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5.xml" ContentType="application/vnd.openxmlformats-officedocument.presentationml.tags+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tags/tag3.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39" r:id="rId2"/>
    <p:sldMasterId id="2147483709" r:id="rId3"/>
    <p:sldMasterId id="2147483729" r:id="rId4"/>
    <p:sldMasterId id="2147483711" r:id="rId5"/>
    <p:sldMasterId id="2147483713" r:id="rId6"/>
    <p:sldMasterId id="2147483715" r:id="rId7"/>
    <p:sldMasterId id="2147483705" r:id="rId8"/>
    <p:sldMasterId id="2147483717" r:id="rId9"/>
    <p:sldMasterId id="2147483719" r:id="rId10"/>
    <p:sldMasterId id="2147483731" r:id="rId11"/>
    <p:sldMasterId id="2147483733" r:id="rId12"/>
    <p:sldMasterId id="2147483721" r:id="rId13"/>
    <p:sldMasterId id="2147483727" r:id="rId14"/>
    <p:sldMasterId id="2147483725" r:id="rId15"/>
    <p:sldMasterId id="2147483735" r:id="rId16"/>
    <p:sldMasterId id="2147483737" r:id="rId17"/>
  </p:sldMasterIdLst>
  <p:notesMasterIdLst>
    <p:notesMasterId r:id="rId47"/>
  </p:notesMasterIdLst>
  <p:handoutMasterIdLst>
    <p:handoutMasterId r:id="rId48"/>
  </p:handoutMasterIdLst>
  <p:sldIdLst>
    <p:sldId id="257" r:id="rId18"/>
    <p:sldId id="293" r:id="rId19"/>
    <p:sldId id="270" r:id="rId20"/>
    <p:sldId id="258" r:id="rId21"/>
    <p:sldId id="302" r:id="rId22"/>
    <p:sldId id="295" r:id="rId23"/>
    <p:sldId id="269" r:id="rId24"/>
    <p:sldId id="296" r:id="rId25"/>
    <p:sldId id="268" r:id="rId26"/>
    <p:sldId id="271" r:id="rId27"/>
    <p:sldId id="272" r:id="rId28"/>
    <p:sldId id="297" r:id="rId29"/>
    <p:sldId id="298" r:id="rId30"/>
    <p:sldId id="299" r:id="rId31"/>
    <p:sldId id="301" r:id="rId32"/>
    <p:sldId id="300"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Lst>
  <p:sldSz cx="9144000" cy="6858000" type="screen4x3"/>
  <p:notesSz cx="6946900" cy="9220200"/>
  <p:custDataLst>
    <p:tags r:id="rId49"/>
  </p:custDataLst>
  <p:defaultTextStyle>
    <a:defPPr>
      <a:defRPr lang="en-US"/>
    </a:defPPr>
    <a:lvl1pPr algn="ctr" rtl="0" fontAlgn="base">
      <a:lnSpc>
        <a:spcPct val="90000"/>
      </a:lnSpc>
      <a:spcBef>
        <a:spcPct val="0"/>
      </a:spcBef>
      <a:spcAft>
        <a:spcPct val="0"/>
      </a:spcAft>
      <a:defRPr sz="1600" kern="1200">
        <a:solidFill>
          <a:srgbClr val="000000"/>
        </a:solidFill>
        <a:latin typeface="Myriad Pro" pitchFamily="34" charset="0"/>
        <a:ea typeface="+mn-ea"/>
        <a:cs typeface="+mn-cs"/>
      </a:defRPr>
    </a:lvl1pPr>
    <a:lvl2pPr marL="457200" algn="ctr" rtl="0" fontAlgn="base">
      <a:lnSpc>
        <a:spcPct val="90000"/>
      </a:lnSpc>
      <a:spcBef>
        <a:spcPct val="0"/>
      </a:spcBef>
      <a:spcAft>
        <a:spcPct val="0"/>
      </a:spcAft>
      <a:defRPr sz="1600" kern="1200">
        <a:solidFill>
          <a:srgbClr val="000000"/>
        </a:solidFill>
        <a:latin typeface="Myriad Pro" pitchFamily="34" charset="0"/>
        <a:ea typeface="+mn-ea"/>
        <a:cs typeface="+mn-cs"/>
      </a:defRPr>
    </a:lvl2pPr>
    <a:lvl3pPr marL="914400" algn="ctr" rtl="0" fontAlgn="base">
      <a:lnSpc>
        <a:spcPct val="90000"/>
      </a:lnSpc>
      <a:spcBef>
        <a:spcPct val="0"/>
      </a:spcBef>
      <a:spcAft>
        <a:spcPct val="0"/>
      </a:spcAft>
      <a:defRPr sz="1600" kern="1200">
        <a:solidFill>
          <a:srgbClr val="000000"/>
        </a:solidFill>
        <a:latin typeface="Myriad Pro" pitchFamily="34" charset="0"/>
        <a:ea typeface="+mn-ea"/>
        <a:cs typeface="+mn-cs"/>
      </a:defRPr>
    </a:lvl3pPr>
    <a:lvl4pPr marL="1371600" algn="ctr" rtl="0" fontAlgn="base">
      <a:lnSpc>
        <a:spcPct val="90000"/>
      </a:lnSpc>
      <a:spcBef>
        <a:spcPct val="0"/>
      </a:spcBef>
      <a:spcAft>
        <a:spcPct val="0"/>
      </a:spcAft>
      <a:defRPr sz="1600" kern="1200">
        <a:solidFill>
          <a:srgbClr val="000000"/>
        </a:solidFill>
        <a:latin typeface="Myriad Pro" pitchFamily="34" charset="0"/>
        <a:ea typeface="+mn-ea"/>
        <a:cs typeface="+mn-cs"/>
      </a:defRPr>
    </a:lvl4pPr>
    <a:lvl5pPr marL="1828800" algn="ctr" rtl="0" fontAlgn="base">
      <a:lnSpc>
        <a:spcPct val="90000"/>
      </a:lnSpc>
      <a:spcBef>
        <a:spcPct val="0"/>
      </a:spcBef>
      <a:spcAft>
        <a:spcPct val="0"/>
      </a:spcAft>
      <a:defRPr sz="1600" kern="1200">
        <a:solidFill>
          <a:srgbClr val="000000"/>
        </a:solidFill>
        <a:latin typeface="Myriad Pro" pitchFamily="34" charset="0"/>
        <a:ea typeface="+mn-ea"/>
        <a:cs typeface="+mn-cs"/>
      </a:defRPr>
    </a:lvl5pPr>
    <a:lvl6pPr marL="2286000" algn="l" defTabSz="914400" rtl="0" eaLnBrk="1" latinLnBrk="0" hangingPunct="1">
      <a:defRPr sz="1600" kern="1200">
        <a:solidFill>
          <a:srgbClr val="000000"/>
        </a:solidFill>
        <a:latin typeface="Myriad Pro" pitchFamily="34" charset="0"/>
        <a:ea typeface="+mn-ea"/>
        <a:cs typeface="+mn-cs"/>
      </a:defRPr>
    </a:lvl6pPr>
    <a:lvl7pPr marL="2743200" algn="l" defTabSz="914400" rtl="0" eaLnBrk="1" latinLnBrk="0" hangingPunct="1">
      <a:defRPr sz="1600" kern="1200">
        <a:solidFill>
          <a:srgbClr val="000000"/>
        </a:solidFill>
        <a:latin typeface="Myriad Pro" pitchFamily="34" charset="0"/>
        <a:ea typeface="+mn-ea"/>
        <a:cs typeface="+mn-cs"/>
      </a:defRPr>
    </a:lvl7pPr>
    <a:lvl8pPr marL="3200400" algn="l" defTabSz="914400" rtl="0" eaLnBrk="1" latinLnBrk="0" hangingPunct="1">
      <a:defRPr sz="1600" kern="1200">
        <a:solidFill>
          <a:srgbClr val="000000"/>
        </a:solidFill>
        <a:latin typeface="Myriad Pro" pitchFamily="34" charset="0"/>
        <a:ea typeface="+mn-ea"/>
        <a:cs typeface="+mn-cs"/>
      </a:defRPr>
    </a:lvl8pPr>
    <a:lvl9pPr marL="3657600" algn="l" defTabSz="914400" rtl="0" eaLnBrk="1" latinLnBrk="0" hangingPunct="1">
      <a:defRPr sz="1600" kern="1200">
        <a:solidFill>
          <a:srgbClr val="000000"/>
        </a:solidFill>
        <a:latin typeface="Myriad Pro"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88350"/>
    <a:srgbClr val="BFD795"/>
    <a:srgbClr val="A6B656"/>
    <a:srgbClr val="6C8E3E"/>
    <a:srgbClr val="CC0000"/>
    <a:srgbClr val="CBDBE3"/>
    <a:srgbClr val="EAEAEA"/>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76198" autoAdjust="0"/>
  </p:normalViewPr>
  <p:slideViewPr>
    <p:cSldViewPr snapToGrid="0" snapToObjects="1">
      <p:cViewPr>
        <p:scale>
          <a:sx n="60" d="100"/>
          <a:sy n="60" d="100"/>
        </p:scale>
        <p:origin x="-1422" y="3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1" d="100"/>
        <a:sy n="61" d="100"/>
      </p:scale>
      <p:origin x="0" y="0"/>
    </p:cViewPr>
  </p:sorterViewPr>
  <p:notesViewPr>
    <p:cSldViewPr snapToGrid="0" snapToObjects="1">
      <p:cViewPr>
        <p:scale>
          <a:sx n="100" d="100"/>
          <a:sy n="100" d="100"/>
        </p:scale>
        <p:origin x="-942" y="558"/>
      </p:cViewPr>
      <p:guideLst>
        <p:guide orient="horz"/>
        <p:guide/>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lvl1pPr algn="l" defTabSz="923925">
              <a:lnSpc>
                <a:spcPct val="100000"/>
              </a:lnSpc>
              <a:defRPr sz="1200">
                <a:solidFill>
                  <a:schemeClr val="tx1"/>
                </a:solidFill>
                <a:latin typeface="Arial" charset="0"/>
              </a:defRPr>
            </a:lvl1pPr>
          </a:lstStyle>
          <a:p>
            <a:pPr>
              <a:defRPr/>
            </a:pPr>
            <a:endParaRPr lang="en-US"/>
          </a:p>
        </p:txBody>
      </p:sp>
      <p:sp>
        <p:nvSpPr>
          <p:cNvPr id="299011" name="Rectangle 3"/>
          <p:cNvSpPr>
            <a:spLocks noGrp="1" noChangeArrowheads="1"/>
          </p:cNvSpPr>
          <p:nvPr>
            <p:ph type="dt" sz="quarter" idx="1"/>
          </p:nvPr>
        </p:nvSpPr>
        <p:spPr bwMode="auto">
          <a:xfrm>
            <a:off x="3935413" y="0"/>
            <a:ext cx="3009900" cy="460375"/>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lvl1pPr algn="r" defTabSz="923925">
              <a:lnSpc>
                <a:spcPct val="100000"/>
              </a:lnSpc>
              <a:defRPr sz="1200">
                <a:solidFill>
                  <a:schemeClr val="tx1"/>
                </a:solidFill>
                <a:latin typeface="Arial" charset="0"/>
              </a:defRPr>
            </a:lvl1pPr>
          </a:lstStyle>
          <a:p>
            <a:pPr>
              <a:defRPr/>
            </a:pPr>
            <a:endParaRPr lang="en-US"/>
          </a:p>
        </p:txBody>
      </p:sp>
      <p:sp>
        <p:nvSpPr>
          <p:cNvPr id="299012" name="Rectangle 4"/>
          <p:cNvSpPr>
            <a:spLocks noGrp="1" noChangeArrowheads="1"/>
          </p:cNvSpPr>
          <p:nvPr>
            <p:ph type="ftr" sz="quarter" idx="2"/>
          </p:nvPr>
        </p:nvSpPr>
        <p:spPr bwMode="auto">
          <a:xfrm>
            <a:off x="0" y="8758238"/>
            <a:ext cx="3009900" cy="460375"/>
          </a:xfrm>
          <a:prstGeom prst="rect">
            <a:avLst/>
          </a:prstGeom>
          <a:noFill/>
          <a:ln w="9525">
            <a:noFill/>
            <a:miter lim="800000"/>
            <a:headEnd/>
            <a:tailEnd/>
          </a:ln>
          <a:effectLst/>
        </p:spPr>
        <p:txBody>
          <a:bodyPr vert="horz" wrap="square" lIns="92342" tIns="46171" rIns="92342" bIns="46171" numCol="1" anchor="b" anchorCtr="0" compatLnSpc="1">
            <a:prstTxWarp prst="textNoShape">
              <a:avLst/>
            </a:prstTxWarp>
          </a:bodyPr>
          <a:lstStyle>
            <a:lvl1pPr algn="l" defTabSz="923925">
              <a:lnSpc>
                <a:spcPct val="100000"/>
              </a:lnSpc>
              <a:defRPr sz="1200">
                <a:solidFill>
                  <a:schemeClr val="tx1"/>
                </a:solidFill>
                <a:latin typeface="Arial" charset="0"/>
              </a:defRPr>
            </a:lvl1pPr>
          </a:lstStyle>
          <a:p>
            <a:pPr>
              <a:defRPr/>
            </a:pPr>
            <a:endParaRPr lang="en-US"/>
          </a:p>
        </p:txBody>
      </p:sp>
      <p:sp>
        <p:nvSpPr>
          <p:cNvPr id="299013" name="Rectangle 5"/>
          <p:cNvSpPr>
            <a:spLocks noGrp="1" noChangeArrowheads="1"/>
          </p:cNvSpPr>
          <p:nvPr>
            <p:ph type="sldNum" sz="quarter" idx="3"/>
          </p:nvPr>
        </p:nvSpPr>
        <p:spPr bwMode="auto">
          <a:xfrm>
            <a:off x="3935413" y="8758238"/>
            <a:ext cx="3009900" cy="460375"/>
          </a:xfrm>
          <a:prstGeom prst="rect">
            <a:avLst/>
          </a:prstGeom>
          <a:noFill/>
          <a:ln w="9525">
            <a:noFill/>
            <a:miter lim="800000"/>
            <a:headEnd/>
            <a:tailEnd/>
          </a:ln>
          <a:effectLst/>
        </p:spPr>
        <p:txBody>
          <a:bodyPr vert="horz" wrap="square" lIns="92342" tIns="46171" rIns="92342" bIns="46171" numCol="1" anchor="b" anchorCtr="0" compatLnSpc="1">
            <a:prstTxWarp prst="textNoShape">
              <a:avLst/>
            </a:prstTxWarp>
          </a:bodyPr>
          <a:lstStyle>
            <a:lvl1pPr algn="r" defTabSz="923925">
              <a:lnSpc>
                <a:spcPct val="100000"/>
              </a:lnSpc>
              <a:defRPr sz="1200">
                <a:solidFill>
                  <a:schemeClr val="tx1"/>
                </a:solidFill>
                <a:latin typeface="Arial" charset="0"/>
              </a:defRPr>
            </a:lvl1pPr>
          </a:lstStyle>
          <a:p>
            <a:pPr>
              <a:defRPr/>
            </a:pPr>
            <a:fld id="{083DE5B9-30C7-4A03-97AD-9BE890E6429C}" type="slidenum">
              <a:rPr lang="en-US"/>
              <a:pPr>
                <a:defRPr/>
              </a:pPr>
              <a:t>‹#›</a:t>
            </a:fld>
            <a:endParaRPr lang="en-US"/>
          </a:p>
        </p:txBody>
      </p:sp>
    </p:spTree>
    <p:extLst>
      <p:ext uri="{BB962C8B-B14F-4D97-AF65-F5344CB8AC3E}">
        <p14:creationId xmlns:p14="http://schemas.microsoft.com/office/powerpoint/2010/main" xmlns="" val="325395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1026"/>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lvl1pPr algn="l" defTabSz="923925">
              <a:lnSpc>
                <a:spcPct val="100000"/>
              </a:lnSpc>
              <a:defRPr sz="1100">
                <a:solidFill>
                  <a:schemeClr val="tx1"/>
                </a:solidFill>
              </a:defRPr>
            </a:lvl1pPr>
          </a:lstStyle>
          <a:p>
            <a:pPr>
              <a:defRPr/>
            </a:pPr>
            <a:endParaRPr lang="en-US"/>
          </a:p>
        </p:txBody>
      </p:sp>
      <p:sp>
        <p:nvSpPr>
          <p:cNvPr id="297987" name="Rectangle 1027"/>
          <p:cNvSpPr>
            <a:spLocks noGrp="1" noChangeArrowheads="1"/>
          </p:cNvSpPr>
          <p:nvPr>
            <p:ph type="dt" idx="1"/>
          </p:nvPr>
        </p:nvSpPr>
        <p:spPr bwMode="auto">
          <a:xfrm>
            <a:off x="3935413" y="0"/>
            <a:ext cx="3009900" cy="460375"/>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lvl1pPr algn="r" defTabSz="923925">
              <a:lnSpc>
                <a:spcPct val="100000"/>
              </a:lnSpc>
              <a:defRPr sz="1100">
                <a:solidFill>
                  <a:schemeClr val="tx1"/>
                </a:solidFill>
              </a:defRPr>
            </a:lvl1pPr>
          </a:lstStyle>
          <a:p>
            <a:pPr>
              <a:defRPr/>
            </a:pPr>
            <a:endParaRPr lang="en-US"/>
          </a:p>
        </p:txBody>
      </p:sp>
      <p:sp>
        <p:nvSpPr>
          <p:cNvPr id="77828" name="Rectangle 1028"/>
          <p:cNvSpPr>
            <a:spLocks noGrp="1" noRot="1" noChangeAspect="1" noChangeArrowheads="1" noTextEdit="1"/>
          </p:cNvSpPr>
          <p:nvPr>
            <p:ph type="sldImg" idx="2"/>
          </p:nvPr>
        </p:nvSpPr>
        <p:spPr bwMode="auto">
          <a:xfrm>
            <a:off x="1171575" y="692150"/>
            <a:ext cx="4611688" cy="3459163"/>
          </a:xfrm>
          <a:prstGeom prst="rect">
            <a:avLst/>
          </a:prstGeom>
          <a:noFill/>
          <a:ln w="9525">
            <a:solidFill>
              <a:srgbClr val="000000"/>
            </a:solidFill>
            <a:miter lim="800000"/>
            <a:headEnd/>
            <a:tailEnd/>
          </a:ln>
        </p:spPr>
      </p:sp>
      <p:sp>
        <p:nvSpPr>
          <p:cNvPr id="297989" name="Rectangle 1029"/>
          <p:cNvSpPr>
            <a:spLocks noGrp="1" noChangeArrowheads="1"/>
          </p:cNvSpPr>
          <p:nvPr>
            <p:ph type="body" sz="quarter" idx="3"/>
          </p:nvPr>
        </p:nvSpPr>
        <p:spPr bwMode="auto">
          <a:xfrm>
            <a:off x="695325" y="4381500"/>
            <a:ext cx="5556250" cy="4146550"/>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990" name="Rectangle 1030"/>
          <p:cNvSpPr>
            <a:spLocks noGrp="1" noChangeArrowheads="1"/>
          </p:cNvSpPr>
          <p:nvPr>
            <p:ph type="ftr" sz="quarter" idx="4"/>
          </p:nvPr>
        </p:nvSpPr>
        <p:spPr bwMode="auto">
          <a:xfrm>
            <a:off x="0" y="8758238"/>
            <a:ext cx="3009900" cy="460375"/>
          </a:xfrm>
          <a:prstGeom prst="rect">
            <a:avLst/>
          </a:prstGeom>
          <a:noFill/>
          <a:ln w="9525">
            <a:noFill/>
            <a:miter lim="800000"/>
            <a:headEnd/>
            <a:tailEnd/>
          </a:ln>
          <a:effectLst/>
        </p:spPr>
        <p:txBody>
          <a:bodyPr vert="horz" wrap="square" lIns="92342" tIns="46171" rIns="92342" bIns="46171" numCol="1" anchor="b" anchorCtr="0" compatLnSpc="1">
            <a:prstTxWarp prst="textNoShape">
              <a:avLst/>
            </a:prstTxWarp>
          </a:bodyPr>
          <a:lstStyle>
            <a:lvl1pPr algn="l" defTabSz="923925">
              <a:lnSpc>
                <a:spcPct val="100000"/>
              </a:lnSpc>
              <a:defRPr sz="1200">
                <a:solidFill>
                  <a:schemeClr val="tx1"/>
                </a:solidFill>
              </a:defRPr>
            </a:lvl1pPr>
          </a:lstStyle>
          <a:p>
            <a:pPr>
              <a:defRPr/>
            </a:pPr>
            <a:endParaRPr lang="en-US"/>
          </a:p>
        </p:txBody>
      </p:sp>
      <p:sp>
        <p:nvSpPr>
          <p:cNvPr id="297991" name="Rectangle 1031"/>
          <p:cNvSpPr>
            <a:spLocks noGrp="1" noChangeArrowheads="1"/>
          </p:cNvSpPr>
          <p:nvPr>
            <p:ph type="sldNum" sz="quarter" idx="5"/>
          </p:nvPr>
        </p:nvSpPr>
        <p:spPr bwMode="auto">
          <a:xfrm>
            <a:off x="3935413" y="8758238"/>
            <a:ext cx="3009900" cy="460375"/>
          </a:xfrm>
          <a:prstGeom prst="rect">
            <a:avLst/>
          </a:prstGeom>
          <a:noFill/>
          <a:ln w="9525">
            <a:noFill/>
            <a:miter lim="800000"/>
            <a:headEnd/>
            <a:tailEnd/>
          </a:ln>
          <a:effectLst/>
        </p:spPr>
        <p:txBody>
          <a:bodyPr vert="horz" wrap="square" lIns="92342" tIns="46171" rIns="92342" bIns="46171" numCol="1" anchor="b" anchorCtr="0" compatLnSpc="1">
            <a:prstTxWarp prst="textNoShape">
              <a:avLst/>
            </a:prstTxWarp>
          </a:bodyPr>
          <a:lstStyle>
            <a:lvl1pPr algn="r" defTabSz="923925">
              <a:lnSpc>
                <a:spcPct val="100000"/>
              </a:lnSpc>
              <a:defRPr sz="1200">
                <a:solidFill>
                  <a:schemeClr val="tx1"/>
                </a:solidFill>
              </a:defRPr>
            </a:lvl1pPr>
          </a:lstStyle>
          <a:p>
            <a:pPr>
              <a:defRPr/>
            </a:pPr>
            <a:fld id="{00B69A90-6A35-4F36-8F07-4153659095E4}" type="slidenum">
              <a:rPr lang="en-US"/>
              <a:pPr>
                <a:defRPr/>
              </a:pPr>
              <a:t>‹#›</a:t>
            </a:fld>
            <a:endParaRPr lang="en-US"/>
          </a:p>
        </p:txBody>
      </p:sp>
    </p:spTree>
    <p:extLst>
      <p:ext uri="{BB962C8B-B14F-4D97-AF65-F5344CB8AC3E}">
        <p14:creationId xmlns:p14="http://schemas.microsoft.com/office/powerpoint/2010/main" xmlns="" val="61486902"/>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30000"/>
      </a:spcBef>
      <a:spcAft>
        <a:spcPct val="0"/>
      </a:spcAft>
      <a:buChar char="•"/>
      <a:defRPr sz="1000" b="1" kern="1200">
        <a:solidFill>
          <a:schemeClr val="tx1"/>
        </a:solidFill>
        <a:latin typeface="Myriad Pro" pitchFamily="34" charset="0"/>
        <a:ea typeface="+mn-ea"/>
        <a:cs typeface="+mn-cs"/>
      </a:defRPr>
    </a:lvl1pPr>
    <a:lvl2pPr marL="682625" indent="-287338" algn="l" rtl="0" eaLnBrk="0" fontAlgn="base" hangingPunct="0">
      <a:spcBef>
        <a:spcPct val="30000"/>
      </a:spcBef>
      <a:spcAft>
        <a:spcPct val="0"/>
      </a:spcAft>
      <a:buChar char="•"/>
      <a:defRPr sz="1000" kern="1200">
        <a:solidFill>
          <a:schemeClr val="tx1"/>
        </a:solidFill>
        <a:latin typeface="Myriad Pro" pitchFamily="34" charset="0"/>
        <a:ea typeface="+mn-ea"/>
        <a:cs typeface="+mn-cs"/>
      </a:defRPr>
    </a:lvl2pPr>
    <a:lvl3pPr marL="1092200" indent="-177800" algn="l" rtl="0" eaLnBrk="0" fontAlgn="base" hangingPunct="0">
      <a:spcBef>
        <a:spcPct val="30000"/>
      </a:spcBef>
      <a:spcAft>
        <a:spcPct val="0"/>
      </a:spcAft>
      <a:buChar char="•"/>
      <a:defRPr sz="1000" kern="1200">
        <a:solidFill>
          <a:schemeClr val="tx1"/>
        </a:solidFill>
        <a:latin typeface="Myriad Pro" pitchFamily="34" charset="0"/>
        <a:ea typeface="+mn-ea"/>
        <a:cs typeface="+mn-cs"/>
      </a:defRPr>
    </a:lvl3pPr>
    <a:lvl4pPr marL="1541463" indent="-169863" algn="l" rtl="0" eaLnBrk="0" fontAlgn="base" hangingPunct="0">
      <a:spcBef>
        <a:spcPct val="30000"/>
      </a:spcBef>
      <a:spcAft>
        <a:spcPct val="0"/>
      </a:spcAft>
      <a:buChar char="•"/>
      <a:defRPr sz="1000" kern="1200">
        <a:solidFill>
          <a:schemeClr val="tx1"/>
        </a:solidFill>
        <a:latin typeface="Myriad Pro" pitchFamily="34" charset="0"/>
        <a:ea typeface="+mn-ea"/>
        <a:cs typeface="+mn-cs"/>
      </a:defRPr>
    </a:lvl4pPr>
    <a:lvl5pPr marL="2060575" indent="-231775" algn="l" rtl="0" eaLnBrk="0" fontAlgn="base" hangingPunct="0">
      <a:spcBef>
        <a:spcPct val="30000"/>
      </a:spcBef>
      <a:spcAft>
        <a:spcPct val="0"/>
      </a:spcAft>
      <a:buChar char="•"/>
      <a:defRPr sz="1000" kern="1200">
        <a:solidFill>
          <a:schemeClr val="tx1"/>
        </a:solidFill>
        <a:latin typeface="Myriad Pro"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0">
              <a:buFontTx/>
              <a:buNone/>
            </a:pPr>
            <a:endParaRPr lang="en-US" dirty="0"/>
          </a:p>
          <a:p>
            <a:pPr lvl="0">
              <a:buFontTx/>
              <a:buNone/>
            </a:pPr>
            <a:r>
              <a:rPr lang="en-US" dirty="0"/>
              <a:t>Graphics, tables, and graphs</a:t>
            </a:r>
          </a:p>
          <a:p>
            <a:pPr lvl="0"/>
            <a:r>
              <a:rPr lang="en-US" dirty="0"/>
              <a:t>Keep it simple: If possible, use consistent, non-distracting styles and colors.</a:t>
            </a:r>
          </a:p>
          <a:p>
            <a:pPr lvl="0"/>
            <a:r>
              <a:rPr lang="en-US" dirty="0"/>
              <a:t>Label all graphs and tables.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Project Overview</a:t>
            </a:r>
          </a:p>
          <a:p>
            <a:r>
              <a:rPr lang="en-US" dirty="0" smtClean="0"/>
              <a:t>What is the project</a:t>
            </a:r>
            <a:r>
              <a:rPr lang="en-US" baseline="0" dirty="0" smtClean="0"/>
              <a:t> about?</a:t>
            </a:r>
          </a:p>
          <a:p>
            <a:r>
              <a:rPr lang="en-US" dirty="0" smtClean="0"/>
              <a:t>Define</a:t>
            </a:r>
            <a:r>
              <a:rPr lang="en-US" baseline="0" dirty="0" smtClean="0"/>
              <a:t> the goal of this project</a:t>
            </a:r>
            <a:endParaRPr lang="en-US" dirty="0" smtClean="0"/>
          </a:p>
          <a:p>
            <a:r>
              <a:rPr lang="en-US" baseline="0" dirty="0" smtClean="0"/>
              <a:t>Define the scope of this project</a:t>
            </a:r>
          </a:p>
        </p:txBody>
      </p:sp>
      <p:sp>
        <p:nvSpPr>
          <p:cNvPr id="4" name="Slide Number Placeholder 3"/>
          <p:cNvSpPr>
            <a:spLocks noGrp="1"/>
          </p:cNvSpPr>
          <p:nvPr>
            <p:ph type="sldNum" sz="quarter" idx="10"/>
          </p:nvPr>
        </p:nvSpPr>
        <p:spPr/>
        <p:txBody>
          <a:bodyPr/>
          <a:lstStyle/>
          <a:p>
            <a:fld id="{5E0C3846-8D4C-4326-8BC7-9B455A03629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 mention</a:t>
            </a:r>
            <a:r>
              <a:rPr lang="en-US" baseline="0" dirty="0" smtClean="0"/>
              <a:t>: </a:t>
            </a:r>
            <a:r>
              <a:rPr lang="en-US" dirty="0" smtClean="0"/>
              <a:t>after</a:t>
            </a:r>
            <a:r>
              <a:rPr lang="en-US" baseline="0" dirty="0" smtClean="0"/>
              <a:t> understanding the problem how you decided to approach it? </a:t>
            </a:r>
            <a:endParaRPr lang="en-US" dirty="0"/>
          </a:p>
        </p:txBody>
      </p:sp>
      <p:sp>
        <p:nvSpPr>
          <p:cNvPr id="4" name="Slide Number Placeholder 3"/>
          <p:cNvSpPr>
            <a:spLocks noGrp="1"/>
          </p:cNvSpPr>
          <p:nvPr>
            <p:ph type="sldNum" sz="quarter" idx="10"/>
          </p:nvPr>
        </p:nvSpPr>
        <p:spPr/>
        <p:txBody>
          <a:bodyPr/>
          <a:lstStyle/>
          <a:p>
            <a:pPr>
              <a:defRPr/>
            </a:pPr>
            <a:fld id="{00B69A90-6A35-4F36-8F07-4153659095E4}" type="slidenum">
              <a:rPr lang="en-US" smtClean="0"/>
              <a:pPr>
                <a:defRPr/>
              </a:pPr>
              <a:t>10</a:t>
            </a:fld>
            <a:endParaRPr lang="en-US"/>
          </a:p>
        </p:txBody>
      </p:sp>
    </p:spTree>
    <p:extLst>
      <p:ext uri="{BB962C8B-B14F-4D97-AF65-F5344CB8AC3E}">
        <p14:creationId xmlns:p14="http://schemas.microsoft.com/office/powerpoint/2010/main" xmlns="" val="2324445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55"/>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281958" name="Rectangle 38"/>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281959" name="Rectangle 39"/>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67"/>
          <p:cNvSpPr>
            <a:spLocks noGrp="1" noChangeArrowheads="1"/>
          </p:cNvSpPr>
          <p:nvPr>
            <p:ph type="sldNum" sz="quarter" idx="10"/>
          </p:nvPr>
        </p:nvSpPr>
        <p:spPr/>
        <p:txBody>
          <a:bodyPr/>
          <a:lstStyle>
            <a:lvl1pPr>
              <a:defRPr/>
            </a:lvl1pPr>
          </a:lstStyle>
          <a:p>
            <a:pPr>
              <a:defRPr/>
            </a:pPr>
            <a:fld id="{8392FDC2-D438-4865-9F55-F9E7E053343B}"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4313" y="200742"/>
            <a:ext cx="1231100" cy="380283"/>
          </a:xfrm>
          <a:prstGeom prst="rect">
            <a:avLst/>
          </a:prstGeom>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FDF17083-F219-465A-856B-336EF223BAAF}" type="slidenum">
              <a:rPr lang="en-US"/>
              <a:pPr>
                <a:defRPr/>
              </a:pPr>
              <a:t>‹#›</a:t>
            </a:fld>
            <a:endParaRPr lang="en-US"/>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177800"/>
            <a:ext cx="1824038"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53213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423D9058-E42C-4124-B6EE-008E5798AA1E}" type="slidenum">
              <a:rPr lang="en-US"/>
              <a:pPr>
                <a:defRPr/>
              </a:pPr>
              <a:t>‹#›</a:t>
            </a:fld>
            <a:endParaRPr lang="en-US"/>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61950" y="6688138"/>
            <a:ext cx="1522413" cy="107950"/>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a:solidFill>
                  <a:schemeClr val="tx1"/>
                </a:solidFill>
                <a:latin typeface="AdobeCorpID MyriadRgScn" pitchFamily="34" charset="0"/>
              </a:rPr>
              <a:t>2009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6406"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86407"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D4D05B74-98C1-4BA3-9AB8-939509A56B21}"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62088" y="200742"/>
            <a:ext cx="1231100" cy="380283"/>
          </a:xfrm>
          <a:prstGeom prst="rect">
            <a:avLst/>
          </a:prstGeom>
        </p:spPr>
      </p:pic>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D1CA1FC-E62A-4A67-880B-762D7CB2B240}" type="slidenum">
              <a:rPr lang="en-US"/>
              <a:pPr>
                <a:defRPr/>
              </a:pPr>
              <a:t>‹#›</a:t>
            </a:fld>
            <a:endParaRPr lang="en-US"/>
          </a:p>
        </p:txBody>
      </p:sp>
    </p:spTree>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0DD5B5F4-8012-439F-95EE-93F6880E7106}" type="slidenum">
              <a:rPr lang="en-US"/>
              <a:pPr>
                <a:defRPr/>
              </a:pPr>
              <a:t>‹#›</a:t>
            </a:fld>
            <a:endParaRPr lang="en-US"/>
          </a:p>
        </p:txBody>
      </p:sp>
    </p:spTree>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044575"/>
            <a:ext cx="120015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err="1" smtClean="0"/>
              <a:t>urth</a:t>
            </a:r>
            <a:r>
              <a:rPr lang="en-US" dirty="0" smtClean="0"/>
              <a:t> level</a:t>
            </a:r>
          </a:p>
          <a:p>
            <a:pPr lvl="4"/>
            <a:r>
              <a:rPr lang="en-US" dirty="0" smtClean="0"/>
              <a:t>t</a:t>
            </a:r>
            <a:endParaRPr lang="en-US" dirty="0"/>
          </a:p>
        </p:txBody>
      </p:sp>
      <p:sp>
        <p:nvSpPr>
          <p:cNvPr id="4" name="Content Placeholder 3"/>
          <p:cNvSpPr>
            <a:spLocks noGrp="1"/>
          </p:cNvSpPr>
          <p:nvPr>
            <p:ph sz="half" idx="2"/>
          </p:nvPr>
        </p:nvSpPr>
        <p:spPr>
          <a:xfrm>
            <a:off x="1631950" y="1044575"/>
            <a:ext cx="1201738"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a:t>
            </a:r>
          </a:p>
        </p:txBody>
      </p:sp>
      <p:sp>
        <p:nvSpPr>
          <p:cNvPr id="5" name="Rectangle 8"/>
          <p:cNvSpPr>
            <a:spLocks noGrp="1" noChangeArrowheads="1"/>
          </p:cNvSpPr>
          <p:nvPr>
            <p:ph type="sldNum" sz="quarter" idx="10"/>
          </p:nvPr>
        </p:nvSpPr>
        <p:spPr>
          <a:ln/>
        </p:spPr>
        <p:txBody>
          <a:bodyPr/>
          <a:lstStyle>
            <a:lvl1pPr>
              <a:defRPr/>
            </a:lvl1pPr>
          </a:lstStyle>
          <a:p>
            <a:pPr>
              <a:defRPr/>
            </a:pPr>
            <a:fld id="{4738F7FB-67AB-4F99-8D93-FB9234E54B48}" type="slidenum">
              <a:rPr lang="en-US"/>
              <a:pPr>
                <a:defRPr/>
              </a:pPr>
              <a:t>‹#›</a:t>
            </a:fld>
            <a:endParaRPr lang="en-US"/>
          </a:p>
        </p:txBody>
      </p:sp>
    </p:spTree>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09B0D16A-5DBC-4415-9342-D7AA471FB4C5}" type="slidenum">
              <a:rPr lang="en-US"/>
              <a:pPr>
                <a:defRPr/>
              </a:pPr>
              <a:t>‹#›</a:t>
            </a:fld>
            <a:endParaRPr lang="en-US"/>
          </a:p>
        </p:txBody>
      </p:sp>
    </p:spTree>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0FF6E8A9-41DC-4CBC-AE67-80ABC93A15BE}" type="slidenum">
              <a:rPr lang="en-US"/>
              <a:pPr>
                <a:defRPr/>
              </a:pPr>
              <a:t>‹#›</a:t>
            </a:fld>
            <a:endParaRPr lang="en-US"/>
          </a:p>
        </p:txBody>
      </p:sp>
    </p:spTree>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0BD2FD60-8E18-47EA-9608-2CB3CD4BB802}" type="slidenum">
              <a:rPr lang="en-US"/>
              <a:pPr>
                <a:defRPr/>
              </a:pPr>
              <a:t>‹#›</a:t>
            </a:fld>
            <a:endParaRPr lang="en-US"/>
          </a:p>
        </p:txBody>
      </p:sp>
    </p:spTree>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80FA3AFF-97F5-453A-A6CC-2AAF6375B434}" type="slidenum">
              <a:rPr lang="en-US"/>
              <a:pPr>
                <a:defRPr/>
              </a:pPr>
              <a:t>‹#›</a:t>
            </a:fld>
            <a:endParaRPr lang="en-US"/>
          </a:p>
        </p:txBody>
      </p:sp>
    </p:spTree>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3EC8F7F-D967-42A6-B355-A3CDBE016D36}"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177800"/>
            <a:ext cx="2139950"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69038"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6C102BCD-9B05-4504-8522-560F56206D81}" type="slidenum">
              <a:rPr lang="en-US"/>
              <a:pPr>
                <a:defRPr/>
              </a:pPr>
              <a:t>‹#›</a:t>
            </a:fld>
            <a:endParaRPr lang="en-US"/>
          </a:p>
        </p:txBody>
      </p:sp>
    </p:spTree>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574D2910-6ACC-4883-96E5-3564BED7FEA5}" type="slidenum">
              <a:rPr lang="en-US"/>
              <a:pPr>
                <a:defRPr/>
              </a:pPr>
              <a:t>‹#›</a:t>
            </a:fld>
            <a:endParaRPr lang="en-US"/>
          </a:p>
        </p:txBody>
      </p:sp>
    </p:spTree>
  </p:cSld>
  <p:clrMapOvr>
    <a:masterClrMapping/>
  </p:clrMapOvr>
  <p:transition>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5013" y="177800"/>
            <a:ext cx="18446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5383213"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59F6BEE9-79A8-4F65-8CAC-EEC3CD479F4D}" type="slidenum">
              <a:rPr lang="en-US"/>
              <a:pPr>
                <a:defRPr/>
              </a:pPr>
              <a:t>‹#›</a:t>
            </a:fld>
            <a:endParaRPr lang="en-US"/>
          </a:p>
        </p:txBody>
      </p:sp>
    </p:spTree>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16"/>
          <p:cNvSpPr>
            <a:spLocks noChangeArrowheads="1"/>
          </p:cNvSpPr>
          <p:nvPr userDrawn="1"/>
        </p:nvSpPr>
        <p:spPr bwMode="auto">
          <a:xfrm>
            <a:off x="371475" y="6686778"/>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4514819" name="Rectangle 3"/>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4514820" name="Rectangle 4"/>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pic>
        <p:nvPicPr>
          <p:cNvPr id="7" name="Picture 6" descr="RakshakLogo_300_dpi.png"/>
          <p:cNvPicPr>
            <a:picLocks noChangeAspect="1"/>
          </p:cNvPicPr>
          <p:nvPr userDrawn="1"/>
        </p:nvPicPr>
        <p:blipFill>
          <a:blip r:embed="rId2" cstate="print"/>
          <a:stretch>
            <a:fillRect/>
          </a:stretch>
        </p:blipFill>
        <p:spPr>
          <a:xfrm>
            <a:off x="7787488" y="200741"/>
            <a:ext cx="1231100" cy="380283"/>
          </a:xfrm>
          <a:prstGeom prst="rect">
            <a:avLst/>
          </a:prstGeom>
        </p:spPr>
      </p:pic>
    </p:spTree>
  </p:cSld>
  <p:clrMapOvr>
    <a:masterClrMapping/>
  </p:clrMapOvr>
  <p:transition>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ED32521F-C680-43E0-A9F9-6A62A90CDE57}" type="slidenum">
              <a:rPr lang="en-US"/>
              <a:pPr>
                <a:defRPr/>
              </a:pPr>
              <a:t>‹#›</a:t>
            </a:fld>
            <a:endParaRPr lang="en-US"/>
          </a:p>
        </p:txBody>
      </p:sp>
    </p:spTree>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E31E1341-7CD6-416B-B0E3-173BF24CB6C1}" type="slidenum">
              <a:rPr lang="en-US"/>
              <a:pPr>
                <a:defRPr/>
              </a:pPr>
              <a:t>‹#›</a:t>
            </a:fld>
            <a:endParaRPr lang="en-US"/>
          </a:p>
        </p:txBody>
      </p:sp>
    </p:spTree>
  </p:cSld>
  <p:clrMapOvr>
    <a:masterClrMapping/>
  </p:clrMapOvr>
  <p:transition>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044575"/>
            <a:ext cx="4251325"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044575"/>
            <a:ext cx="4252913"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71C4ACC5-6498-49B1-A1D6-9016F6FF6947}" type="slidenum">
              <a:rPr lang="en-US"/>
              <a:pPr>
                <a:defRPr/>
              </a:pPr>
              <a:t>‹#›</a:t>
            </a:fld>
            <a:endParaRPr lang="en-US"/>
          </a:p>
        </p:txBody>
      </p:sp>
    </p:spTree>
  </p:cSld>
  <p:clrMapOvr>
    <a:masterClrMapping/>
  </p:clrMapOvr>
  <p:transition>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8334D582-5D0B-4C40-A00C-2728F6827F6E}" type="slidenum">
              <a:rPr lang="en-US"/>
              <a:pPr>
                <a:defRPr/>
              </a:pPr>
              <a:t>‹#›</a:t>
            </a:fld>
            <a:endParaRPr lang="en-US"/>
          </a:p>
        </p:txBody>
      </p:sp>
    </p:spTree>
  </p:cSld>
  <p:clrMapOvr>
    <a:masterClrMapping/>
  </p:clrMapOvr>
  <p:transition>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833EF6AA-6DD1-4511-9005-8F5FB70F8C60}" type="slidenum">
              <a:rPr lang="en-US"/>
              <a:pPr>
                <a:defRPr/>
              </a:pPr>
              <a:t>‹#›</a:t>
            </a:fld>
            <a:endParaRPr lang="en-US"/>
          </a:p>
        </p:txBody>
      </p:sp>
    </p:spTree>
  </p:cSld>
  <p:clrMapOvr>
    <a:masterClrMapping/>
  </p:clrMapOvr>
  <p:transition>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65309457-6F67-4CF8-AAC6-55B34A5597C8}" type="slidenum">
              <a:rPr lang="en-US"/>
              <a:pPr>
                <a:defRPr/>
              </a:pPr>
              <a:t>‹#›</a:t>
            </a:fld>
            <a:endParaRPr lang="en-US"/>
          </a:p>
        </p:txBody>
      </p:sp>
    </p:spTree>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7A671658-8D02-4F76-8E90-AD1B414D9A0C}" type="slidenum">
              <a:rPr lang="en-US"/>
              <a:pPr>
                <a:defRPr/>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400" y="177800"/>
            <a:ext cx="7259638"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9400" y="1044575"/>
            <a:ext cx="8561388" cy="4881563"/>
          </a:xfrm>
        </p:spPr>
        <p:txBody>
          <a:bodyPr/>
          <a:lstStyle/>
          <a:p>
            <a:pPr lvl="0"/>
            <a:endParaRPr lang="en-US" noProof="0" smtClean="0"/>
          </a:p>
        </p:txBody>
      </p:sp>
      <p:sp>
        <p:nvSpPr>
          <p:cNvPr id="4" name="Rectangle 15"/>
          <p:cNvSpPr>
            <a:spLocks noGrp="1" noChangeArrowheads="1"/>
          </p:cNvSpPr>
          <p:nvPr>
            <p:ph type="sldNum" sz="quarter" idx="10"/>
          </p:nvPr>
        </p:nvSpPr>
        <p:spPr>
          <a:ln/>
        </p:spPr>
        <p:txBody>
          <a:bodyPr/>
          <a:lstStyle>
            <a:lvl1pPr>
              <a:defRPr/>
            </a:lvl1pPr>
          </a:lstStyle>
          <a:p>
            <a:pPr>
              <a:defRPr/>
            </a:pPr>
            <a:fld id="{F015AF3F-A127-4EF1-9EE8-0A103F0D3219}" type="slidenum">
              <a:rPr lang="en-US"/>
              <a:pPr>
                <a:defRPr/>
              </a:pPr>
              <a:t>‹#›</a:t>
            </a:fld>
            <a:endParaRPr lang="en-US"/>
          </a:p>
        </p:txBody>
      </p:sp>
    </p:spTree>
  </p:cSld>
  <p:clrMapOvr>
    <a:masterClrMapping/>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B6D8756C-69E9-4F4D-B4F0-5E7D050B5520}" type="slidenum">
              <a:rPr lang="en-US"/>
              <a:pPr>
                <a:defRPr/>
              </a:pPr>
              <a:t>‹#›</a:t>
            </a:fld>
            <a:endParaRPr lang="en-US"/>
          </a:p>
        </p:txBody>
      </p:sp>
    </p:spTree>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B288117E-DAF4-4794-97E2-DC15FA3DC7D4}" type="slidenum">
              <a:rPr lang="en-US"/>
              <a:pPr>
                <a:defRPr/>
              </a:pPr>
              <a:t>‹#›</a:t>
            </a:fld>
            <a:endParaRPr lang="en-US"/>
          </a:p>
        </p:txBody>
      </p:sp>
    </p:spTree>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177800"/>
            <a:ext cx="2163763"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340475"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8CAA098E-0F20-4EBE-9A10-2E8CF12D89D4}" type="slidenum">
              <a:rPr lang="en-US"/>
              <a:pPr>
                <a:defRPr/>
              </a:pPr>
              <a:t>‹#›</a:t>
            </a:fld>
            <a:endParaRPr lang="en-US"/>
          </a:p>
        </p:txBody>
      </p:sp>
    </p:spTree>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16"/>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4520963" name="Rectangle 3"/>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4520964" name="Rectangle 4"/>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29"/>
          <p:cNvSpPr>
            <a:spLocks noGrp="1" noChangeArrowheads="1"/>
          </p:cNvSpPr>
          <p:nvPr>
            <p:ph type="sldNum" sz="quarter" idx="10"/>
          </p:nvPr>
        </p:nvSpPr>
        <p:spPr/>
        <p:txBody>
          <a:bodyPr/>
          <a:lstStyle>
            <a:lvl1pPr>
              <a:defRPr/>
            </a:lvl1pPr>
          </a:lstStyle>
          <a:p>
            <a:pPr>
              <a:defRPr/>
            </a:pPr>
            <a:fld id="{B102A4BF-6DCE-4F77-A55B-8CFE04DE7546}"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134784"/>
            <a:ext cx="1231100" cy="380283"/>
          </a:xfrm>
          <a:prstGeom prst="rect">
            <a:avLst/>
          </a:prstGeom>
        </p:spPr>
      </p:pic>
    </p:spTree>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1259CE58-B0D1-4929-8C9F-29CA91866AA4}" type="slidenum">
              <a:rPr lang="en-US"/>
              <a:pPr>
                <a:defRPr/>
              </a:pPr>
              <a:t>‹#›</a:t>
            </a:fld>
            <a:endParaRPr lang="en-US"/>
          </a:p>
        </p:txBody>
      </p:sp>
    </p:spTree>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sldNum" sz="quarter" idx="10"/>
          </p:nvPr>
        </p:nvSpPr>
        <p:spPr>
          <a:ln/>
        </p:spPr>
        <p:txBody>
          <a:bodyPr/>
          <a:lstStyle>
            <a:lvl1pPr>
              <a:defRPr/>
            </a:lvl1pPr>
          </a:lstStyle>
          <a:p>
            <a:pPr>
              <a:defRPr/>
            </a:pPr>
            <a:fld id="{A070F4E1-4027-4A8D-BBB2-9DC9A4966020}" type="slidenum">
              <a:rPr lang="en-US"/>
              <a:pPr>
                <a:defRPr/>
              </a:pPr>
              <a:t>‹#›</a:t>
            </a:fld>
            <a:endParaRPr lang="en-US"/>
          </a:p>
        </p:txBody>
      </p:sp>
    </p:spTree>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387475"/>
            <a:ext cx="4251325"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387475"/>
            <a:ext cx="4252913"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10"/>
          </p:nvPr>
        </p:nvSpPr>
        <p:spPr>
          <a:ln/>
        </p:spPr>
        <p:txBody>
          <a:bodyPr/>
          <a:lstStyle>
            <a:lvl1pPr>
              <a:defRPr/>
            </a:lvl1pPr>
          </a:lstStyle>
          <a:p>
            <a:pPr>
              <a:defRPr/>
            </a:pPr>
            <a:fld id="{C053CAA0-32F5-460E-930C-C400871D03D5}" type="slidenum">
              <a:rPr lang="en-US"/>
              <a:pPr>
                <a:defRPr/>
              </a:pPr>
              <a:t>‹#›</a:t>
            </a:fld>
            <a:endParaRPr lang="en-US"/>
          </a:p>
        </p:txBody>
      </p:sp>
    </p:spTree>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sldNum" sz="quarter" idx="10"/>
          </p:nvPr>
        </p:nvSpPr>
        <p:spPr>
          <a:ln/>
        </p:spPr>
        <p:txBody>
          <a:bodyPr/>
          <a:lstStyle>
            <a:lvl1pPr>
              <a:defRPr/>
            </a:lvl1pPr>
          </a:lstStyle>
          <a:p>
            <a:pPr>
              <a:defRPr/>
            </a:pPr>
            <a:fld id="{4411F4FA-A8D9-4548-A46C-C8C46A85C62E}" type="slidenum">
              <a:rPr lang="en-US"/>
              <a:pPr>
                <a:defRPr/>
              </a:pPr>
              <a:t>‹#›</a:t>
            </a:fld>
            <a:endParaRPr lang="en-US"/>
          </a:p>
        </p:txBody>
      </p:sp>
    </p:spTree>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sldNum" sz="quarter" idx="10"/>
          </p:nvPr>
        </p:nvSpPr>
        <p:spPr>
          <a:ln/>
        </p:spPr>
        <p:txBody>
          <a:bodyPr/>
          <a:lstStyle>
            <a:lvl1pPr>
              <a:defRPr/>
            </a:lvl1pPr>
          </a:lstStyle>
          <a:p>
            <a:pPr>
              <a:defRPr/>
            </a:pPr>
            <a:fld id="{3F28E3B8-5BDA-455F-9614-B1CCC4648F8E}" type="slidenum">
              <a:rPr lang="en-US"/>
              <a:pPr>
                <a:defRPr/>
              </a:pPr>
              <a:t>‹#›</a:t>
            </a:fld>
            <a:endParaRPr lang="en-US"/>
          </a:p>
        </p:txBody>
      </p:sp>
    </p:spTree>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B56A7496-C2C7-4044-83D0-688A6483B259}" type="slidenum">
              <a:rPr lang="en-US"/>
              <a:pPr>
                <a:defRPr/>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5"/>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4879363" name="Rectangle 3"/>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4879364" name="Rectangle 4"/>
          <p:cNvSpPr>
            <a:spLocks noGrp="1" noChangeArrowheads="1"/>
          </p:cNvSpPr>
          <p:nvPr>
            <p:ph type="subTitle" sz="quarter" idx="1"/>
          </p:nvPr>
        </p:nvSpPr>
        <p:spPr bwMode="auto">
          <a:xfrm>
            <a:off x="447675" y="3886200"/>
            <a:ext cx="3455988"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tabLst/>
              <a:defRPr sz="2400">
                <a:latin typeface="AdobeCorpID MyriadRgScn" pitchFamily="34" charset="0"/>
              </a:defRPr>
            </a:lvl1pPr>
          </a:lstStyle>
          <a:p>
            <a:r>
              <a:rPr lang="en-US"/>
              <a:t>Click to edit Master subtitle style</a:t>
            </a:r>
          </a:p>
        </p:txBody>
      </p:sp>
      <p:sp>
        <p:nvSpPr>
          <p:cNvPr id="7" name="Rectangle 17"/>
          <p:cNvSpPr>
            <a:spLocks noGrp="1" noChangeArrowheads="1"/>
          </p:cNvSpPr>
          <p:nvPr>
            <p:ph type="sldNum" sz="quarter" idx="10"/>
          </p:nvPr>
        </p:nvSpPr>
        <p:spPr/>
        <p:txBody>
          <a:bodyPr/>
          <a:lstStyle>
            <a:lvl1pPr>
              <a:defRPr/>
            </a:lvl1pPr>
          </a:lstStyle>
          <a:p>
            <a:pPr>
              <a:defRPr/>
            </a:pPr>
            <a:fld id="{A8C14296-3786-4CAB-9D14-A5F2B07A0255}" type="slidenum">
              <a:rPr lang="en-US"/>
              <a:pPr>
                <a:defRPr/>
              </a:pPr>
              <a:t>‹#›</a:t>
            </a:fld>
            <a:endParaRPr lang="en-US"/>
          </a:p>
        </p:txBody>
      </p:sp>
      <p:pic>
        <p:nvPicPr>
          <p:cNvPr id="9" name="Picture 8" descr="RakshakLogo_300_dpi.png"/>
          <p:cNvPicPr>
            <a:picLocks noChangeAspect="1"/>
          </p:cNvPicPr>
          <p:nvPr userDrawn="1"/>
        </p:nvPicPr>
        <p:blipFill>
          <a:blip r:embed="rId2" cstate="print"/>
          <a:stretch>
            <a:fillRect/>
          </a:stretch>
        </p:blipFill>
        <p:spPr>
          <a:xfrm>
            <a:off x="7727103" y="200742"/>
            <a:ext cx="1231100" cy="380283"/>
          </a:xfrm>
          <a:prstGeom prst="rect">
            <a:avLst/>
          </a:prstGeom>
        </p:spPr>
      </p:pic>
    </p:spTree>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BB3C03B5-8316-44A7-8424-6A593973332F}" type="slidenum">
              <a:rPr lang="en-US"/>
              <a:pPr>
                <a:defRPr/>
              </a:pPr>
              <a:t>‹#›</a:t>
            </a:fld>
            <a:endParaRPr lang="en-US"/>
          </a:p>
        </p:txBody>
      </p:sp>
    </p:spTree>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18CE3E6E-494F-47B7-B3F1-49589FE8BEEF}" type="slidenum">
              <a:rPr lang="en-US"/>
              <a:pPr>
                <a:defRPr/>
              </a:pPr>
              <a:t>‹#›</a:t>
            </a:fld>
            <a:endParaRPr lang="en-US"/>
          </a:p>
        </p:txBody>
      </p:sp>
    </p:spTree>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F8AFC5BA-AD1A-4AFE-ACC8-A7BB1D44F4C7}" type="slidenum">
              <a:rPr lang="en-US"/>
              <a:pPr>
                <a:defRPr/>
              </a:pPr>
              <a:t>‹#›</a:t>
            </a:fld>
            <a:endParaRPr lang="en-US"/>
          </a:p>
        </p:txBody>
      </p:sp>
    </p:spTree>
  </p:cSld>
  <p:clrMapOvr>
    <a:masterClrMapping/>
  </p:clrMapOvr>
  <p:transition>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177800"/>
            <a:ext cx="2163763"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340475"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C7678970-DEE0-4C9D-B3C9-D18AC6E37E99}" type="slidenum">
              <a:rPr lang="en-US"/>
              <a:pPr>
                <a:defRPr/>
              </a:pPr>
              <a:t>‹#›</a:t>
            </a:fld>
            <a:endParaRPr lang="en-US"/>
          </a:p>
        </p:txBody>
      </p:sp>
    </p:spTree>
  </p:cSld>
  <p:clrMapOvr>
    <a:masterClrMapping/>
  </p:clrMapOvr>
  <p:transition>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8454"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88455"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803FE3EF-C9E3-4623-BBC3-BDC541BF92C5}"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62088" y="134783"/>
            <a:ext cx="1231100" cy="380283"/>
          </a:xfrm>
          <a:prstGeom prst="rect">
            <a:avLst/>
          </a:prstGeom>
        </p:spPr>
      </p:pic>
    </p:spTree>
  </p:cSld>
  <p:clrMapOvr>
    <a:masterClrMapping/>
  </p:clrMapOvr>
  <p:transition>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sldNum" sz="quarter" idx="10"/>
          </p:nvPr>
        </p:nvSpPr>
        <p:spPr>
          <a:ln/>
        </p:spPr>
        <p:txBody>
          <a:bodyPr/>
          <a:lstStyle>
            <a:lvl1pPr>
              <a:defRPr/>
            </a:lvl1pPr>
          </a:lstStyle>
          <a:p>
            <a:pPr>
              <a:defRPr/>
            </a:pPr>
            <a:fld id="{A3C4EB7A-B137-413E-BD67-53B436C76539}" type="slidenum">
              <a:rPr lang="en-US"/>
              <a:pPr>
                <a:defRPr/>
              </a:pPr>
              <a:t>‹#›</a:t>
            </a:fld>
            <a:endParaRPr lang="en-US"/>
          </a:p>
        </p:txBody>
      </p:sp>
    </p:spTree>
  </p:cSld>
  <p:clrMapOvr>
    <a:masterClrMapping/>
  </p:clrMapOvr>
  <p:transition>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fld id="{129615AD-21A4-4909-8078-11F2F54E941B}" type="slidenum">
              <a:rPr lang="en-US"/>
              <a:pPr>
                <a:defRPr/>
              </a:pPr>
              <a:t>‹#›</a:t>
            </a:fld>
            <a:endParaRPr lang="en-US"/>
          </a:p>
        </p:txBody>
      </p:sp>
    </p:spTree>
  </p:cSld>
  <p:clrMapOvr>
    <a:masterClrMapping/>
  </p:clrMapOvr>
  <p:transition>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506538"/>
            <a:ext cx="120015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a:t>
            </a:r>
            <a:endParaRPr lang="en-US" dirty="0"/>
          </a:p>
        </p:txBody>
      </p:sp>
      <p:sp>
        <p:nvSpPr>
          <p:cNvPr id="4" name="Content Placeholder 3"/>
          <p:cNvSpPr>
            <a:spLocks noGrp="1"/>
          </p:cNvSpPr>
          <p:nvPr>
            <p:ph sz="half" idx="2"/>
          </p:nvPr>
        </p:nvSpPr>
        <p:spPr>
          <a:xfrm>
            <a:off x="1631950" y="1506538"/>
            <a:ext cx="120173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a:t>
            </a:r>
            <a:endParaRPr lang="en-US" dirty="0"/>
          </a:p>
        </p:txBody>
      </p:sp>
      <p:sp>
        <p:nvSpPr>
          <p:cNvPr id="5" name="Rectangle 44"/>
          <p:cNvSpPr>
            <a:spLocks noGrp="1" noChangeArrowheads="1"/>
          </p:cNvSpPr>
          <p:nvPr>
            <p:ph type="sldNum" sz="quarter" idx="10"/>
          </p:nvPr>
        </p:nvSpPr>
        <p:spPr>
          <a:ln/>
        </p:spPr>
        <p:txBody>
          <a:bodyPr/>
          <a:lstStyle>
            <a:lvl1pPr>
              <a:defRPr/>
            </a:lvl1pPr>
          </a:lstStyle>
          <a:p>
            <a:pPr>
              <a:defRPr/>
            </a:pPr>
            <a:fld id="{24895BAA-2F74-4DC1-A5AA-61B096CF7089}" type="slidenum">
              <a:rPr lang="en-US"/>
              <a:pPr>
                <a:defRPr/>
              </a:pPr>
              <a:t>‹#›</a:t>
            </a:fld>
            <a:endParaRPr lang="en-US"/>
          </a:p>
        </p:txBody>
      </p:sp>
    </p:spTree>
  </p:cSld>
  <p:clrMapOvr>
    <a:masterClrMapping/>
  </p:clrMapOvr>
  <p:transition>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sldNum" sz="quarter" idx="10"/>
          </p:nvPr>
        </p:nvSpPr>
        <p:spPr>
          <a:ln/>
        </p:spPr>
        <p:txBody>
          <a:bodyPr/>
          <a:lstStyle>
            <a:lvl1pPr>
              <a:defRPr/>
            </a:lvl1pPr>
          </a:lstStyle>
          <a:p>
            <a:pPr>
              <a:defRPr/>
            </a:pPr>
            <a:fld id="{D8593509-15FA-4684-81E1-66465A3106B4}" type="slidenum">
              <a:rPr lang="en-US"/>
              <a:pPr>
                <a:defRPr/>
              </a:pPr>
              <a:t>‹#›</a:t>
            </a:fld>
            <a:endParaRPr lang="en-US"/>
          </a:p>
        </p:txBody>
      </p:sp>
    </p:spTree>
  </p:cSld>
  <p:clrMapOvr>
    <a:masterClrMapping/>
  </p:clrMapOvr>
  <p:transition>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sldNum" sz="quarter" idx="10"/>
          </p:nvPr>
        </p:nvSpPr>
        <p:spPr>
          <a:ln/>
        </p:spPr>
        <p:txBody>
          <a:bodyPr/>
          <a:lstStyle>
            <a:lvl1pPr>
              <a:defRPr/>
            </a:lvl1pPr>
          </a:lstStyle>
          <a:p>
            <a:pPr>
              <a:defRPr/>
            </a:pPr>
            <a:fld id="{7BDA4E2E-C7A9-4DB0-AA6D-187903D1AD80}" type="slidenum">
              <a:rPr lang="en-US"/>
              <a:pPr>
                <a:defRPr/>
              </a:pPr>
              <a:t>‹#›</a:t>
            </a:fld>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600E39DE-5504-4A90-9672-6C861778BD5D}" type="slidenum">
              <a:rPr lang="en-US"/>
              <a:pPr>
                <a:defRPr/>
              </a:pPr>
              <a:t>‹#›</a:t>
            </a:fld>
            <a:endParaRPr lang="en-US"/>
          </a:p>
        </p:txBody>
      </p:sp>
    </p:spTree>
  </p:cSld>
  <p:clrMapOvr>
    <a:masterClrMapping/>
  </p:clrMapOvr>
  <p:transition>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fld id="{F8AEE53A-377C-4C60-B3BE-B7D97FFA68C0}" type="slidenum">
              <a:rPr lang="en-US"/>
              <a:pPr>
                <a:defRPr/>
              </a:pPr>
              <a:t>‹#›</a:t>
            </a:fld>
            <a:endParaRPr lang="en-US"/>
          </a:p>
        </p:txBody>
      </p:sp>
    </p:spTree>
  </p:cSld>
  <p:clrMapOvr>
    <a:masterClrMapping/>
  </p:clrMapOvr>
  <p:transition>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fld id="{5DF8A0DF-CEA3-4991-A9F1-D548DBAAF45D}" type="slidenum">
              <a:rPr lang="en-US"/>
              <a:pPr>
                <a:defRPr/>
              </a:pPr>
              <a:t>‹#›</a:t>
            </a:fld>
            <a:endParaRPr lang="en-US"/>
          </a:p>
        </p:txBody>
      </p:sp>
    </p:spTree>
  </p:cSld>
  <p:clrMapOvr>
    <a:masterClrMapping/>
  </p:clrMapOvr>
  <p:transition>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fld id="{737595E9-0BBE-4DAC-B718-F461B40630F2}" type="slidenum">
              <a:rPr lang="en-US"/>
              <a:pPr>
                <a:defRPr/>
              </a:pPr>
              <a:t>‹#›</a:t>
            </a:fld>
            <a:endParaRPr lang="en-US"/>
          </a:p>
        </p:txBody>
      </p:sp>
    </p:spTree>
  </p:cSld>
  <p:clrMapOvr>
    <a:masterClrMapping/>
  </p:clrMapOvr>
  <p:transition>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sldNum" sz="quarter" idx="10"/>
          </p:nvPr>
        </p:nvSpPr>
        <p:spPr>
          <a:ln/>
        </p:spPr>
        <p:txBody>
          <a:bodyPr/>
          <a:lstStyle>
            <a:lvl1pPr>
              <a:defRPr/>
            </a:lvl1pPr>
          </a:lstStyle>
          <a:p>
            <a:pPr>
              <a:defRPr/>
            </a:pPr>
            <a:fld id="{D37445EE-CDFC-4B15-ACC7-F5DB87179ECD}" type="slidenum">
              <a:rPr lang="en-US"/>
              <a:pPr>
                <a:defRPr/>
              </a:pPr>
              <a:t>‹#›</a:t>
            </a:fld>
            <a:endParaRPr lang="en-US"/>
          </a:p>
        </p:txBody>
      </p:sp>
    </p:spTree>
  </p:cSld>
  <p:clrMapOvr>
    <a:masterClrMapping/>
  </p:clrMapOvr>
  <p:transition>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4863" y="177800"/>
            <a:ext cx="1868487"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5453063"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sldNum" sz="quarter" idx="10"/>
          </p:nvPr>
        </p:nvSpPr>
        <p:spPr>
          <a:ln/>
        </p:spPr>
        <p:txBody>
          <a:bodyPr/>
          <a:lstStyle>
            <a:lvl1pPr>
              <a:defRPr/>
            </a:lvl1pPr>
          </a:lstStyle>
          <a:p>
            <a:pPr>
              <a:defRPr/>
            </a:pPr>
            <a:fld id="{DBE8EB6F-4E55-4EA3-B24C-3580C615C8B6}" type="slidenum">
              <a:rPr lang="en-US"/>
              <a:pPr>
                <a:defRPr/>
              </a:pPr>
              <a:t>‹#›</a:t>
            </a:fld>
            <a:endParaRPr lang="en-US"/>
          </a:p>
        </p:txBody>
      </p:sp>
    </p:spTree>
  </p:cSld>
  <p:clrMapOvr>
    <a:masterClrMapping/>
  </p:clrMapOvr>
  <p:transition>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mn-lt"/>
              </a:rPr>
              <a:t>2012 </a:t>
            </a:r>
            <a:r>
              <a:rPr lang="en-US" sz="700" dirty="0" err="1">
                <a:solidFill>
                  <a:schemeClr val="tx1"/>
                </a:solidFill>
                <a:latin typeface="+mn-lt"/>
              </a:rPr>
              <a:t>Rakshak</a:t>
            </a:r>
            <a:r>
              <a:rPr lang="en-US" sz="700" dirty="0">
                <a:solidFill>
                  <a:schemeClr val="tx1"/>
                </a:solidFill>
                <a:latin typeface="+mn-lt"/>
              </a:rPr>
              <a:t> Foundation.  All Rights Reserved.</a:t>
            </a:r>
          </a:p>
        </p:txBody>
      </p:sp>
      <p:sp>
        <p:nvSpPr>
          <p:cNvPr id="3694598"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94599"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atin typeface="Myriad Pro" pitchFamily="34" charset="0"/>
              </a:defRPr>
            </a:lvl1pPr>
          </a:lstStyle>
          <a:p>
            <a:pPr>
              <a:defRPr/>
            </a:pPr>
            <a:fld id="{7813C1E7-DFDD-44F7-B873-BF298E9032B3}"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52982" y="234379"/>
            <a:ext cx="1231100" cy="380283"/>
          </a:xfrm>
          <a:prstGeom prst="rect">
            <a:avLst/>
          </a:prstGeom>
        </p:spPr>
      </p:pic>
    </p:spTree>
  </p:cSld>
  <p:clrMapOvr>
    <a:masterClrMapping/>
  </p:clrMapOvr>
  <p:transition>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5006AC26-D696-48F9-9BDC-FEF4BAF4010E}" type="slidenum">
              <a:rPr lang="en-US"/>
              <a:pPr>
                <a:defRPr/>
              </a:pPr>
              <a:t>‹#›</a:t>
            </a:fld>
            <a:endParaRPr lang="en-US"/>
          </a:p>
        </p:txBody>
      </p:sp>
    </p:spTree>
  </p:cSld>
  <p:clrMapOvr>
    <a:masterClrMapping/>
  </p:clrMapOvr>
  <p:transition>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F039D5F2-DDDC-41FD-A902-87DC339B210F}" type="slidenum">
              <a:rPr lang="en-US"/>
              <a:pPr>
                <a:defRPr/>
              </a:pPr>
              <a:t>‹#›</a:t>
            </a:fld>
            <a:endParaRPr lang="en-US"/>
          </a:p>
        </p:txBody>
      </p:sp>
    </p:spTree>
  </p:cSld>
  <p:clrMapOvr>
    <a:masterClrMapping/>
  </p:clrMapOvr>
  <p:transition>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29175" y="1044575"/>
            <a:ext cx="1925638"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07213" y="1044575"/>
            <a:ext cx="1925637"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1B753929-2230-4DA2-B1D4-826EECA24372}" type="slidenum">
              <a:rPr lang="en-US"/>
              <a:pPr>
                <a:defRPr/>
              </a:pPr>
              <a:t>‹#›</a:t>
            </a:fld>
            <a:endParaRPr lang="en-US"/>
          </a:p>
        </p:txBody>
      </p:sp>
    </p:spTree>
  </p:cSld>
  <p:clrMapOvr>
    <a:masterClrMapping/>
  </p:clrMapOvr>
  <p:transition>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94E9EAA3-9DC4-41D8-9929-F896686A0AB2}" type="slidenum">
              <a:rPr lang="en-US"/>
              <a:pPr>
                <a:defRPr/>
              </a:pPr>
              <a:t>‹#›</a:t>
            </a:fld>
            <a:endParaRPr 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3641971B-D332-4EC7-B68D-2C104C957C63}" type="slidenum">
              <a:rPr lang="en-US"/>
              <a:pPr>
                <a:defRPr/>
              </a:pPr>
              <a:t>‹#›</a:t>
            </a:fld>
            <a:endParaRPr lang="en-US"/>
          </a:p>
        </p:txBody>
      </p:sp>
    </p:spTree>
  </p:cSld>
  <p:clrMapOvr>
    <a:masterClrMapping/>
  </p:clrMapOvr>
  <p:transition>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E25DC8A3-AC32-42A7-96F6-8842E609AAEB}" type="slidenum">
              <a:rPr lang="en-US"/>
              <a:pPr>
                <a:defRPr/>
              </a:pPr>
              <a:t>‹#›</a:t>
            </a:fld>
            <a:endParaRPr lang="en-US"/>
          </a:p>
        </p:txBody>
      </p:sp>
    </p:spTree>
  </p:cSld>
  <p:clrMapOvr>
    <a:masterClrMapping/>
  </p:clrMapOvr>
  <p:transition>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143814B-870A-4F76-BA43-E741D4D5C090}" type="slidenum">
              <a:rPr lang="en-US"/>
              <a:pPr>
                <a:defRPr/>
              </a:pPr>
              <a:t>‹#›</a:t>
            </a:fld>
            <a:endParaRPr lang="en-US"/>
          </a:p>
        </p:txBody>
      </p:sp>
    </p:spTree>
  </p:cSld>
  <p:clrMapOvr>
    <a:masterClrMapping/>
  </p:clrMapOvr>
  <p:transition>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6411C30E-7B07-4274-9942-269139DF8AE4}" type="slidenum">
              <a:rPr lang="en-US"/>
              <a:pPr>
                <a:defRPr/>
              </a:pPr>
              <a:t>‹#›</a:t>
            </a:fld>
            <a:endParaRPr lang="en-US"/>
          </a:p>
        </p:txBody>
      </p:sp>
    </p:spTree>
  </p:cSld>
  <p:clrMapOvr>
    <a:masterClrMapping/>
  </p:clrMapOvr>
  <p:transition>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CC020CC5-620C-4CBA-BA82-A62DAB0D8B2A}" type="slidenum">
              <a:rPr lang="en-US"/>
              <a:pPr>
                <a:defRPr/>
              </a:pPr>
              <a:t>‹#›</a:t>
            </a:fld>
            <a:endParaRPr lang="en-US"/>
          </a:p>
        </p:txBody>
      </p:sp>
    </p:spTree>
  </p:cSld>
  <p:clrMapOvr>
    <a:masterClrMapping/>
  </p:clrMapOvr>
  <p:transition>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AF52ABB5-8823-415A-B316-2159D18ABCAA}" type="slidenum">
              <a:rPr lang="en-US"/>
              <a:pPr>
                <a:defRPr/>
              </a:pPr>
              <a:t>‹#›</a:t>
            </a:fld>
            <a:endParaRPr lang="en-US"/>
          </a:p>
        </p:txBody>
      </p:sp>
    </p:spTree>
  </p:cSld>
  <p:clrMapOvr>
    <a:masterClrMapping/>
  </p:clrMapOvr>
  <p:transition>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77800"/>
            <a:ext cx="21367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2575" y="177800"/>
            <a:ext cx="62611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52539822-361E-4714-9735-1D92497EA57C}" type="slidenum">
              <a:rPr lang="en-US"/>
              <a:pPr>
                <a:defRPr/>
              </a:pPr>
              <a:t>‹#›</a:t>
            </a:fld>
            <a:endParaRPr lang="en-US"/>
          </a:p>
        </p:txBody>
      </p:sp>
    </p:spTree>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6778"/>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mn-lt"/>
              </a:rPr>
              <a:t>2012 </a:t>
            </a:r>
            <a:r>
              <a:rPr lang="en-US" sz="700" dirty="0" err="1">
                <a:solidFill>
                  <a:schemeClr val="tx1"/>
                </a:solidFill>
                <a:latin typeface="+mn-lt"/>
              </a:rPr>
              <a:t>Rakshak</a:t>
            </a:r>
            <a:r>
              <a:rPr lang="en-US" sz="700" dirty="0">
                <a:solidFill>
                  <a:schemeClr val="tx1"/>
                </a:solidFill>
                <a:latin typeface="+mn-lt"/>
              </a:rPr>
              <a:t> Foundation.  All Rights Reserved.</a:t>
            </a:r>
          </a:p>
        </p:txBody>
      </p:sp>
      <p:sp>
        <p:nvSpPr>
          <p:cNvPr id="3692550"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92551"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atin typeface="Myriad Pro" pitchFamily="34" charset="0"/>
              </a:defRPr>
            </a:lvl1pPr>
          </a:lstStyle>
          <a:p>
            <a:pPr>
              <a:defRPr/>
            </a:pPr>
            <a:fld id="{4F2E784C-0CA0-4053-AC97-A38B5F04A948}"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62088" y="324925"/>
            <a:ext cx="1231100" cy="380283"/>
          </a:xfrm>
          <a:prstGeom prst="rect">
            <a:avLst/>
          </a:prstGeom>
        </p:spPr>
      </p:pic>
    </p:spTree>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EB088F67-A270-4EEE-9E89-10E4BB9826F0}" type="slidenum">
              <a:rPr lang="en-US"/>
              <a:pPr>
                <a:defRPr/>
              </a:pPr>
              <a:t>‹#›</a:t>
            </a:fld>
            <a:endParaRPr lang="en-US"/>
          </a:p>
        </p:txBody>
      </p:sp>
    </p:spTree>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C4616673-9823-4CD0-9CFA-C17AB21820C3}" type="slidenum">
              <a:rPr lang="en-US"/>
              <a:pPr>
                <a:defRPr/>
              </a:pPr>
              <a:t>‹#›</a:t>
            </a:fld>
            <a:endParaRPr lang="en-US"/>
          </a:p>
        </p:txBody>
      </p:sp>
    </p:spTree>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044575"/>
            <a:ext cx="1944688" cy="224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76488" y="1044575"/>
            <a:ext cx="1946275" cy="224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DA933930-ACF2-4707-A229-42531F8DF314}" type="slidenum">
              <a:rPr lang="en-US"/>
              <a:pPr>
                <a:defRPr/>
              </a:pPr>
              <a:t>‹#›</a:t>
            </a:fld>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118D3DED-EB75-4297-9C06-A8D3BAA98AC4}" type="slidenum">
              <a:rPr lang="en-US"/>
              <a:pPr>
                <a:defRPr/>
              </a:pPr>
              <a:t>‹#›</a:t>
            </a:fld>
            <a:endParaRPr lang="en-US"/>
          </a:p>
        </p:txBody>
      </p:sp>
    </p:spTree>
  </p:cSld>
  <p:clrMapOvr>
    <a:masterClrMapping/>
  </p:clrMapOvr>
  <p:transition>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F378D395-F3A5-4F4C-886E-92DFF5B1B060}" type="slidenum">
              <a:rPr lang="en-US"/>
              <a:pPr>
                <a:defRPr/>
              </a:pPr>
              <a:t>‹#›</a:t>
            </a:fld>
            <a:endParaRPr lang="en-US"/>
          </a:p>
        </p:txBody>
      </p:sp>
    </p:spTree>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5022B21A-CC10-4399-AD9B-4B740FED7684}" type="slidenum">
              <a:rPr lang="en-US"/>
              <a:pPr>
                <a:defRPr/>
              </a:pPr>
              <a:t>‹#›</a:t>
            </a:fld>
            <a:endParaRPr lang="en-US"/>
          </a:p>
        </p:txBody>
      </p:sp>
    </p:spTree>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7121B69C-7561-4838-BDAA-4290ADECC08C}" type="slidenum">
              <a:rPr lang="en-US"/>
              <a:pPr>
                <a:defRPr/>
              </a:pPr>
              <a:t>‹#›</a:t>
            </a:fld>
            <a:endParaRPr lang="en-US"/>
          </a:p>
        </p:txBody>
      </p:sp>
    </p:spTree>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89BB1F41-1D0E-4F0B-97C7-A1C0DD6601B1}" type="slidenum">
              <a:rPr lang="en-US"/>
              <a:pPr>
                <a:defRPr/>
              </a:pPr>
              <a:t>‹#›</a:t>
            </a:fld>
            <a:endParaRPr lang="en-US"/>
          </a:p>
        </p:txBody>
      </p:sp>
    </p:spTree>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1948A2FD-0D2C-4D50-A698-E0D7599FBCC1}" type="slidenum">
              <a:rPr lang="en-US"/>
              <a:pPr>
                <a:defRPr/>
              </a:pPr>
              <a:t>‹#›</a:t>
            </a:fld>
            <a:endParaRPr lang="en-US"/>
          </a:p>
        </p:txBody>
      </p:sp>
    </p:spTree>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CFB1E560-25A8-4BEB-8FA4-40CBEAA0AAAF}" type="slidenum">
              <a:rPr lang="en-US"/>
              <a:pPr>
                <a:defRPr/>
              </a:pPr>
              <a:t>‹#›</a:t>
            </a:fld>
            <a:endParaRPr lang="en-US"/>
          </a:p>
        </p:txBody>
      </p:sp>
    </p:spTree>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46750" y="177800"/>
            <a:ext cx="1820863" cy="3108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5314950" cy="3108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132D8911-BB90-4A5F-8A05-0A3ABA7422FE}" type="slidenum">
              <a:rPr lang="en-US"/>
              <a:pPr>
                <a:defRPr/>
              </a:pPr>
              <a:t>‹#›</a:t>
            </a:fld>
            <a:endParaRPr lang="en-US"/>
          </a:p>
        </p:txBody>
      </p:sp>
    </p:spTree>
  </p:cSld>
  <p:clrMapOvr>
    <a:masterClrMapping/>
  </p:clrMapOvr>
  <p:transition>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16"/>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mn-lt"/>
              </a:rPr>
              <a:t>2012 </a:t>
            </a:r>
            <a:r>
              <a:rPr lang="en-US" sz="700" dirty="0" err="1">
                <a:solidFill>
                  <a:schemeClr val="tx1"/>
                </a:solidFill>
                <a:latin typeface="+mn-lt"/>
              </a:rPr>
              <a:t>Rakshak</a:t>
            </a:r>
            <a:r>
              <a:rPr lang="en-US" sz="700" dirty="0">
                <a:solidFill>
                  <a:schemeClr val="tx1"/>
                </a:solidFill>
                <a:latin typeface="+mn-lt"/>
              </a:rPr>
              <a:t> Foundation.  All Rights Reserved.</a:t>
            </a:r>
          </a:p>
        </p:txBody>
      </p:sp>
      <p:sp>
        <p:nvSpPr>
          <p:cNvPr id="4633603" name="Rectangle 3"/>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4633604" name="Rectangle 4"/>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28"/>
          <p:cNvSpPr>
            <a:spLocks noGrp="1" noChangeArrowheads="1"/>
          </p:cNvSpPr>
          <p:nvPr>
            <p:ph type="sldNum" sz="quarter" idx="10"/>
          </p:nvPr>
        </p:nvSpPr>
        <p:spPr/>
        <p:txBody>
          <a:bodyPr/>
          <a:lstStyle>
            <a:lvl1pPr>
              <a:defRPr>
                <a:latin typeface="Myriad Pro" pitchFamily="34" charset="0"/>
              </a:defRPr>
            </a:lvl1pPr>
          </a:lstStyle>
          <a:p>
            <a:pPr>
              <a:defRPr/>
            </a:pPr>
            <a:fld id="{D1BC3E21-20A5-49C2-AB67-EF7A76B1A1C0}"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62088" y="200742"/>
            <a:ext cx="1231100" cy="380283"/>
          </a:xfrm>
          <a:prstGeom prst="rect">
            <a:avLst/>
          </a:prstGeom>
        </p:spPr>
      </p:pic>
    </p:spTree>
  </p:cSld>
  <p:clrMapOvr>
    <a:masterClrMapping/>
  </p:clrMapOvr>
  <p:transition>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A90168E5-89E8-4E13-8054-9FEB70E65F2C}" type="slidenum">
              <a:rPr lang="en-US"/>
              <a:pPr>
                <a:defRPr/>
              </a:pPr>
              <a:t>‹#›</a:t>
            </a:fld>
            <a:endParaRPr lang="en-US"/>
          </a:p>
        </p:txBody>
      </p:sp>
    </p:spTree>
  </p:cSld>
  <p:clrMapOvr>
    <a:masterClrMapping/>
  </p:clrMapOvr>
  <p:transition>
    <p:wipe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7DD66E1-69EA-416D-B838-D6C4AA226AFA}" type="slidenum">
              <a:rPr lang="en-US"/>
              <a:pPr>
                <a:defRPr/>
              </a:pPr>
              <a:t>‹#›</a:t>
            </a:fld>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EA754F1D-621D-4CC6-97C4-3D6CDBE2E6D7}" type="slidenum">
              <a:rPr lang="en-US"/>
              <a:pPr>
                <a:defRPr/>
              </a:pPr>
              <a:t>‹#›</a:t>
            </a:fld>
            <a:endParaRPr lang="en-US"/>
          </a:p>
        </p:txBody>
      </p:sp>
    </p:spTree>
  </p:cSld>
  <p:clrMapOvr>
    <a:masterClrMapping/>
  </p:clrMapOvr>
  <p:transition>
    <p:wipe dir="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3579813"/>
            <a:ext cx="4194175" cy="239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3579813"/>
            <a:ext cx="4195763" cy="239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85C5AFA4-06C7-4DA4-B076-3B324F4C497F}" type="slidenum">
              <a:rPr lang="en-US"/>
              <a:pPr>
                <a:defRPr/>
              </a:pPr>
              <a:t>‹#›</a:t>
            </a:fld>
            <a:endParaRPr lang="en-US"/>
          </a:p>
        </p:txBody>
      </p:sp>
    </p:spTree>
  </p:cSld>
  <p:clrMapOvr>
    <a:masterClrMapping/>
  </p:clrMapOvr>
  <p:transition>
    <p:wipe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2B5BE8AF-819C-40E7-AEDB-B398FFF3879C}" type="slidenum">
              <a:rPr lang="en-US"/>
              <a:pPr>
                <a:defRPr/>
              </a:pPr>
              <a:t>‹#›</a:t>
            </a:fld>
            <a:endParaRPr lang="en-US"/>
          </a:p>
        </p:txBody>
      </p:sp>
    </p:spTree>
  </p:cSld>
  <p:clrMapOvr>
    <a:masterClrMapping/>
  </p:clrMapOvr>
  <p:transition>
    <p:wipe dir="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213079B8-9E15-4EF1-840E-4E98931BFF88}" type="slidenum">
              <a:rPr lang="en-US"/>
              <a:pPr>
                <a:defRPr/>
              </a:pPr>
              <a:t>‹#›</a:t>
            </a:fld>
            <a:endParaRPr lang="en-US"/>
          </a:p>
        </p:txBody>
      </p:sp>
    </p:spTree>
  </p:cSld>
  <p:clrMapOvr>
    <a:masterClrMapping/>
  </p:clrMapOvr>
  <p:transition>
    <p:wipe dir="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400A9A52-C8DC-416D-9806-FCFEB13D371B}" type="slidenum">
              <a:rPr lang="en-US"/>
              <a:pPr>
                <a:defRPr/>
              </a:pPr>
              <a:t>‹#›</a:t>
            </a:fld>
            <a:endParaRPr lang="en-US"/>
          </a:p>
        </p:txBody>
      </p:sp>
    </p:spTree>
  </p:cSld>
  <p:clrMapOvr>
    <a:masterClrMapping/>
  </p:clrMapOvr>
  <p:transition>
    <p:wipe dir="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EBCF532-1D91-48FB-A70F-C31112115669}" type="slidenum">
              <a:rPr lang="en-US"/>
              <a:pPr>
                <a:defRPr/>
              </a:pPr>
              <a:t>‹#›</a:t>
            </a:fld>
            <a:endParaRPr lang="en-US"/>
          </a:p>
        </p:txBody>
      </p:sp>
    </p:spTree>
  </p:cSld>
  <p:clrMapOvr>
    <a:masterClrMapping/>
  </p:clrMapOvr>
  <p:transition>
    <p:wipe dir="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A22EC00-3B7C-44D1-AE4C-D16243264020}" type="slidenum">
              <a:rPr lang="en-US"/>
              <a:pPr>
                <a:defRPr/>
              </a:pPr>
              <a:t>‹#›</a:t>
            </a:fld>
            <a:endParaRPr lang="en-US"/>
          </a:p>
        </p:txBody>
      </p:sp>
    </p:spTree>
  </p:cSld>
  <p:clrMapOvr>
    <a:masterClrMapping/>
  </p:clrMapOvr>
  <p:transition>
    <p:wipe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A2B54835-1AB2-4F55-8979-C57E5C00336E}" type="slidenum">
              <a:rPr lang="en-US"/>
              <a:pPr>
                <a:defRPr/>
              </a:pPr>
              <a:t>‹#›</a:t>
            </a:fld>
            <a:endParaRPr lang="en-US"/>
          </a:p>
        </p:txBody>
      </p:sp>
    </p:spTree>
  </p:cSld>
  <p:clrMapOvr>
    <a:masterClrMapping/>
  </p:clrMapOvr>
  <p:transition>
    <p:wipe dir="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77800"/>
            <a:ext cx="21351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54750"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A014E26F-70B0-4F3C-9F29-43BB6FCECF83}" type="slidenum">
              <a:rPr lang="en-US"/>
              <a:pPr>
                <a:defRPr/>
              </a:pPr>
              <a:t>‹#›</a:t>
            </a:fld>
            <a:endParaRPr lang="en-US"/>
          </a:p>
        </p:txBody>
      </p:sp>
    </p:spTree>
  </p:cSld>
  <p:clrMapOvr>
    <a:masterClrMapping/>
  </p:clrMapOvr>
  <p:transition>
    <p:wipe dir="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6"/>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mn-lt"/>
              </a:rPr>
              <a:t>2012 </a:t>
            </a:r>
            <a:r>
              <a:rPr lang="en-US" sz="700" dirty="0" err="1">
                <a:solidFill>
                  <a:schemeClr val="tx1"/>
                </a:solidFill>
                <a:latin typeface="+mn-lt"/>
              </a:rPr>
              <a:t>Rakshak</a:t>
            </a:r>
            <a:r>
              <a:rPr lang="en-US" sz="700" dirty="0">
                <a:solidFill>
                  <a:schemeClr val="tx1"/>
                </a:solidFill>
                <a:latin typeface="+mn-lt"/>
              </a:rPr>
              <a:t> Foundation.  All Rights Reserved.</a:t>
            </a:r>
          </a:p>
        </p:txBody>
      </p:sp>
      <p:sp>
        <p:nvSpPr>
          <p:cNvPr id="4" name="Rectangle 28"/>
          <p:cNvSpPr>
            <a:spLocks noGrp="1" noChangeArrowheads="1"/>
          </p:cNvSpPr>
          <p:nvPr>
            <p:ph type="sldNum" sz="quarter" idx="10"/>
          </p:nvPr>
        </p:nvSpPr>
        <p:spPr/>
        <p:txBody>
          <a:bodyPr/>
          <a:lstStyle>
            <a:lvl1pPr>
              <a:defRPr>
                <a:latin typeface="Myriad Pro" pitchFamily="34" charset="0"/>
              </a:defRPr>
            </a:lvl1pPr>
          </a:lstStyle>
          <a:p>
            <a:pPr>
              <a:defRPr/>
            </a:pPr>
            <a:fld id="{6A6AC7E1-B2D2-4B6F-8F53-C71E47D2368C}" type="slidenum">
              <a:rPr lang="en-US"/>
              <a:pPr>
                <a:defRPr/>
              </a:pPr>
              <a:t>‹#›</a:t>
            </a:fld>
            <a:endParaRPr lang="en-US"/>
          </a:p>
        </p:txBody>
      </p:sp>
      <p:pic>
        <p:nvPicPr>
          <p:cNvPr id="5" name="Picture 4" descr="RakshakLogo_300_dpi.png"/>
          <p:cNvPicPr>
            <a:picLocks noChangeAspect="1"/>
          </p:cNvPicPr>
          <p:nvPr userDrawn="1"/>
        </p:nvPicPr>
        <p:blipFill>
          <a:blip r:embed="rId2" cstate="print"/>
          <a:stretch>
            <a:fillRect/>
          </a:stretch>
        </p:blipFill>
        <p:spPr>
          <a:xfrm>
            <a:off x="7787488" y="200742"/>
            <a:ext cx="1231100" cy="380283"/>
          </a:xfrm>
          <a:prstGeom prst="rect">
            <a:avLst/>
          </a:prstGeom>
        </p:spPr>
      </p:pic>
    </p:spTree>
  </p:cSld>
  <p:clrMapOvr>
    <a:masterClrMapping/>
  </p:clrMapOvr>
  <p:transition>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ED98924-A8A6-4643-9CCF-70F4A4FB7CE2}" type="slidenum">
              <a:rPr lang="en-US"/>
              <a:pPr>
                <a:defRPr/>
              </a:pPr>
              <a:t>‹#›</a:t>
            </a:fld>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2ADFAC93-9AC5-40D9-9B93-1E342C4D745B}" type="slidenum">
              <a:rPr lang="en-US"/>
              <a:pPr>
                <a:defRPr/>
              </a:pPr>
              <a:t>‹#›</a:t>
            </a:fld>
            <a:endParaRPr lang="en-US"/>
          </a:p>
        </p:txBody>
      </p:sp>
    </p:spTree>
  </p:cSld>
  <p:clrMapOvr>
    <a:masterClrMapping/>
  </p:clrMapOvr>
  <p:transition>
    <p:wipe dir="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A1FFBBB2-53B4-4E68-A178-137B152F043C}" type="slidenum">
              <a:rPr lang="en-US"/>
              <a:pPr>
                <a:defRPr/>
              </a:pPr>
              <a:t>‹#›</a:t>
            </a:fld>
            <a:endParaRPr lang="en-US"/>
          </a:p>
        </p:txBody>
      </p:sp>
    </p:spTree>
  </p:cSld>
  <p:clrMapOvr>
    <a:masterClrMapping/>
  </p:clrMapOvr>
  <p:transition>
    <p:wipe dir="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914400"/>
            <a:ext cx="4241800" cy="234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914400"/>
            <a:ext cx="4241800" cy="234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42ABB9E7-8F58-438E-9EE0-62FA5EC3C787}" type="slidenum">
              <a:rPr lang="en-US"/>
              <a:pPr>
                <a:defRPr/>
              </a:pPr>
              <a:t>‹#›</a:t>
            </a:fld>
            <a:endParaRPr lang="en-US"/>
          </a:p>
        </p:txBody>
      </p:sp>
    </p:spTree>
  </p:cSld>
  <p:clrMapOvr>
    <a:masterClrMapping/>
  </p:clrMapOvr>
  <p:transition>
    <p:wipe dir="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DADA2EA2-18A0-496E-A682-3EB6B4C15592}" type="slidenum">
              <a:rPr lang="en-US"/>
              <a:pPr>
                <a:defRPr/>
              </a:pPr>
              <a:t>‹#›</a:t>
            </a:fld>
            <a:endParaRPr lang="en-US"/>
          </a:p>
        </p:txBody>
      </p:sp>
    </p:spTree>
  </p:cSld>
  <p:clrMapOvr>
    <a:masterClrMapping/>
  </p:clrMapOvr>
  <p:transition>
    <p:wipe dir="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17DCBB72-FFAB-45D5-8BE5-415400377EED}" type="slidenum">
              <a:rPr lang="en-US"/>
              <a:pPr>
                <a:defRPr/>
              </a:pPr>
              <a:t>‹#›</a:t>
            </a:fld>
            <a:endParaRPr lang="en-US"/>
          </a:p>
        </p:txBody>
      </p:sp>
    </p:spTree>
  </p:cSld>
  <p:clrMapOvr>
    <a:masterClrMapping/>
  </p:clrMapOvr>
  <p:transition>
    <p:wipe dir="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62664991-A174-45A5-9A4D-744514445DD0}" type="slidenum">
              <a:rPr lang="en-US"/>
              <a:pPr>
                <a:defRPr/>
              </a:pPr>
              <a:t>‹#›</a:t>
            </a:fld>
            <a:endParaRPr lang="en-US"/>
          </a:p>
        </p:txBody>
      </p:sp>
    </p:spTree>
  </p:cSld>
  <p:clrMapOvr>
    <a:masterClrMapping/>
  </p:clrMapOvr>
  <p:transition>
    <p:wipe dir="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6C671D3D-171F-4D2E-87B4-A194BF5BA11F}" type="slidenum">
              <a:rPr lang="en-US"/>
              <a:pPr>
                <a:defRPr/>
              </a:pPr>
              <a:t>‹#›</a:t>
            </a:fld>
            <a:endParaRPr lang="en-US"/>
          </a:p>
        </p:txBody>
      </p:sp>
    </p:spTree>
  </p:cSld>
  <p:clrMapOvr>
    <a:masterClrMapping/>
  </p:clrMapOvr>
  <p:transition>
    <p:wipe dir="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1F812FB9-A077-4575-B85B-2747A6F5DB8C}" type="slidenum">
              <a:rPr lang="en-US"/>
              <a:pPr>
                <a:defRPr/>
              </a:pPr>
              <a:t>‹#›</a:t>
            </a:fld>
            <a:endParaRPr lang="en-US"/>
          </a:p>
        </p:txBody>
      </p:sp>
    </p:spTree>
  </p:cSld>
  <p:clrMapOvr>
    <a:masterClrMapping/>
  </p:clrMapOvr>
  <p:transition>
    <p:wipe dir="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D7F65AF-A695-4DBE-A0CB-734C7127EE83}" type="slidenum">
              <a:rPr lang="en-US"/>
              <a:pPr>
                <a:defRPr/>
              </a:pPr>
              <a:t>‹#›</a:t>
            </a:fld>
            <a:endParaRPr lang="en-US"/>
          </a:p>
        </p:txBody>
      </p:sp>
    </p:spTree>
  </p:cSld>
  <p:clrMapOvr>
    <a:masterClrMapping/>
  </p:clrMapOvr>
  <p:transition>
    <p:wipe dir="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6400" y="177800"/>
            <a:ext cx="2159000" cy="3081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324600" cy="3081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FBA1BCE4-6D28-4FF6-A877-5DDD8C5880E6}" type="slidenum">
              <a:rPr lang="en-US"/>
              <a:pPr>
                <a:defRPr/>
              </a:pPr>
              <a:t>‹#›</a:t>
            </a:fld>
            <a:endParaRPr 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6B11EAF2-342F-499F-B070-811F87D6DA3F}" type="slidenum">
              <a:rPr lang="en-US"/>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4BDC8D-6BC5-4960-9185-EAFE2A26F9E4}" type="slidenum">
              <a:rPr lang="en-US"/>
              <a:pPr>
                <a:defRPr/>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7C356912-8463-4753-B47F-33C550736E1E}" type="slidenum">
              <a:rPr lang="en-US"/>
              <a:pPr>
                <a:defRPr/>
              </a:pPr>
              <a:t>‹#›</a:t>
            </a:fld>
            <a:endParaRPr 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BABF4BF-E71B-4A4C-9F1D-20E61170219D}" type="slidenum">
              <a:rPr lang="en-US"/>
              <a:pPr>
                <a:defRPr/>
              </a:pPr>
              <a:t>‹#›</a:t>
            </a:fld>
            <a:endParaRPr 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99BC9B1C-466E-4C99-8E91-011489AE73AA}" type="slidenum">
              <a:rPr lang="en-US"/>
              <a:pPr>
                <a:defRPr/>
              </a:pPr>
              <a:t>‹#›</a:t>
            </a:fld>
            <a:endParaRPr 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177800"/>
            <a:ext cx="2101850"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153150" cy="594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53F92A71-4B14-4ABB-BBA5-CFF2A410F063}" type="slidenum">
              <a:rPr lang="en-US"/>
              <a:pPr>
                <a:defRPr/>
              </a:pPr>
              <a:t>‹#›</a:t>
            </a:fld>
            <a:endParaRPr 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76166"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76167"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BABFEBB0-E0AC-4298-9E6A-2BE43C798EC3}"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36288" y="268288"/>
            <a:ext cx="1231100" cy="380283"/>
          </a:xfrm>
          <a:prstGeom prst="rect">
            <a:avLst/>
          </a:prstGeom>
        </p:spPr>
      </p:pic>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98C967D0-CA60-43CB-A7DD-6FBC7EA401AE}" type="slidenum">
              <a:rPr lang="en-US"/>
              <a:pPr>
                <a:defRPr/>
              </a:pPr>
              <a:t>‹#›</a:t>
            </a:fld>
            <a:endParaRPr lang="en-US"/>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517BE91F-604B-48C6-83FF-C66E007F1E49}" type="slidenum">
              <a:rPr lang="en-US"/>
              <a:pPr>
                <a:defRPr/>
              </a:pPr>
              <a:t>‹#›</a:t>
            </a:fld>
            <a:endParaRPr 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4549775"/>
            <a:ext cx="4198938" cy="137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4549775"/>
            <a:ext cx="4198937" cy="137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C2C0F08F-E1DE-4598-B220-32C6A8D91679}" type="slidenum">
              <a:rPr lang="en-US"/>
              <a:pPr>
                <a:defRPr/>
              </a:pPr>
              <a:t>‹#›</a:t>
            </a:fld>
            <a:endParaRPr 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B945A88C-B8F6-4DB0-9538-4690DFC36E75}" type="slidenum">
              <a:rPr lang="en-US"/>
              <a:pPr>
                <a:defRPr/>
              </a:pPr>
              <a:t>‹#›</a:t>
            </a:fld>
            <a:endParaRPr 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10F30C18-7AFD-43A8-BB46-E3C562A43129}" type="slidenum">
              <a:rPr lang="en-US"/>
              <a:pPr>
                <a:defRPr/>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8541942-A5D9-4E5C-AF00-EB7B34B3A18D}" type="slidenum">
              <a:rPr lang="en-US"/>
              <a:pPr>
                <a:defRPr/>
              </a:pPr>
              <a:t>‹#›</a:t>
            </a:fld>
            <a:endParaRPr 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43A38269-7330-4F15-9CF1-11233BFC924D}" type="slidenum">
              <a:rPr lang="en-US"/>
              <a:pPr>
                <a:defRPr/>
              </a:pPr>
              <a:t>‹#›</a:t>
            </a:fld>
            <a:endParaRPr 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29396BD9-9411-4B7C-A95F-B11471913C3D}" type="slidenum">
              <a:rPr lang="en-US"/>
              <a:pPr>
                <a:defRPr/>
              </a:pPr>
              <a:t>‹#›</a:t>
            </a:fld>
            <a:endParaRPr lang="en-US"/>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C5098413-C072-46FF-A698-271ADF32074C}" type="slidenum">
              <a:rPr lang="en-US"/>
              <a:pPr>
                <a:defRPr/>
              </a:pPr>
              <a:t>‹#›</a:t>
            </a:fld>
            <a:endParaRPr 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D43A3E5-CB60-4BCE-A132-74BC1B296483}" type="slidenum">
              <a:rPr lang="en-US"/>
              <a:pPr>
                <a:defRPr/>
              </a:pPr>
              <a:t>‹#›</a:t>
            </a:fld>
            <a:endParaRPr 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77800"/>
            <a:ext cx="21367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611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F7657EF-FB3F-44C3-A7EB-CEC0D53A1D0B}" type="slidenum">
              <a:rPr lang="en-US"/>
              <a:pPr>
                <a:defRPr/>
              </a:pPr>
              <a:t>‹#›</a:t>
            </a:fld>
            <a:endParaRPr 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18"/>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4041732" name="Rectangle 4"/>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4041733" name="Rectangle 5"/>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1"/>
          <p:cNvSpPr>
            <a:spLocks noGrp="1" noChangeArrowheads="1"/>
          </p:cNvSpPr>
          <p:nvPr>
            <p:ph type="sldNum" sz="quarter" idx="10"/>
          </p:nvPr>
        </p:nvSpPr>
        <p:spPr/>
        <p:txBody>
          <a:bodyPr/>
          <a:lstStyle>
            <a:lvl1pPr>
              <a:defRPr/>
            </a:lvl1pPr>
          </a:lstStyle>
          <a:p>
            <a:pPr>
              <a:defRPr/>
            </a:pPr>
            <a:fld id="{D0BFEFC9-3436-4992-BAD8-423B7266CDB7}"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200741"/>
            <a:ext cx="1231100" cy="380283"/>
          </a:xfrm>
          <a:prstGeom prst="rect">
            <a:avLst/>
          </a:prstGeom>
        </p:spPr>
      </p:pic>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19CAA6A8-D3DD-47F0-A1C8-B80B995AC18C}" type="slidenum">
              <a:rPr lang="en-US"/>
              <a:pPr>
                <a:defRPr/>
              </a:pPr>
              <a:t>‹#›</a:t>
            </a:fld>
            <a:endParaRPr lang="en-US"/>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2E1CD0EE-8834-436A-96D5-C2951DE7F04D}" type="slidenum">
              <a:rPr lang="en-US"/>
              <a:pPr>
                <a:defRPr/>
              </a:pPr>
              <a:t>‹#›</a:t>
            </a:fld>
            <a:endParaRPr lang="en-US"/>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4946650"/>
            <a:ext cx="4198938" cy="97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4946650"/>
            <a:ext cx="4198937" cy="97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70462E4F-0D23-4B71-9893-3B055C7CEA62}" type="slidenum">
              <a:rPr lang="en-US"/>
              <a:pPr>
                <a:defRPr/>
              </a:pPr>
              <a:t>‹#›</a:t>
            </a:fld>
            <a:endParaRPr lang="en-US"/>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pPr>
              <a:defRPr/>
            </a:pPr>
            <a:fld id="{54CC06E2-EDD6-4F1D-8AE7-19D5608D76BC}" type="slidenum">
              <a:rPr lang="en-US"/>
              <a:pPr>
                <a:defRPr/>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044575"/>
            <a:ext cx="420370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044575"/>
            <a:ext cx="4205288"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6FBDF379-D10F-4153-A6C2-40255A12EFAC}" type="slidenum">
              <a:rPr lang="en-US"/>
              <a:pPr>
                <a:defRPr/>
              </a:pPr>
              <a:t>‹#›</a:t>
            </a:fld>
            <a:endParaRPr lang="en-U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fld id="{BA3DB113-2312-47CB-B110-AF74DD259800}" type="slidenum">
              <a:rPr lang="en-US"/>
              <a:pPr>
                <a:defRPr/>
              </a:pPr>
              <a:t>‹#›</a:t>
            </a:fld>
            <a:endParaRPr lang="en-US"/>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8AA96825-E9D9-459A-9698-593098921500}" type="slidenum">
              <a:rPr lang="en-US"/>
              <a:pPr>
                <a:defRPr/>
              </a:pPr>
              <a:t>‹#›</a:t>
            </a:fld>
            <a:endParaRPr lang="en-US"/>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F608DF14-EA04-4E6C-8FB7-23E98D37A28B}" type="slidenum">
              <a:rPr lang="en-US"/>
              <a:pPr>
                <a:defRPr/>
              </a:pPr>
              <a:t>‹#›</a:t>
            </a:fld>
            <a:endParaRPr lang="en-US"/>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4B8AEECA-D969-4C3F-97B1-F6D344D0C9DB}" type="slidenum">
              <a:rPr lang="en-US"/>
              <a:pPr>
                <a:defRPr/>
              </a:pPr>
              <a:t>‹#›</a:t>
            </a:fld>
            <a:endParaRPr lang="en-US"/>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081392A5-8ACD-4A87-87F2-9528733422F9}" type="slidenum">
              <a:rPr lang="en-US"/>
              <a:pPr>
                <a:defRPr/>
              </a:pPr>
              <a:t>‹#›</a:t>
            </a:fld>
            <a:endParaRPr lang="en-US"/>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77800"/>
            <a:ext cx="21367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611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3F3C9BDF-0EB6-4E3B-8756-4B6455DF0AD5}" type="slidenum">
              <a:rPr lang="en-US"/>
              <a:pPr>
                <a:defRPr/>
              </a:pPr>
              <a:t>‹#›</a:t>
            </a:fld>
            <a:endParaRPr 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78214"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78215"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B9CD3DB6-DE0B-4A7B-B13D-2304A4E95421}"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200742"/>
            <a:ext cx="1231100" cy="380283"/>
          </a:xfrm>
          <a:prstGeom prst="rect">
            <a:avLst/>
          </a:prstGeom>
        </p:spPr>
      </p:pic>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66EC0356-75DB-4503-A019-806D1BB967A2}" type="slidenum">
              <a:rPr lang="en-US"/>
              <a:pPr>
                <a:defRPr/>
              </a:pPr>
              <a:t>‹#›</a:t>
            </a:fld>
            <a:endParaRPr lang="en-US"/>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B3214F52-72D5-4048-BD2E-1018806B1FF4}" type="slidenum">
              <a:rPr lang="en-US"/>
              <a:pPr>
                <a:defRPr/>
              </a:pPr>
              <a:t>‹#›</a:t>
            </a:fld>
            <a:endParaRPr lang="en-US"/>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3748088"/>
            <a:ext cx="4198938" cy="217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3748088"/>
            <a:ext cx="4198937" cy="217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718E9EAC-A2DA-4ED9-8DD4-EA42B818226C}"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1DFB3607-05EB-4161-A8D8-917557FF5FE8}" type="slidenum">
              <a:rPr lang="en-US"/>
              <a:pPr>
                <a:defRPr/>
              </a:pPr>
              <a:t>‹#›</a:t>
            </a:fld>
            <a:endParaRPr lang="en-US"/>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4416C563-113A-419D-80B6-079DE01A86EC}" type="slidenum">
              <a:rPr lang="en-US"/>
              <a:pPr>
                <a:defRPr/>
              </a:pPr>
              <a:t>‹#›</a:t>
            </a:fld>
            <a:endParaRPr lang="en-US"/>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2576" y="177800"/>
            <a:ext cx="7351802" cy="403225"/>
          </a:xfrm>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B2A63C80-DAF2-448B-ABC3-8CB42E94E369}" type="slidenum">
              <a:rPr lang="en-US"/>
              <a:pPr>
                <a:defRPr/>
              </a:pPr>
              <a:t>‹#›</a:t>
            </a:fld>
            <a:endParaRPr lang="en-US"/>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8E6377B1-5333-4874-806C-09F149938349}" type="slidenum">
              <a:rPr lang="en-US"/>
              <a:pPr>
                <a:defRPr/>
              </a:pPr>
              <a:t>‹#›</a:t>
            </a:fld>
            <a:endParaRPr lang="en-US"/>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11AFB140-49FA-4958-961F-1BDA08B8AC30}" type="slidenum">
              <a:rPr lang="en-US"/>
              <a:pPr>
                <a:defRPr/>
              </a:pPr>
              <a:t>‹#›</a:t>
            </a:fld>
            <a:endParaRPr lang="en-US"/>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B3D09A0-C47E-4D9F-86EB-75DC640F2A75}" type="slidenum">
              <a:rPr lang="en-US"/>
              <a:pPr>
                <a:defRPr/>
              </a:pPr>
              <a:t>‹#›</a:t>
            </a:fld>
            <a:endParaRPr lang="en-US"/>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650C00AC-0B19-4576-8105-49789B36A550}" type="slidenum">
              <a:rPr lang="en-US"/>
              <a:pPr>
                <a:defRPr/>
              </a:pPr>
              <a:t>‹#›</a:t>
            </a:fld>
            <a:endParaRPr lang="en-US"/>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77800"/>
            <a:ext cx="21367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611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9C86F5D1-A884-4F2C-A166-1B797BFED6A6}" type="slidenum">
              <a:rPr lang="en-US"/>
              <a:pPr>
                <a:defRPr/>
              </a:pPr>
              <a:t>‹#›</a:t>
            </a:fld>
            <a:endParaRPr lang="en-US"/>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0262"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80263"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D2F9D28D-359E-43C4-A976-979BA0E2DE28}"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200742"/>
            <a:ext cx="1231100" cy="380283"/>
          </a:xfrm>
          <a:prstGeom prst="rect">
            <a:avLst/>
          </a:prstGeom>
        </p:spPr>
      </p:pic>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4FD6277B-E9A7-4131-B28E-494AA86E6746}" type="slidenum">
              <a:rPr lang="en-US"/>
              <a:pPr>
                <a:defRPr/>
              </a:pPr>
              <a:t>‹#›</a:t>
            </a:fld>
            <a:endParaRPr lang="en-US"/>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212C047E-00AA-4C8F-BD19-F19DCDFE862D}"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227D7A70-06BA-41B3-8E5E-3D85A8DBAD4C}" type="slidenum">
              <a:rPr lang="en-US"/>
              <a:pPr>
                <a:defRPr/>
              </a:pPr>
              <a:t>‹#›</a:t>
            </a:fld>
            <a:endParaRPr lang="en-US"/>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3748088"/>
            <a:ext cx="4198938" cy="217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3748088"/>
            <a:ext cx="4198937" cy="217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EA71FB6E-82DB-4409-BEF4-7CC2DC91305A}" type="slidenum">
              <a:rPr lang="en-US"/>
              <a:pPr>
                <a:defRPr/>
              </a:pPr>
              <a:t>‹#›</a:t>
            </a:fld>
            <a:endParaRPr lang="en-US"/>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7412E8B1-81CA-4219-882C-5760D415DCFD}" type="slidenum">
              <a:rPr lang="en-US"/>
              <a:pPr>
                <a:defRPr/>
              </a:pPr>
              <a:t>‹#›</a:t>
            </a:fld>
            <a:endParaRPr lang="en-US"/>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DD269578-E59D-4F4E-8807-70E39E6BBD2C}" type="slidenum">
              <a:rPr lang="en-US"/>
              <a:pPr>
                <a:defRPr/>
              </a:pPr>
              <a:t>‹#›</a:t>
            </a:fld>
            <a:endParaRPr lang="en-US"/>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0A242DC4-12CF-40B4-9D85-1522B94842C8}" type="slidenum">
              <a:rPr lang="en-US"/>
              <a:pPr>
                <a:defRPr/>
              </a:pPr>
              <a:t>‹#›</a:t>
            </a:fld>
            <a:endParaRPr lang="en-US"/>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94299EA6-BA42-444D-9931-FA7465721AB9}" type="slidenum">
              <a:rPr lang="en-US"/>
              <a:pPr>
                <a:defRPr/>
              </a:pPr>
              <a:t>‹#›</a:t>
            </a:fld>
            <a:endParaRPr lang="en-US"/>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CFF589E-C593-400F-9DE0-ABDC4C6EA616}" type="slidenum">
              <a:rPr lang="en-US"/>
              <a:pPr>
                <a:defRPr/>
              </a:pPr>
              <a:t>‹#›</a:t>
            </a:fld>
            <a:endParaRPr lang="en-US"/>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A1D20BA-A629-46A4-A7CC-375DF17E0F89}" type="slidenum">
              <a:rPr lang="en-US"/>
              <a:pPr>
                <a:defRPr/>
              </a:pPr>
              <a:t>‹#›</a:t>
            </a:fld>
            <a:endParaRPr lang="en-US"/>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77800"/>
            <a:ext cx="21367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611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EB82B7E1-4BEA-4E48-82C7-5F07FE538AB2}" type="slidenum">
              <a:rPr lang="en-US"/>
              <a:pPr>
                <a:defRPr/>
              </a:pPr>
              <a:t>‹#›</a:t>
            </a:fld>
            <a:endParaRPr lang="en-US"/>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2310"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82311"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055DCE6A-F4BA-475F-9FAC-F745CB42E0B0}"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134784"/>
            <a:ext cx="1231100" cy="380283"/>
          </a:xfrm>
          <a:prstGeom prst="rect">
            <a:avLst/>
          </a:prstGeom>
        </p:spPr>
      </p:pic>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9DE128C1-3AAB-4731-8182-5685A6414B77}"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9A079DBE-FA56-415E-AF68-3645608C0968}" type="slidenum">
              <a:rPr lang="en-US"/>
              <a:pPr>
                <a:defRPr/>
              </a:pPr>
              <a:t>‹#›</a:t>
            </a:fld>
            <a:endParaRPr lang="en-US"/>
          </a:p>
        </p:txBody>
      </p:sp>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068B58D6-7BED-492D-B2B2-DD09D6D543D4}" type="slidenum">
              <a:rPr lang="en-US"/>
              <a:pPr>
                <a:defRPr/>
              </a:pPr>
              <a:t>‹#›</a:t>
            </a:fld>
            <a:endParaRPr lang="en-US"/>
          </a:p>
        </p:txBody>
      </p:sp>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085850"/>
            <a:ext cx="4198938" cy="484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1085850"/>
            <a:ext cx="4198937" cy="484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B197B619-3355-43BC-9B00-F2E74F82C046}" type="slidenum">
              <a:rPr lang="en-US"/>
              <a:pPr>
                <a:defRPr/>
              </a:pPr>
              <a:t>‹#›</a:t>
            </a:fld>
            <a:endParaRPr lang="en-US"/>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16F4DD2F-5FFF-467C-8870-BE6D6A22E3CC}" type="slidenum">
              <a:rPr lang="en-US"/>
              <a:pPr>
                <a:defRPr/>
              </a:pPr>
              <a:t>‹#›</a:t>
            </a:fld>
            <a:endParaRPr lang="en-US"/>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306BEA55-E9C2-4324-A869-35E88ECA85EB}" type="slidenum">
              <a:rPr lang="en-US"/>
              <a:pPr>
                <a:defRPr/>
              </a:pPr>
              <a:t>‹#›</a:t>
            </a:fld>
            <a:endParaRPr lang="en-US"/>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7B6FEDDB-3DBE-4309-8AAD-CA173DF72B84}" type="slidenum">
              <a:rPr lang="en-US"/>
              <a:pPr>
                <a:defRPr/>
              </a:pPr>
              <a:t>‹#›</a:t>
            </a:fld>
            <a:endParaRPr lang="en-US"/>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B0E31F1F-7D12-4BC6-B25A-CA235A9CB626}" type="slidenum">
              <a:rPr lang="en-US"/>
              <a:pPr>
                <a:defRPr/>
              </a:pPr>
              <a:t>‹#›</a:t>
            </a:fld>
            <a:endParaRPr lang="en-US"/>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A4F10E48-0371-4ED3-B82C-2C19C7AC61F7}" type="slidenum">
              <a:rPr lang="en-US"/>
              <a:pPr>
                <a:defRPr/>
              </a:pPr>
              <a:t>‹#›</a:t>
            </a:fld>
            <a:endParaRPr lang="en-US"/>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F48F6BC7-622E-4741-90F0-7D58E7BCF78B}" type="slidenum">
              <a:rPr lang="en-US"/>
              <a:pPr>
                <a:defRPr/>
              </a:pPr>
              <a:t>‹#›</a:t>
            </a:fld>
            <a:endParaRPr lang="en-US"/>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77800"/>
            <a:ext cx="21367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611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3B578C6A-7D0A-40D7-A000-CC2F7D44C196}" type="slidenum">
              <a:rPr lang="en-US"/>
              <a:pPr>
                <a:defRPr/>
              </a:pPr>
              <a:t>‹#›</a:t>
            </a:fld>
            <a:endParaRPr lang="en-US"/>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5"/>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44"/>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35218" name="Rectangle 18"/>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35219" name="Rectangle 19"/>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57"/>
          <p:cNvSpPr>
            <a:spLocks noGrp="1" noChangeArrowheads="1"/>
          </p:cNvSpPr>
          <p:nvPr>
            <p:ph type="sldNum" sz="quarter" idx="10"/>
          </p:nvPr>
        </p:nvSpPr>
        <p:spPr/>
        <p:txBody>
          <a:bodyPr/>
          <a:lstStyle>
            <a:lvl1pPr>
              <a:defRPr/>
            </a:lvl1pPr>
          </a:lstStyle>
          <a:p>
            <a:pPr>
              <a:defRPr/>
            </a:pPr>
            <a:fld id="{911BF972-D770-4119-950E-13DCE146CD98}"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200741"/>
            <a:ext cx="1231100" cy="380283"/>
          </a:xfrm>
          <a:prstGeom prst="rect">
            <a:avLst/>
          </a:prstGeom>
        </p:spPr>
      </p:pic>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C264E4F7-60C4-4A47-AC22-C1BFD2ECFE7C}" type="slidenum">
              <a:rPr lang="en-US"/>
              <a:pPr>
                <a:defRPr/>
              </a:pPr>
              <a:t>‹#›</a:t>
            </a:fld>
            <a:endParaRPr lang="en-US"/>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0C1448B3-3C89-416D-AE63-97D3035E25F3}" type="slidenum">
              <a:rPr lang="en-US"/>
              <a:pPr>
                <a:defRPr/>
              </a:pPr>
              <a:t>‹#›</a:t>
            </a:fld>
            <a:endParaRPr lang="en-US"/>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D04CA71E-1C92-4CD1-B8CA-7CB5940B79AF}" type="slidenum">
              <a:rPr lang="en-US"/>
              <a:pPr>
                <a:defRPr/>
              </a:pPr>
              <a:t>‹#›</a:t>
            </a:fld>
            <a:endParaRPr lang="en-US"/>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044575"/>
            <a:ext cx="422275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044575"/>
            <a:ext cx="4224338"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ABD6A86E-F590-4F61-A613-B3B1B1A65803}" type="slidenum">
              <a:rPr lang="en-US"/>
              <a:pPr>
                <a:defRPr/>
              </a:pPr>
              <a:t>‹#›</a:t>
            </a:fld>
            <a:endParaRPr lang="en-US"/>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9EF6B882-B384-482B-925E-8DC9DFFE90A1}" type="slidenum">
              <a:rPr lang="en-US"/>
              <a:pPr>
                <a:defRPr/>
              </a:pPr>
              <a:t>‹#›</a:t>
            </a:fld>
            <a:endParaRPr lang="en-US"/>
          </a:p>
        </p:txBody>
      </p:sp>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2A75F334-78B1-413F-B120-5B7AE28B9FD8}" type="slidenum">
              <a:rPr lang="en-US"/>
              <a:pPr>
                <a:defRPr/>
              </a:pPr>
              <a:t>‹#›</a:t>
            </a:fld>
            <a:endParaRPr lang="en-US"/>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66F5AFC4-F213-4A1E-9B78-F6862C924DD7}" type="slidenum">
              <a:rPr lang="en-US"/>
              <a:pPr>
                <a:defRPr/>
              </a:pPr>
              <a:t>‹#›</a:t>
            </a:fld>
            <a:endParaRPr lang="en-US"/>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E22F53B9-6B1E-4016-AED6-AD0D4F87C5A5}" type="slidenum">
              <a:rPr lang="en-US"/>
              <a:pPr>
                <a:defRPr/>
              </a:pPr>
              <a:t>‹#›</a:t>
            </a:fld>
            <a:endParaRPr lang="en-US"/>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B2A4E872-3BF8-479C-9603-C4E465A6912F}" type="slidenum">
              <a:rPr lang="en-US"/>
              <a:pPr>
                <a:defRPr/>
              </a:pPr>
              <a:t>‹#›</a:t>
            </a:fld>
            <a:endParaRPr lang="en-US"/>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CB5B0DB3-C4DD-47DA-88E5-3F87ED382B99}" type="slidenum">
              <a:rPr lang="en-US"/>
              <a:pPr>
                <a:defRPr/>
              </a:pPr>
              <a:t>‹#›</a:t>
            </a:fld>
            <a:endParaRPr lang="en-US"/>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177800"/>
            <a:ext cx="21494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97613"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BD276977-239E-4BEE-AEDA-5E8DE1C09A8B}"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24326EE5-E445-4703-90E9-2637C6C8DC1C}" type="slidenum">
              <a:rPr lang="en-US"/>
              <a:pPr>
                <a:defRPr/>
              </a:pPr>
              <a:t>‹#›</a:t>
            </a:fld>
            <a:endParaRPr lang="en-US"/>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4358"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dirty="0"/>
              <a:t>Click to edit Master title style</a:t>
            </a:r>
          </a:p>
        </p:txBody>
      </p:sp>
      <p:sp>
        <p:nvSpPr>
          <p:cNvPr id="3684359"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E529729C-69F1-4EA5-B0E9-3C9978E199A6}"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200741"/>
            <a:ext cx="1231100" cy="380283"/>
          </a:xfrm>
          <a:prstGeom prst="rect">
            <a:avLst/>
          </a:prstGeom>
        </p:spPr>
      </p:pic>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68AF4C1-9ABE-4F21-B237-AC7FEC2ADEBB}" type="slidenum">
              <a:rPr lang="en-US"/>
              <a:pPr>
                <a:defRPr/>
              </a:pPr>
              <a:t>‹#›</a:t>
            </a:fld>
            <a:endParaRPr lang="en-US"/>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0981E1A8-F5C4-4766-B5A3-6E1F377C8A1E}" type="slidenum">
              <a:rPr lang="en-US"/>
              <a:pPr>
                <a:defRPr/>
              </a:pPr>
              <a:t>‹#›</a:t>
            </a:fld>
            <a:endParaRPr lang="en-US"/>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566863"/>
            <a:ext cx="1925638" cy="4359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57438" y="1566863"/>
            <a:ext cx="1925637" cy="4359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AD06D2A0-C9EE-4699-BA5D-D6F94E85F21B}" type="slidenum">
              <a:rPr lang="en-US"/>
              <a:pPr>
                <a:defRPr/>
              </a:pPr>
              <a:t>‹#›</a:t>
            </a:fld>
            <a:endParaRPr lang="en-US"/>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F1D8540D-B23F-457F-88CF-D437FE8EAFAB}" type="slidenum">
              <a:rPr lang="en-US"/>
              <a:pPr>
                <a:defRPr/>
              </a:pPr>
              <a:t>‹#›</a:t>
            </a:fld>
            <a:endParaRPr lang="en-US"/>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102A4612-9979-45F4-B37D-984BF825D675}" type="slidenum">
              <a:rPr lang="en-US"/>
              <a:pPr>
                <a:defRPr/>
              </a:pPr>
              <a:t>‹#›</a:t>
            </a:fld>
            <a:endParaRPr lang="en-US"/>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D6F49200-4477-4094-95B5-FCBE40D92DCD}" type="slidenum">
              <a:rPr lang="en-US"/>
              <a:pPr>
                <a:defRPr/>
              </a:pPr>
              <a:t>‹#›</a:t>
            </a:fld>
            <a:endParaRPr lang="en-US"/>
          </a:p>
        </p:txBody>
      </p:sp>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C884FFF2-09A9-4D86-B781-24C35ADB7A55}" type="slidenum">
              <a:rPr lang="en-US"/>
              <a:pPr>
                <a:defRPr/>
              </a:pPr>
              <a:t>‹#›</a:t>
            </a:fld>
            <a:endParaRPr lang="en-US"/>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2B2FF8F-B75F-4AA3-9697-5362A41442A4}" type="slidenum">
              <a:rPr lang="en-US"/>
              <a:pPr>
                <a:defRPr/>
              </a:pPr>
              <a:t>‹#›</a:t>
            </a:fld>
            <a:endParaRPr lang="en-US"/>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2334ECBD-975D-4DA8-86FC-EDC6D438A4FB}"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80905" name="Rectangle 9"/>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3280942" name="AutoShape 46"/>
          <p:cNvSpPr>
            <a:spLocks noChangeArrowheads="1"/>
          </p:cNvSpPr>
          <p:nvPr userDrawn="1"/>
        </p:nvSpPr>
        <p:spPr bwMode="auto">
          <a:xfrm>
            <a:off x="161925" y="925513"/>
            <a:ext cx="8886825" cy="5210175"/>
          </a:xfrm>
          <a:prstGeom prst="roundRect">
            <a:avLst>
              <a:gd name="adj" fmla="val 1949"/>
            </a:avLst>
          </a:prstGeom>
          <a:solidFill>
            <a:srgbClr val="C0C0C0"/>
          </a:solidFill>
          <a:ln w="9525">
            <a:noFill/>
            <a:round/>
            <a:headEnd/>
            <a:tailEnd/>
          </a:ln>
          <a:effectLst/>
        </p:spPr>
        <p:txBody>
          <a:bodyPr wrap="none" anchor="ctr"/>
          <a:lstStyle/>
          <a:p>
            <a:pPr>
              <a:defRPr/>
            </a:pPr>
            <a:endParaRPr lang="en-US"/>
          </a:p>
        </p:txBody>
      </p:sp>
      <p:sp>
        <p:nvSpPr>
          <p:cNvPr id="3280913" name="AutoShape 17"/>
          <p:cNvSpPr>
            <a:spLocks noChangeArrowheads="1"/>
          </p:cNvSpPr>
          <p:nvPr userDrawn="1"/>
        </p:nvSpPr>
        <p:spPr bwMode="auto">
          <a:xfrm>
            <a:off x="128588" y="885825"/>
            <a:ext cx="8886825" cy="5210175"/>
          </a:xfrm>
          <a:prstGeom prst="roundRect">
            <a:avLst>
              <a:gd name="adj" fmla="val 1949"/>
            </a:avLst>
          </a:prstGeom>
          <a:solidFill>
            <a:schemeClr val="bg1"/>
          </a:solidFill>
          <a:ln w="9525">
            <a:noFill/>
            <a:round/>
            <a:headEnd/>
            <a:tailEnd/>
          </a:ln>
          <a:effectLst/>
        </p:spPr>
        <p:txBody>
          <a:bodyPr wrap="none" anchor="ctr"/>
          <a:lstStyle/>
          <a:p>
            <a:pPr>
              <a:defRPr/>
            </a:pPr>
            <a:endParaRPr lang="en-US"/>
          </a:p>
        </p:txBody>
      </p:sp>
      <p:sp>
        <p:nvSpPr>
          <p:cNvPr id="1029" name="Rectangle 2"/>
          <p:cNvSpPr>
            <a:spLocks noGrp="1" noChangeArrowheads="1"/>
          </p:cNvSpPr>
          <p:nvPr>
            <p:ph type="title"/>
          </p:nvPr>
        </p:nvSpPr>
        <p:spPr bwMode="auto">
          <a:xfrm>
            <a:off x="279400" y="177800"/>
            <a:ext cx="7259638"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279400" y="1044575"/>
            <a:ext cx="8561388" cy="48815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p:txBody>
      </p:sp>
      <p:sp>
        <p:nvSpPr>
          <p:cNvPr id="3280907" name="Rectangle 11"/>
          <p:cNvSpPr>
            <a:spLocks noChangeArrowheads="1"/>
          </p:cNvSpPr>
          <p:nvPr userDrawn="1"/>
        </p:nvSpPr>
        <p:spPr bwMode="auto">
          <a:xfrm>
            <a:off x="371475" y="6688366"/>
            <a:ext cx="150522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280911" name="Rectangle 15"/>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599B9C93-D65D-4817-B2DF-9FA76DE1A628}" type="slidenum">
              <a:rPr lang="en-US"/>
              <a:pPr>
                <a:defRPr/>
              </a:pPr>
              <a:t>‹#›</a:t>
            </a:fld>
            <a:endParaRPr lang="en-US"/>
          </a:p>
        </p:txBody>
      </p:sp>
      <p:pic>
        <p:nvPicPr>
          <p:cNvPr id="11" name="Picture 10" descr="RakshakLogo_300_dpi.png"/>
          <p:cNvPicPr>
            <a:picLocks noChangeAspect="1"/>
          </p:cNvPicPr>
          <p:nvPr userDrawn="1"/>
        </p:nvPicPr>
        <p:blipFill>
          <a:blip r:embed="rId14" cstate="print"/>
          <a:stretch>
            <a:fillRect/>
          </a:stretch>
        </p:blipFill>
        <p:spPr>
          <a:xfrm>
            <a:off x="7784313"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0" r:id="rId1"/>
    <p:sldLayoutId id="2147485569" r:id="rId2"/>
    <p:sldLayoutId id="2147485570" r:id="rId3"/>
    <p:sldLayoutId id="2147485571" r:id="rId4"/>
    <p:sldLayoutId id="2147485572" r:id="rId5"/>
    <p:sldLayoutId id="2147485573" r:id="rId6"/>
    <p:sldLayoutId id="2147485574" r:id="rId7"/>
    <p:sldLayoutId id="2147485575" r:id="rId8"/>
    <p:sldLayoutId id="2147485576" r:id="rId9"/>
    <p:sldLayoutId id="2147485577" r:id="rId10"/>
    <p:sldLayoutId id="2147485578" r:id="rId11"/>
    <p:sldLayoutId id="2147485579" r:id="rId12"/>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85378"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10243" name="Group 41"/>
          <p:cNvGrpSpPr>
            <a:grpSpLocks/>
          </p:cNvGrpSpPr>
          <p:nvPr userDrawn="1"/>
        </p:nvGrpSpPr>
        <p:grpSpPr bwMode="auto">
          <a:xfrm>
            <a:off x="163513" y="922338"/>
            <a:ext cx="8886825" cy="5210175"/>
            <a:chOff x="177" y="654"/>
            <a:chExt cx="5598" cy="3282"/>
          </a:xfrm>
        </p:grpSpPr>
        <p:sp>
          <p:nvSpPr>
            <p:cNvPr id="3685414" name="AutoShape 38"/>
            <p:cNvSpPr>
              <a:spLocks noChangeArrowheads="1"/>
            </p:cNvSpPr>
            <p:nvPr userDrawn="1"/>
          </p:nvSpPr>
          <p:spPr bwMode="auto">
            <a:xfrm>
              <a:off x="177" y="654"/>
              <a:ext cx="1811"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3685415" name="AutoShape 39"/>
            <p:cNvSpPr>
              <a:spLocks noChangeArrowheads="1"/>
            </p:cNvSpPr>
            <p:nvPr userDrawn="1"/>
          </p:nvSpPr>
          <p:spPr bwMode="auto">
            <a:xfrm>
              <a:off x="2070" y="654"/>
              <a:ext cx="1811"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3685416" name="AutoShape 40"/>
            <p:cNvSpPr>
              <a:spLocks noChangeArrowheads="1"/>
            </p:cNvSpPr>
            <p:nvPr userDrawn="1"/>
          </p:nvSpPr>
          <p:spPr bwMode="auto">
            <a:xfrm>
              <a:off x="3964" y="654"/>
              <a:ext cx="1811"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grpSp>
      <p:sp>
        <p:nvSpPr>
          <p:cNvPr id="3685398" name="AutoShape 22"/>
          <p:cNvSpPr>
            <a:spLocks noChangeArrowheads="1"/>
          </p:cNvSpPr>
          <p:nvPr userDrawn="1"/>
        </p:nvSpPr>
        <p:spPr bwMode="auto">
          <a:xfrm>
            <a:off x="128588" y="885825"/>
            <a:ext cx="2874962" cy="5210175"/>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sp>
        <p:nvSpPr>
          <p:cNvPr id="10245" name="Rectangle 5"/>
          <p:cNvSpPr>
            <a:spLocks noGrp="1" noChangeArrowheads="1"/>
          </p:cNvSpPr>
          <p:nvPr>
            <p:ph type="title"/>
          </p:nvPr>
        </p:nvSpPr>
        <p:spPr bwMode="auto">
          <a:xfrm>
            <a:off x="282575" y="177800"/>
            <a:ext cx="7377113"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46" name="Rectangle 6"/>
          <p:cNvSpPr>
            <a:spLocks noGrp="1" noChangeArrowheads="1"/>
          </p:cNvSpPr>
          <p:nvPr>
            <p:ph type="body" idx="1"/>
          </p:nvPr>
        </p:nvSpPr>
        <p:spPr bwMode="auto">
          <a:xfrm>
            <a:off x="279400" y="1044575"/>
            <a:ext cx="2554288" cy="48815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3685384" name="Rectangle 8"/>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1237F3D3-61A1-4B7D-A4B1-087BBA377536}" type="slidenum">
              <a:rPr lang="en-US"/>
              <a:pPr>
                <a:defRPr/>
              </a:pPr>
              <a:t>‹#›</a:t>
            </a:fld>
            <a:endParaRPr lang="en-US"/>
          </a:p>
        </p:txBody>
      </p:sp>
      <p:sp>
        <p:nvSpPr>
          <p:cNvPr id="3685410" name="Rectangle 34"/>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5412" name="AutoShape 36"/>
          <p:cNvSpPr>
            <a:spLocks noChangeArrowheads="1"/>
          </p:cNvSpPr>
          <p:nvPr userDrawn="1"/>
        </p:nvSpPr>
        <p:spPr bwMode="auto">
          <a:xfrm>
            <a:off x="3133725" y="885825"/>
            <a:ext cx="2874963" cy="5210175"/>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sp>
        <p:nvSpPr>
          <p:cNvPr id="3685413" name="AutoShape 37"/>
          <p:cNvSpPr>
            <a:spLocks noChangeArrowheads="1"/>
          </p:cNvSpPr>
          <p:nvPr userDrawn="1"/>
        </p:nvSpPr>
        <p:spPr bwMode="auto">
          <a:xfrm>
            <a:off x="6140450" y="885825"/>
            <a:ext cx="2874963" cy="5210175"/>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pic>
        <p:nvPicPr>
          <p:cNvPr id="15" name="Picture 14" descr="RakshakLogo_300_dpi.png"/>
          <p:cNvPicPr>
            <a:picLocks noChangeAspect="1"/>
          </p:cNvPicPr>
          <p:nvPr userDrawn="1"/>
        </p:nvPicPr>
        <p:blipFill>
          <a:blip r:embed="rId13" cstate="print"/>
          <a:stretch>
            <a:fillRect/>
          </a:stretch>
        </p:blipFill>
        <p:spPr>
          <a:xfrm>
            <a:off x="7787488"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9" r:id="rId1"/>
    <p:sldLayoutId id="2147485660" r:id="rId2"/>
    <p:sldLayoutId id="2147485661" r:id="rId3"/>
    <p:sldLayoutId id="2147485662" r:id="rId4"/>
    <p:sldLayoutId id="2147485663" r:id="rId5"/>
    <p:sldLayoutId id="2147485664" r:id="rId6"/>
    <p:sldLayoutId id="2147485665" r:id="rId7"/>
    <p:sldLayoutId id="2147485666" r:id="rId8"/>
    <p:sldLayoutId id="2147485667" r:id="rId9"/>
    <p:sldLayoutId id="2147485668" r:id="rId10"/>
    <p:sldLayoutId id="214748566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513794"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11267" name="Group 35"/>
          <p:cNvGrpSpPr>
            <a:grpSpLocks/>
          </p:cNvGrpSpPr>
          <p:nvPr userDrawn="1"/>
        </p:nvGrpSpPr>
        <p:grpSpPr bwMode="auto">
          <a:xfrm>
            <a:off x="114300" y="885825"/>
            <a:ext cx="2200275" cy="5246688"/>
            <a:chOff x="81" y="558"/>
            <a:chExt cx="1283" cy="3305"/>
          </a:xfrm>
        </p:grpSpPr>
        <p:sp>
          <p:nvSpPr>
            <p:cNvPr id="4513796" name="AutoShape 4"/>
            <p:cNvSpPr>
              <a:spLocks noChangeArrowheads="1"/>
            </p:cNvSpPr>
            <p:nvPr userDrawn="1"/>
          </p:nvSpPr>
          <p:spPr bwMode="auto">
            <a:xfrm>
              <a:off x="96"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3799" name="AutoShape 7"/>
            <p:cNvSpPr>
              <a:spLocks noChangeArrowheads="1"/>
            </p:cNvSpPr>
            <p:nvPr userDrawn="1"/>
          </p:nvSpPr>
          <p:spPr bwMode="auto">
            <a:xfrm>
              <a:off x="81"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11268" name="Group 36"/>
          <p:cNvGrpSpPr>
            <a:grpSpLocks/>
          </p:cNvGrpSpPr>
          <p:nvPr userDrawn="1"/>
        </p:nvGrpSpPr>
        <p:grpSpPr bwMode="auto">
          <a:xfrm>
            <a:off x="2349500" y="885825"/>
            <a:ext cx="2201863" cy="5246688"/>
            <a:chOff x="1406" y="558"/>
            <a:chExt cx="1284" cy="3305"/>
          </a:xfrm>
        </p:grpSpPr>
        <p:sp>
          <p:nvSpPr>
            <p:cNvPr id="4513797" name="AutoShape 5"/>
            <p:cNvSpPr>
              <a:spLocks noChangeArrowheads="1"/>
            </p:cNvSpPr>
            <p:nvPr userDrawn="1"/>
          </p:nvSpPr>
          <p:spPr bwMode="auto">
            <a:xfrm>
              <a:off x="1422"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3815" name="AutoShape 23"/>
            <p:cNvSpPr>
              <a:spLocks noChangeArrowheads="1"/>
            </p:cNvSpPr>
            <p:nvPr userDrawn="1"/>
          </p:nvSpPr>
          <p:spPr bwMode="auto">
            <a:xfrm>
              <a:off x="1406"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11269" name="Group 37"/>
          <p:cNvGrpSpPr>
            <a:grpSpLocks/>
          </p:cNvGrpSpPr>
          <p:nvPr userDrawn="1"/>
        </p:nvGrpSpPr>
        <p:grpSpPr bwMode="auto">
          <a:xfrm>
            <a:off x="4587875" y="885825"/>
            <a:ext cx="2200275" cy="5246688"/>
            <a:chOff x="2733" y="558"/>
            <a:chExt cx="1283" cy="3305"/>
          </a:xfrm>
        </p:grpSpPr>
        <p:sp>
          <p:nvSpPr>
            <p:cNvPr id="4513798" name="AutoShape 6"/>
            <p:cNvSpPr>
              <a:spLocks noChangeArrowheads="1"/>
            </p:cNvSpPr>
            <p:nvPr userDrawn="1"/>
          </p:nvSpPr>
          <p:spPr bwMode="auto">
            <a:xfrm>
              <a:off x="2748"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3816" name="AutoShape 24"/>
            <p:cNvSpPr>
              <a:spLocks noChangeArrowheads="1"/>
            </p:cNvSpPr>
            <p:nvPr userDrawn="1"/>
          </p:nvSpPr>
          <p:spPr bwMode="auto">
            <a:xfrm>
              <a:off x="2733"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11270" name="Group 38"/>
          <p:cNvGrpSpPr>
            <a:grpSpLocks/>
          </p:cNvGrpSpPr>
          <p:nvPr userDrawn="1"/>
        </p:nvGrpSpPr>
        <p:grpSpPr bwMode="auto">
          <a:xfrm>
            <a:off x="6824663" y="885825"/>
            <a:ext cx="2200275" cy="5246688"/>
            <a:chOff x="4052" y="558"/>
            <a:chExt cx="1283" cy="3305"/>
          </a:xfrm>
        </p:grpSpPr>
        <p:sp>
          <p:nvSpPr>
            <p:cNvPr id="4513820" name="AutoShape 28"/>
            <p:cNvSpPr>
              <a:spLocks noChangeArrowheads="1"/>
            </p:cNvSpPr>
            <p:nvPr userDrawn="1"/>
          </p:nvSpPr>
          <p:spPr bwMode="auto">
            <a:xfrm>
              <a:off x="4067"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3823" name="AutoShape 31"/>
            <p:cNvSpPr>
              <a:spLocks noChangeArrowheads="1"/>
            </p:cNvSpPr>
            <p:nvPr userDrawn="1"/>
          </p:nvSpPr>
          <p:spPr bwMode="auto">
            <a:xfrm>
              <a:off x="4052"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sp>
        <p:nvSpPr>
          <p:cNvPr id="11271" name="Rectangle 8"/>
          <p:cNvSpPr>
            <a:spLocks noGrp="1" noChangeArrowheads="1"/>
          </p:cNvSpPr>
          <p:nvPr>
            <p:ph type="title"/>
          </p:nvPr>
        </p:nvSpPr>
        <p:spPr bwMode="auto">
          <a:xfrm>
            <a:off x="282575" y="177800"/>
            <a:ext cx="7340600"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1272" name="Rectangle 9"/>
          <p:cNvSpPr>
            <a:spLocks noGrp="1" noChangeArrowheads="1"/>
          </p:cNvSpPr>
          <p:nvPr>
            <p:ph type="body" idx="1"/>
          </p:nvPr>
        </p:nvSpPr>
        <p:spPr bwMode="auto">
          <a:xfrm>
            <a:off x="279400" y="1044575"/>
            <a:ext cx="8656638" cy="48815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4513802" name="Rectangle 10"/>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C11869DA-31B9-4942-94EA-70E180428568}" type="slidenum">
              <a:rPr lang="en-US"/>
              <a:pPr>
                <a:defRPr/>
              </a:pPr>
              <a:t>‹#›</a:t>
            </a:fld>
            <a:endParaRPr lang="en-US"/>
          </a:p>
        </p:txBody>
      </p:sp>
      <p:sp>
        <p:nvSpPr>
          <p:cNvPr id="4513814" name="Rectangle 22"/>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20" name="Picture 19" descr="RakshakLogo_300_dpi.png"/>
          <p:cNvPicPr>
            <a:picLocks noChangeAspect="1"/>
          </p:cNvPicPr>
          <p:nvPr userDrawn="1"/>
        </p:nvPicPr>
        <p:blipFill>
          <a:blip r:embed="rId13" cstate="print"/>
          <a:stretch>
            <a:fillRect/>
          </a:stretch>
        </p:blipFill>
        <p:spPr>
          <a:xfrm>
            <a:off x="7768114"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0" r:id="rId1"/>
    <p:sldLayoutId id="2147485670" r:id="rId2"/>
    <p:sldLayoutId id="2147485671" r:id="rId3"/>
    <p:sldLayoutId id="2147485672" r:id="rId4"/>
    <p:sldLayoutId id="2147485673" r:id="rId5"/>
    <p:sldLayoutId id="2147485674" r:id="rId6"/>
    <p:sldLayoutId id="2147485675" r:id="rId7"/>
    <p:sldLayoutId id="2147485676" r:id="rId8"/>
    <p:sldLayoutId id="2147485677" r:id="rId9"/>
    <p:sldLayoutId id="2147485678" r:id="rId10"/>
    <p:sldLayoutId id="214748567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519938"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12291" name="Group 3"/>
          <p:cNvGrpSpPr>
            <a:grpSpLocks/>
          </p:cNvGrpSpPr>
          <p:nvPr userDrawn="1"/>
        </p:nvGrpSpPr>
        <p:grpSpPr bwMode="auto">
          <a:xfrm>
            <a:off x="114300" y="1354138"/>
            <a:ext cx="2200275" cy="4778375"/>
            <a:chOff x="81" y="558"/>
            <a:chExt cx="1283" cy="3305"/>
          </a:xfrm>
        </p:grpSpPr>
        <p:sp>
          <p:nvSpPr>
            <p:cNvPr id="4519940" name="AutoShape 4"/>
            <p:cNvSpPr>
              <a:spLocks noChangeArrowheads="1"/>
            </p:cNvSpPr>
            <p:nvPr userDrawn="1"/>
          </p:nvSpPr>
          <p:spPr bwMode="auto">
            <a:xfrm>
              <a:off x="96"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9941" name="AutoShape 5"/>
            <p:cNvSpPr>
              <a:spLocks noChangeArrowheads="1"/>
            </p:cNvSpPr>
            <p:nvPr userDrawn="1"/>
          </p:nvSpPr>
          <p:spPr bwMode="auto">
            <a:xfrm>
              <a:off x="81"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12292" name="Group 6"/>
          <p:cNvGrpSpPr>
            <a:grpSpLocks/>
          </p:cNvGrpSpPr>
          <p:nvPr userDrawn="1"/>
        </p:nvGrpSpPr>
        <p:grpSpPr bwMode="auto">
          <a:xfrm>
            <a:off x="2349500" y="1354138"/>
            <a:ext cx="2201863" cy="4778375"/>
            <a:chOff x="1406" y="558"/>
            <a:chExt cx="1284" cy="3305"/>
          </a:xfrm>
        </p:grpSpPr>
        <p:sp>
          <p:nvSpPr>
            <p:cNvPr id="4519943" name="AutoShape 7"/>
            <p:cNvSpPr>
              <a:spLocks noChangeArrowheads="1"/>
            </p:cNvSpPr>
            <p:nvPr userDrawn="1"/>
          </p:nvSpPr>
          <p:spPr bwMode="auto">
            <a:xfrm>
              <a:off x="1422"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9944" name="AutoShape 8"/>
            <p:cNvSpPr>
              <a:spLocks noChangeArrowheads="1"/>
            </p:cNvSpPr>
            <p:nvPr userDrawn="1"/>
          </p:nvSpPr>
          <p:spPr bwMode="auto">
            <a:xfrm>
              <a:off x="1406"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12293" name="Group 9"/>
          <p:cNvGrpSpPr>
            <a:grpSpLocks/>
          </p:cNvGrpSpPr>
          <p:nvPr userDrawn="1"/>
        </p:nvGrpSpPr>
        <p:grpSpPr bwMode="auto">
          <a:xfrm>
            <a:off x="4587875" y="1354138"/>
            <a:ext cx="2200275" cy="4778375"/>
            <a:chOff x="2733" y="558"/>
            <a:chExt cx="1283" cy="3305"/>
          </a:xfrm>
        </p:grpSpPr>
        <p:sp>
          <p:nvSpPr>
            <p:cNvPr id="4519946" name="AutoShape 10"/>
            <p:cNvSpPr>
              <a:spLocks noChangeArrowheads="1"/>
            </p:cNvSpPr>
            <p:nvPr userDrawn="1"/>
          </p:nvSpPr>
          <p:spPr bwMode="auto">
            <a:xfrm>
              <a:off x="2748"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9947" name="AutoShape 11"/>
            <p:cNvSpPr>
              <a:spLocks noChangeArrowheads="1"/>
            </p:cNvSpPr>
            <p:nvPr userDrawn="1"/>
          </p:nvSpPr>
          <p:spPr bwMode="auto">
            <a:xfrm>
              <a:off x="2733"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12294" name="Group 12"/>
          <p:cNvGrpSpPr>
            <a:grpSpLocks/>
          </p:cNvGrpSpPr>
          <p:nvPr userDrawn="1"/>
        </p:nvGrpSpPr>
        <p:grpSpPr bwMode="auto">
          <a:xfrm>
            <a:off x="6824663" y="1354138"/>
            <a:ext cx="2200275" cy="4778375"/>
            <a:chOff x="4052" y="558"/>
            <a:chExt cx="1283" cy="3305"/>
          </a:xfrm>
        </p:grpSpPr>
        <p:sp>
          <p:nvSpPr>
            <p:cNvPr id="4519949" name="AutoShape 13"/>
            <p:cNvSpPr>
              <a:spLocks noChangeArrowheads="1"/>
            </p:cNvSpPr>
            <p:nvPr userDrawn="1"/>
          </p:nvSpPr>
          <p:spPr bwMode="auto">
            <a:xfrm>
              <a:off x="4067"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9950" name="AutoShape 14"/>
            <p:cNvSpPr>
              <a:spLocks noChangeArrowheads="1"/>
            </p:cNvSpPr>
            <p:nvPr userDrawn="1"/>
          </p:nvSpPr>
          <p:spPr bwMode="auto">
            <a:xfrm>
              <a:off x="4052"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sp>
        <p:nvSpPr>
          <p:cNvPr id="12295" name="Rectangle 15"/>
          <p:cNvSpPr>
            <a:spLocks noGrp="1" noChangeArrowheads="1"/>
          </p:cNvSpPr>
          <p:nvPr>
            <p:ph type="title"/>
          </p:nvPr>
        </p:nvSpPr>
        <p:spPr bwMode="auto">
          <a:xfrm>
            <a:off x="282575" y="177800"/>
            <a:ext cx="731202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2296" name="Rectangle 16"/>
          <p:cNvSpPr>
            <a:spLocks noGrp="1" noChangeArrowheads="1"/>
          </p:cNvSpPr>
          <p:nvPr>
            <p:ph type="body" idx="1"/>
          </p:nvPr>
        </p:nvSpPr>
        <p:spPr bwMode="auto">
          <a:xfrm>
            <a:off x="279400" y="1387475"/>
            <a:ext cx="8656638" cy="45386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p:txBody>
      </p:sp>
      <p:sp>
        <p:nvSpPr>
          <p:cNvPr id="4519953" name="Rectangle 17"/>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81F85084-4F03-47BC-94DD-6F272939B3F3}" type="slidenum">
              <a:rPr lang="en-US"/>
              <a:pPr>
                <a:defRPr/>
              </a:pPr>
              <a:t>‹#›</a:t>
            </a:fld>
            <a:endParaRPr lang="en-US"/>
          </a:p>
        </p:txBody>
      </p:sp>
      <p:sp>
        <p:nvSpPr>
          <p:cNvPr id="4519965" name="Rectangle 29"/>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smtClean="0">
                <a:solidFill>
                  <a:schemeClr val="tx1"/>
                </a:solidFill>
                <a:latin typeface="AdobeCorpID MyriadRgScn" pitchFamily="34" charset="0"/>
              </a:rPr>
              <a:t>Rakshak</a:t>
            </a:r>
            <a:r>
              <a:rPr lang="en-US" sz="700" dirty="0" smtClean="0">
                <a:solidFill>
                  <a:schemeClr val="tx1"/>
                </a:solidFill>
                <a:latin typeface="AdobeCorpID MyriadRgScn" pitchFamily="34" charset="0"/>
              </a:rPr>
              <a:t> </a:t>
            </a:r>
            <a:r>
              <a:rPr lang="en-US" sz="700" dirty="0">
                <a:solidFill>
                  <a:schemeClr val="tx1"/>
                </a:solidFill>
                <a:latin typeface="AdobeCorpID MyriadRgScn" pitchFamily="34" charset="0"/>
              </a:rPr>
              <a:t>Foundation.  All Rights Reserved.</a:t>
            </a:r>
          </a:p>
        </p:txBody>
      </p:sp>
      <p:pic>
        <p:nvPicPr>
          <p:cNvPr id="20" name="Picture 19" descr="RakshakLogo_300_dpi.png"/>
          <p:cNvPicPr>
            <a:picLocks noChangeAspect="1"/>
          </p:cNvPicPr>
          <p:nvPr userDrawn="1"/>
        </p:nvPicPr>
        <p:blipFill>
          <a:blip r:embed="rId13" cstate="print"/>
          <a:stretch>
            <a:fillRect/>
          </a:stretch>
        </p:blipFill>
        <p:spPr>
          <a:xfrm>
            <a:off x="7768114"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1" r:id="rId1"/>
    <p:sldLayoutId id="2147485680" r:id="rId2"/>
    <p:sldLayoutId id="2147485681" r:id="rId3"/>
    <p:sldLayoutId id="2147485682" r:id="rId4"/>
    <p:sldLayoutId id="2147485683" r:id="rId5"/>
    <p:sldLayoutId id="2147485684" r:id="rId6"/>
    <p:sldLayoutId id="2147485685" r:id="rId7"/>
    <p:sldLayoutId id="2147485686" r:id="rId8"/>
    <p:sldLayoutId id="2147485687" r:id="rId9"/>
    <p:sldLayoutId id="2147485688" r:id="rId10"/>
    <p:sldLayoutId id="214748568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87426"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13315" name="Group 40"/>
          <p:cNvGrpSpPr>
            <a:grpSpLocks/>
          </p:cNvGrpSpPr>
          <p:nvPr userDrawn="1"/>
        </p:nvGrpSpPr>
        <p:grpSpPr bwMode="auto">
          <a:xfrm>
            <a:off x="161925" y="1398588"/>
            <a:ext cx="8886825" cy="4737100"/>
            <a:chOff x="81" y="558"/>
            <a:chExt cx="5598" cy="2984"/>
          </a:xfrm>
        </p:grpSpPr>
        <p:sp>
          <p:nvSpPr>
            <p:cNvPr id="3687465" name="AutoShape 41"/>
            <p:cNvSpPr>
              <a:spLocks noChangeArrowheads="1"/>
            </p:cNvSpPr>
            <p:nvPr userDrawn="1"/>
          </p:nvSpPr>
          <p:spPr bwMode="auto">
            <a:xfrm>
              <a:off x="81" y="558"/>
              <a:ext cx="1811" cy="2984"/>
            </a:xfrm>
            <a:prstGeom prst="roundRect">
              <a:avLst>
                <a:gd name="adj" fmla="val 3532"/>
              </a:avLst>
            </a:prstGeom>
            <a:solidFill>
              <a:srgbClr val="C0C0C0"/>
            </a:solidFill>
            <a:ln w="9525" algn="ctr">
              <a:noFill/>
              <a:round/>
              <a:headEnd/>
              <a:tailEnd/>
            </a:ln>
            <a:effectLst/>
          </p:spPr>
          <p:txBody>
            <a:bodyPr wrap="none" anchor="ctr"/>
            <a:lstStyle/>
            <a:p>
              <a:pPr>
                <a:defRPr/>
              </a:pPr>
              <a:endParaRPr lang="en-US"/>
            </a:p>
          </p:txBody>
        </p:sp>
        <p:sp>
          <p:nvSpPr>
            <p:cNvPr id="3687466" name="AutoShape 42"/>
            <p:cNvSpPr>
              <a:spLocks noChangeArrowheads="1"/>
            </p:cNvSpPr>
            <p:nvPr userDrawn="1"/>
          </p:nvSpPr>
          <p:spPr bwMode="auto">
            <a:xfrm>
              <a:off x="1974" y="558"/>
              <a:ext cx="1811" cy="2984"/>
            </a:xfrm>
            <a:prstGeom prst="roundRect">
              <a:avLst>
                <a:gd name="adj" fmla="val 3532"/>
              </a:avLst>
            </a:prstGeom>
            <a:solidFill>
              <a:srgbClr val="C0C0C0"/>
            </a:solidFill>
            <a:ln w="9525" algn="ctr">
              <a:noFill/>
              <a:round/>
              <a:headEnd/>
              <a:tailEnd/>
            </a:ln>
            <a:effectLst/>
          </p:spPr>
          <p:txBody>
            <a:bodyPr wrap="none" anchor="ctr"/>
            <a:lstStyle/>
            <a:p>
              <a:pPr>
                <a:defRPr/>
              </a:pPr>
              <a:endParaRPr lang="en-US"/>
            </a:p>
          </p:txBody>
        </p:sp>
        <p:sp>
          <p:nvSpPr>
            <p:cNvPr id="3687467" name="AutoShape 43"/>
            <p:cNvSpPr>
              <a:spLocks noChangeArrowheads="1"/>
            </p:cNvSpPr>
            <p:nvPr userDrawn="1"/>
          </p:nvSpPr>
          <p:spPr bwMode="auto">
            <a:xfrm>
              <a:off x="3868" y="558"/>
              <a:ext cx="1811" cy="2984"/>
            </a:xfrm>
            <a:prstGeom prst="roundRect">
              <a:avLst>
                <a:gd name="adj" fmla="val 3532"/>
              </a:avLst>
            </a:prstGeom>
            <a:solidFill>
              <a:srgbClr val="C0C0C0"/>
            </a:solidFill>
            <a:ln w="9525" algn="ctr">
              <a:noFill/>
              <a:round/>
              <a:headEnd/>
              <a:tailEnd/>
            </a:ln>
            <a:effectLst/>
          </p:spPr>
          <p:txBody>
            <a:bodyPr wrap="none" anchor="ctr"/>
            <a:lstStyle/>
            <a:p>
              <a:pPr>
                <a:defRPr/>
              </a:pPr>
              <a:endParaRPr lang="en-US"/>
            </a:p>
          </p:txBody>
        </p:sp>
      </p:grpSp>
      <p:grpSp>
        <p:nvGrpSpPr>
          <p:cNvPr id="13316" name="Group 36"/>
          <p:cNvGrpSpPr>
            <a:grpSpLocks/>
          </p:cNvGrpSpPr>
          <p:nvPr userDrawn="1"/>
        </p:nvGrpSpPr>
        <p:grpSpPr bwMode="auto">
          <a:xfrm>
            <a:off x="128588" y="1358900"/>
            <a:ext cx="8886825" cy="4737100"/>
            <a:chOff x="81" y="558"/>
            <a:chExt cx="5598" cy="2984"/>
          </a:xfrm>
        </p:grpSpPr>
        <p:sp>
          <p:nvSpPr>
            <p:cNvPr id="3687428" name="AutoShape 4"/>
            <p:cNvSpPr>
              <a:spLocks noChangeArrowheads="1"/>
            </p:cNvSpPr>
            <p:nvPr userDrawn="1"/>
          </p:nvSpPr>
          <p:spPr bwMode="auto">
            <a:xfrm>
              <a:off x="81" y="558"/>
              <a:ext cx="1811" cy="2984"/>
            </a:xfrm>
            <a:prstGeom prst="roundRect">
              <a:avLst>
                <a:gd name="adj" fmla="val 3532"/>
              </a:avLst>
            </a:prstGeom>
            <a:solidFill>
              <a:schemeClr val="bg1"/>
            </a:solidFill>
            <a:ln w="9525" algn="ctr">
              <a:noFill/>
              <a:round/>
              <a:headEnd/>
              <a:tailEnd/>
            </a:ln>
            <a:effectLst/>
          </p:spPr>
          <p:txBody>
            <a:bodyPr wrap="none" anchor="ctr"/>
            <a:lstStyle/>
            <a:p>
              <a:pPr>
                <a:defRPr/>
              </a:pPr>
              <a:endParaRPr lang="en-US"/>
            </a:p>
          </p:txBody>
        </p:sp>
        <p:sp>
          <p:nvSpPr>
            <p:cNvPr id="3687458" name="AutoShape 34"/>
            <p:cNvSpPr>
              <a:spLocks noChangeArrowheads="1"/>
            </p:cNvSpPr>
            <p:nvPr userDrawn="1"/>
          </p:nvSpPr>
          <p:spPr bwMode="auto">
            <a:xfrm>
              <a:off x="1974" y="558"/>
              <a:ext cx="1811" cy="2984"/>
            </a:xfrm>
            <a:prstGeom prst="roundRect">
              <a:avLst>
                <a:gd name="adj" fmla="val 3532"/>
              </a:avLst>
            </a:prstGeom>
            <a:solidFill>
              <a:schemeClr val="bg1"/>
            </a:solidFill>
            <a:ln w="9525" algn="ctr">
              <a:noFill/>
              <a:round/>
              <a:headEnd/>
              <a:tailEnd/>
            </a:ln>
            <a:effectLst/>
          </p:spPr>
          <p:txBody>
            <a:bodyPr wrap="none" anchor="ctr"/>
            <a:lstStyle/>
            <a:p>
              <a:pPr>
                <a:defRPr/>
              </a:pPr>
              <a:endParaRPr lang="en-US"/>
            </a:p>
          </p:txBody>
        </p:sp>
        <p:sp>
          <p:nvSpPr>
            <p:cNvPr id="3687459" name="AutoShape 35"/>
            <p:cNvSpPr>
              <a:spLocks noChangeArrowheads="1"/>
            </p:cNvSpPr>
            <p:nvPr userDrawn="1"/>
          </p:nvSpPr>
          <p:spPr bwMode="auto">
            <a:xfrm>
              <a:off x="3868" y="558"/>
              <a:ext cx="1811" cy="2984"/>
            </a:xfrm>
            <a:prstGeom prst="roundRect">
              <a:avLst>
                <a:gd name="adj" fmla="val 3532"/>
              </a:avLst>
            </a:prstGeom>
            <a:solidFill>
              <a:schemeClr val="bg1"/>
            </a:solidFill>
            <a:ln w="9525" algn="ctr">
              <a:noFill/>
              <a:round/>
              <a:headEnd/>
              <a:tailEnd/>
            </a:ln>
            <a:effectLst/>
          </p:spPr>
          <p:txBody>
            <a:bodyPr wrap="none" anchor="ctr"/>
            <a:lstStyle/>
            <a:p>
              <a:pPr>
                <a:defRPr/>
              </a:pPr>
              <a:endParaRPr lang="en-US"/>
            </a:p>
          </p:txBody>
        </p:sp>
      </p:grpSp>
      <p:sp>
        <p:nvSpPr>
          <p:cNvPr id="13317" name="Rectangle 7"/>
          <p:cNvSpPr>
            <a:spLocks noGrp="1" noChangeArrowheads="1"/>
          </p:cNvSpPr>
          <p:nvPr>
            <p:ph type="title"/>
          </p:nvPr>
        </p:nvSpPr>
        <p:spPr bwMode="auto">
          <a:xfrm>
            <a:off x="282575" y="177800"/>
            <a:ext cx="747077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3318" name="Rectangle 8"/>
          <p:cNvSpPr>
            <a:spLocks noGrp="1" noChangeArrowheads="1"/>
          </p:cNvSpPr>
          <p:nvPr>
            <p:ph type="body" idx="1"/>
          </p:nvPr>
        </p:nvSpPr>
        <p:spPr bwMode="auto">
          <a:xfrm>
            <a:off x="279400" y="1506538"/>
            <a:ext cx="2554288" cy="4419600"/>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3687456" name="Rectangle 32"/>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7468" name="Rectangle 44"/>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E6412E9E-1EC1-4499-94F8-87248900B5CF}" type="slidenum">
              <a:rPr lang="en-US"/>
              <a:pPr>
                <a:defRPr/>
              </a:pPr>
              <a:t>‹#›</a:t>
            </a:fld>
            <a:endParaRPr lang="en-US"/>
          </a:p>
        </p:txBody>
      </p:sp>
      <p:pic>
        <p:nvPicPr>
          <p:cNvPr id="16" name="Picture 15" descr="RakshakLogo_300_dpi.png"/>
          <p:cNvPicPr>
            <a:picLocks noChangeAspect="1"/>
          </p:cNvPicPr>
          <p:nvPr userDrawn="1"/>
        </p:nvPicPr>
        <p:blipFill>
          <a:blip r:embed="rId13" cstate="print"/>
          <a:stretch>
            <a:fillRect/>
          </a:stretch>
        </p:blipFill>
        <p:spPr>
          <a:xfrm>
            <a:off x="7784314" y="177800"/>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2" r:id="rId1"/>
    <p:sldLayoutId id="2147485690" r:id="rId2"/>
    <p:sldLayoutId id="2147485691" r:id="rId3"/>
    <p:sldLayoutId id="2147485692" r:id="rId4"/>
    <p:sldLayoutId id="2147485693" r:id="rId5"/>
    <p:sldLayoutId id="2147485694" r:id="rId6"/>
    <p:sldLayoutId id="2147485695" r:id="rId7"/>
    <p:sldLayoutId id="2147485696" r:id="rId8"/>
    <p:sldLayoutId id="2147485697" r:id="rId9"/>
    <p:sldLayoutId id="2147485698" r:id="rId10"/>
    <p:sldLayoutId id="214748569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93570"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3693598" name="AutoShape 30"/>
          <p:cNvSpPr>
            <a:spLocks noChangeArrowheads="1"/>
          </p:cNvSpPr>
          <p:nvPr userDrawn="1"/>
        </p:nvSpPr>
        <p:spPr bwMode="auto">
          <a:xfrm>
            <a:off x="4699000" y="922338"/>
            <a:ext cx="4360863" cy="5210175"/>
          </a:xfrm>
          <a:prstGeom prst="roundRect">
            <a:avLst>
              <a:gd name="adj" fmla="val 2329"/>
            </a:avLst>
          </a:prstGeom>
          <a:solidFill>
            <a:srgbClr val="C0C0C0"/>
          </a:solidFill>
          <a:ln w="9525" algn="ctr">
            <a:noFill/>
            <a:round/>
            <a:headEnd/>
            <a:tailEnd/>
          </a:ln>
          <a:effectLst/>
        </p:spPr>
        <p:txBody>
          <a:bodyPr wrap="none" anchor="ctr"/>
          <a:lstStyle/>
          <a:p>
            <a:pPr>
              <a:defRPr/>
            </a:pPr>
            <a:endParaRPr lang="en-US"/>
          </a:p>
        </p:txBody>
      </p:sp>
      <p:sp>
        <p:nvSpPr>
          <p:cNvPr id="3693595" name="AutoShape 27"/>
          <p:cNvSpPr>
            <a:spLocks noChangeArrowheads="1"/>
          </p:cNvSpPr>
          <p:nvPr userDrawn="1"/>
        </p:nvSpPr>
        <p:spPr bwMode="auto">
          <a:xfrm>
            <a:off x="4654550" y="885825"/>
            <a:ext cx="4360863" cy="5210175"/>
          </a:xfrm>
          <a:prstGeom prst="roundRect">
            <a:avLst>
              <a:gd name="adj" fmla="val 2329"/>
            </a:avLst>
          </a:prstGeom>
          <a:solidFill>
            <a:schemeClr val="bg1"/>
          </a:solidFill>
          <a:ln w="9525" algn="ctr">
            <a:noFill/>
            <a:round/>
            <a:headEnd/>
            <a:tailEnd/>
          </a:ln>
          <a:effectLst/>
        </p:spPr>
        <p:txBody>
          <a:bodyPr wrap="none" anchor="ctr"/>
          <a:lstStyle/>
          <a:p>
            <a:pPr>
              <a:defRPr/>
            </a:pPr>
            <a:endParaRPr lang="en-US"/>
          </a:p>
        </p:txBody>
      </p:sp>
      <p:sp>
        <p:nvSpPr>
          <p:cNvPr id="14341" name="Rectangle 5"/>
          <p:cNvSpPr>
            <a:spLocks noGrp="1" noChangeArrowheads="1"/>
          </p:cNvSpPr>
          <p:nvPr>
            <p:ph type="title"/>
          </p:nvPr>
        </p:nvSpPr>
        <p:spPr bwMode="auto">
          <a:xfrm>
            <a:off x="282575" y="177800"/>
            <a:ext cx="733107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4342" name="Rectangle 6"/>
          <p:cNvSpPr>
            <a:spLocks noGrp="1" noChangeArrowheads="1"/>
          </p:cNvSpPr>
          <p:nvPr>
            <p:ph type="body" idx="1"/>
          </p:nvPr>
        </p:nvSpPr>
        <p:spPr bwMode="auto">
          <a:xfrm>
            <a:off x="4829175" y="1044575"/>
            <a:ext cx="4003675" cy="48815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p:txBody>
      </p:sp>
      <p:sp>
        <p:nvSpPr>
          <p:cNvPr id="3693576" name="Rectangle 8"/>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439C9FE9-295F-4E22-8FA2-C893D4176C0F}" type="slidenum">
              <a:rPr lang="en-US"/>
              <a:pPr>
                <a:defRPr/>
              </a:pPr>
              <a:t>‹#›</a:t>
            </a:fld>
            <a:endParaRPr lang="en-US"/>
          </a:p>
        </p:txBody>
      </p:sp>
      <p:sp>
        <p:nvSpPr>
          <p:cNvPr id="3693592" name="Rectangle 24"/>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10" name="Picture 9" descr="RakshakLogo_300_dpi.png"/>
          <p:cNvPicPr>
            <a:picLocks noChangeAspect="1"/>
          </p:cNvPicPr>
          <p:nvPr userDrawn="1"/>
        </p:nvPicPr>
        <p:blipFill>
          <a:blip r:embed="rId13" cstate="print"/>
          <a:stretch>
            <a:fillRect/>
          </a:stretch>
        </p:blipFill>
        <p:spPr>
          <a:xfrm>
            <a:off x="7784313" y="177800"/>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3" r:id="rId1"/>
    <p:sldLayoutId id="2147485700" r:id="rId2"/>
    <p:sldLayoutId id="2147485701" r:id="rId3"/>
    <p:sldLayoutId id="2147485702" r:id="rId4"/>
    <p:sldLayoutId id="2147485703" r:id="rId5"/>
    <p:sldLayoutId id="2147485704" r:id="rId6"/>
    <p:sldLayoutId id="2147485705" r:id="rId7"/>
    <p:sldLayoutId id="2147485706" r:id="rId8"/>
    <p:sldLayoutId id="2147485707" r:id="rId9"/>
    <p:sldLayoutId id="2147485708" r:id="rId10"/>
    <p:sldLayoutId id="214748570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91522"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15363" name="Group 48"/>
          <p:cNvGrpSpPr>
            <a:grpSpLocks/>
          </p:cNvGrpSpPr>
          <p:nvPr userDrawn="1"/>
        </p:nvGrpSpPr>
        <p:grpSpPr bwMode="auto">
          <a:xfrm>
            <a:off x="163513" y="922338"/>
            <a:ext cx="8886825" cy="5210175"/>
            <a:chOff x="177" y="654"/>
            <a:chExt cx="5598" cy="3282"/>
          </a:xfrm>
        </p:grpSpPr>
        <p:sp>
          <p:nvSpPr>
            <p:cNvPr id="3691564" name="AutoShape 44"/>
            <p:cNvSpPr>
              <a:spLocks noChangeArrowheads="1"/>
            </p:cNvSpPr>
            <p:nvPr userDrawn="1"/>
          </p:nvSpPr>
          <p:spPr bwMode="auto">
            <a:xfrm>
              <a:off x="177" y="654"/>
              <a:ext cx="2760" cy="1608"/>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3691565" name="AutoShape 45"/>
            <p:cNvSpPr>
              <a:spLocks noChangeArrowheads="1"/>
            </p:cNvSpPr>
            <p:nvPr userDrawn="1"/>
          </p:nvSpPr>
          <p:spPr bwMode="auto">
            <a:xfrm>
              <a:off x="177" y="2328"/>
              <a:ext cx="2760" cy="1608"/>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3691566" name="AutoShape 46"/>
            <p:cNvSpPr>
              <a:spLocks noChangeArrowheads="1"/>
            </p:cNvSpPr>
            <p:nvPr userDrawn="1"/>
          </p:nvSpPr>
          <p:spPr bwMode="auto">
            <a:xfrm>
              <a:off x="3015" y="654"/>
              <a:ext cx="2760" cy="1608"/>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3691567" name="AutoShape 47"/>
            <p:cNvSpPr>
              <a:spLocks noChangeArrowheads="1"/>
            </p:cNvSpPr>
            <p:nvPr userDrawn="1"/>
          </p:nvSpPr>
          <p:spPr bwMode="auto">
            <a:xfrm>
              <a:off x="3015" y="2328"/>
              <a:ext cx="2760" cy="1608"/>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grpSp>
      <p:sp>
        <p:nvSpPr>
          <p:cNvPr id="3691546" name="AutoShape 26"/>
          <p:cNvSpPr>
            <a:spLocks noChangeArrowheads="1"/>
          </p:cNvSpPr>
          <p:nvPr userDrawn="1"/>
        </p:nvSpPr>
        <p:spPr bwMode="auto">
          <a:xfrm>
            <a:off x="128588" y="885825"/>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15365" name="Rectangle 7"/>
          <p:cNvSpPr>
            <a:spLocks noGrp="1" noChangeArrowheads="1"/>
          </p:cNvSpPr>
          <p:nvPr>
            <p:ph type="title"/>
          </p:nvPr>
        </p:nvSpPr>
        <p:spPr bwMode="auto">
          <a:xfrm>
            <a:off x="282575" y="177800"/>
            <a:ext cx="7285038"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5366" name="Rectangle 8"/>
          <p:cNvSpPr>
            <a:spLocks noGrp="1" noChangeArrowheads="1"/>
          </p:cNvSpPr>
          <p:nvPr>
            <p:ph type="body" idx="1"/>
          </p:nvPr>
        </p:nvSpPr>
        <p:spPr bwMode="auto">
          <a:xfrm>
            <a:off x="279400" y="1044575"/>
            <a:ext cx="4043363" cy="2241550"/>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3691530" name="Rectangle 10"/>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E187EE3C-C9E8-4A8F-835C-13E0E6060DF8}" type="slidenum">
              <a:rPr lang="en-US"/>
              <a:pPr>
                <a:defRPr/>
              </a:pPr>
              <a:t>‹#›</a:t>
            </a:fld>
            <a:endParaRPr lang="en-US"/>
          </a:p>
        </p:txBody>
      </p:sp>
      <p:sp>
        <p:nvSpPr>
          <p:cNvPr id="3691559" name="Rectangle 39"/>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91561" name="AutoShape 41"/>
          <p:cNvSpPr>
            <a:spLocks noChangeArrowheads="1"/>
          </p:cNvSpPr>
          <p:nvPr userDrawn="1"/>
        </p:nvSpPr>
        <p:spPr bwMode="auto">
          <a:xfrm>
            <a:off x="128588" y="3543300"/>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3691562" name="AutoShape 42"/>
          <p:cNvSpPr>
            <a:spLocks noChangeArrowheads="1"/>
          </p:cNvSpPr>
          <p:nvPr userDrawn="1"/>
        </p:nvSpPr>
        <p:spPr bwMode="auto">
          <a:xfrm>
            <a:off x="4633913" y="885825"/>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3691563" name="AutoShape 43"/>
          <p:cNvSpPr>
            <a:spLocks noChangeArrowheads="1"/>
          </p:cNvSpPr>
          <p:nvPr userDrawn="1"/>
        </p:nvSpPr>
        <p:spPr bwMode="auto">
          <a:xfrm>
            <a:off x="4633913" y="3543300"/>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pic>
        <p:nvPicPr>
          <p:cNvPr id="17" name="Picture 16" descr="RakshakLogo_300_dpi.png"/>
          <p:cNvPicPr>
            <a:picLocks noChangeAspect="1"/>
          </p:cNvPicPr>
          <p:nvPr userDrawn="1"/>
        </p:nvPicPr>
        <p:blipFill>
          <a:blip r:embed="rId13" cstate="print"/>
          <a:stretch>
            <a:fillRect/>
          </a:stretch>
        </p:blipFill>
        <p:spPr>
          <a:xfrm>
            <a:off x="7762088"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4" r:id="rId1"/>
    <p:sldLayoutId id="2147485710" r:id="rId2"/>
    <p:sldLayoutId id="2147485711" r:id="rId3"/>
    <p:sldLayoutId id="2147485712" r:id="rId4"/>
    <p:sldLayoutId id="2147485713" r:id="rId5"/>
    <p:sldLayoutId id="2147485714" r:id="rId6"/>
    <p:sldLayoutId id="2147485715" r:id="rId7"/>
    <p:sldLayoutId id="2147485716" r:id="rId8"/>
    <p:sldLayoutId id="2147485717" r:id="rId9"/>
    <p:sldLayoutId id="2147485718" r:id="rId10"/>
    <p:sldLayoutId id="214748571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632578"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4632579" name="AutoShape 3"/>
          <p:cNvSpPr>
            <a:spLocks noChangeArrowheads="1"/>
          </p:cNvSpPr>
          <p:nvPr userDrawn="1"/>
        </p:nvSpPr>
        <p:spPr bwMode="auto">
          <a:xfrm>
            <a:off x="163513" y="922338"/>
            <a:ext cx="4381500" cy="2552700"/>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4632580" name="AutoShape 4"/>
          <p:cNvSpPr>
            <a:spLocks noChangeArrowheads="1"/>
          </p:cNvSpPr>
          <p:nvPr userDrawn="1"/>
        </p:nvSpPr>
        <p:spPr bwMode="auto">
          <a:xfrm>
            <a:off x="4668838" y="922338"/>
            <a:ext cx="4381500" cy="2552700"/>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4632581" name="AutoShape 5"/>
          <p:cNvSpPr>
            <a:spLocks noChangeArrowheads="1"/>
          </p:cNvSpPr>
          <p:nvPr userDrawn="1"/>
        </p:nvSpPr>
        <p:spPr bwMode="auto">
          <a:xfrm>
            <a:off x="128588" y="3579813"/>
            <a:ext cx="8921750" cy="2552700"/>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4632582" name="AutoShape 6"/>
          <p:cNvSpPr>
            <a:spLocks noChangeArrowheads="1"/>
          </p:cNvSpPr>
          <p:nvPr userDrawn="1"/>
        </p:nvSpPr>
        <p:spPr bwMode="auto">
          <a:xfrm>
            <a:off x="128588" y="885825"/>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16391" name="Rectangle 7"/>
          <p:cNvSpPr>
            <a:spLocks noGrp="1" noChangeArrowheads="1"/>
          </p:cNvSpPr>
          <p:nvPr>
            <p:ph type="title"/>
          </p:nvPr>
        </p:nvSpPr>
        <p:spPr bwMode="auto">
          <a:xfrm>
            <a:off x="282575" y="177800"/>
            <a:ext cx="7377113"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4632585" name="Rectangle 9"/>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62E60DFF-637C-4884-8C7A-458A138ABCA3}" type="slidenum">
              <a:rPr lang="en-US"/>
              <a:pPr>
                <a:defRPr/>
              </a:pPr>
              <a:t>‹#›</a:t>
            </a:fld>
            <a:endParaRPr lang="en-US"/>
          </a:p>
        </p:txBody>
      </p:sp>
      <p:sp>
        <p:nvSpPr>
          <p:cNvPr id="4632597" name="Rectangle 21"/>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4632598" name="AutoShape 22"/>
          <p:cNvSpPr>
            <a:spLocks noChangeArrowheads="1"/>
          </p:cNvSpPr>
          <p:nvPr userDrawn="1"/>
        </p:nvSpPr>
        <p:spPr bwMode="auto">
          <a:xfrm>
            <a:off x="4633913" y="885825"/>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4632599" name="AutoShape 23"/>
          <p:cNvSpPr>
            <a:spLocks noChangeArrowheads="1"/>
          </p:cNvSpPr>
          <p:nvPr userDrawn="1"/>
        </p:nvSpPr>
        <p:spPr bwMode="auto">
          <a:xfrm>
            <a:off x="128588" y="3551238"/>
            <a:ext cx="8886825" cy="2544762"/>
          </a:xfrm>
          <a:prstGeom prst="roundRect">
            <a:avLst>
              <a:gd name="adj" fmla="val 3931"/>
            </a:avLst>
          </a:prstGeom>
          <a:solidFill>
            <a:schemeClr val="bg1"/>
          </a:solidFill>
          <a:ln w="9525" algn="ctr">
            <a:noFill/>
            <a:round/>
            <a:headEnd/>
            <a:tailEnd/>
          </a:ln>
          <a:effectLst/>
        </p:spPr>
        <p:txBody>
          <a:bodyPr wrap="none" anchor="ctr"/>
          <a:lstStyle/>
          <a:p>
            <a:pPr>
              <a:defRPr/>
            </a:pPr>
            <a:endParaRPr lang="en-US"/>
          </a:p>
        </p:txBody>
      </p:sp>
      <p:sp>
        <p:nvSpPr>
          <p:cNvPr id="16396" name="Rectangle 8"/>
          <p:cNvSpPr>
            <a:spLocks noGrp="1" noChangeArrowheads="1"/>
          </p:cNvSpPr>
          <p:nvPr>
            <p:ph type="body" idx="1"/>
          </p:nvPr>
        </p:nvSpPr>
        <p:spPr bwMode="auto">
          <a:xfrm>
            <a:off x="279400" y="3579813"/>
            <a:ext cx="8542338" cy="2395537"/>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pic>
        <p:nvPicPr>
          <p:cNvPr id="14" name="Picture 13" descr="RakshakLogo_300_dpi.png"/>
          <p:cNvPicPr>
            <a:picLocks noChangeAspect="1"/>
          </p:cNvPicPr>
          <p:nvPr userDrawn="1"/>
        </p:nvPicPr>
        <p:blipFill>
          <a:blip r:embed="rId13" cstate="print"/>
          <a:stretch>
            <a:fillRect/>
          </a:stretch>
        </p:blipFill>
        <p:spPr>
          <a:xfrm>
            <a:off x="7784313"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5" r:id="rId1"/>
    <p:sldLayoutId id="2147485720" r:id="rId2"/>
    <p:sldLayoutId id="2147485721" r:id="rId3"/>
    <p:sldLayoutId id="2147485722" r:id="rId4"/>
    <p:sldLayoutId id="2147485723" r:id="rId5"/>
    <p:sldLayoutId id="2147485724" r:id="rId6"/>
    <p:sldLayoutId id="2147485725" r:id="rId7"/>
    <p:sldLayoutId id="2147485726" r:id="rId8"/>
    <p:sldLayoutId id="2147485727" r:id="rId9"/>
    <p:sldLayoutId id="2147485728" r:id="rId10"/>
    <p:sldLayoutId id="214748572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634626"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4634627" name="AutoShape 3"/>
          <p:cNvSpPr>
            <a:spLocks noChangeArrowheads="1"/>
          </p:cNvSpPr>
          <p:nvPr userDrawn="1"/>
        </p:nvSpPr>
        <p:spPr bwMode="auto">
          <a:xfrm>
            <a:off x="163513" y="3579813"/>
            <a:ext cx="4381500" cy="2552700"/>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4634628" name="AutoShape 4"/>
          <p:cNvSpPr>
            <a:spLocks noChangeArrowheads="1"/>
          </p:cNvSpPr>
          <p:nvPr userDrawn="1"/>
        </p:nvSpPr>
        <p:spPr bwMode="auto">
          <a:xfrm>
            <a:off x="4668838" y="3579813"/>
            <a:ext cx="4381500" cy="2552700"/>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4634629" name="AutoShape 5"/>
          <p:cNvSpPr>
            <a:spLocks noChangeArrowheads="1"/>
          </p:cNvSpPr>
          <p:nvPr userDrawn="1"/>
        </p:nvSpPr>
        <p:spPr bwMode="auto">
          <a:xfrm>
            <a:off x="128588" y="3543300"/>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4634630" name="AutoShape 6"/>
          <p:cNvSpPr>
            <a:spLocks noChangeArrowheads="1"/>
          </p:cNvSpPr>
          <p:nvPr userDrawn="1"/>
        </p:nvSpPr>
        <p:spPr bwMode="auto">
          <a:xfrm>
            <a:off x="4633913" y="3543300"/>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4634631" name="AutoShape 7"/>
          <p:cNvSpPr>
            <a:spLocks noChangeArrowheads="1"/>
          </p:cNvSpPr>
          <p:nvPr userDrawn="1"/>
        </p:nvSpPr>
        <p:spPr bwMode="auto">
          <a:xfrm>
            <a:off x="128588" y="914400"/>
            <a:ext cx="8921750" cy="2552700"/>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4634632" name="AutoShape 8"/>
          <p:cNvSpPr>
            <a:spLocks noChangeArrowheads="1"/>
          </p:cNvSpPr>
          <p:nvPr userDrawn="1"/>
        </p:nvSpPr>
        <p:spPr bwMode="auto">
          <a:xfrm>
            <a:off x="128588" y="885825"/>
            <a:ext cx="8886825" cy="2544763"/>
          </a:xfrm>
          <a:prstGeom prst="roundRect">
            <a:avLst>
              <a:gd name="adj" fmla="val 3931"/>
            </a:avLst>
          </a:prstGeom>
          <a:solidFill>
            <a:schemeClr val="bg1"/>
          </a:solidFill>
          <a:ln w="9525" algn="ctr">
            <a:noFill/>
            <a:round/>
            <a:headEnd/>
            <a:tailEnd/>
          </a:ln>
          <a:effectLst/>
        </p:spPr>
        <p:txBody>
          <a:bodyPr wrap="none" anchor="ctr"/>
          <a:lstStyle/>
          <a:p>
            <a:pPr>
              <a:defRPr/>
            </a:pPr>
            <a:endParaRPr lang="en-US"/>
          </a:p>
        </p:txBody>
      </p:sp>
      <p:sp>
        <p:nvSpPr>
          <p:cNvPr id="17417" name="Rectangle 9"/>
          <p:cNvSpPr>
            <a:spLocks noGrp="1" noChangeArrowheads="1"/>
          </p:cNvSpPr>
          <p:nvPr>
            <p:ph type="title"/>
          </p:nvPr>
        </p:nvSpPr>
        <p:spPr bwMode="auto">
          <a:xfrm>
            <a:off x="282575" y="177800"/>
            <a:ext cx="733107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7418" name="Rectangle 10"/>
          <p:cNvSpPr>
            <a:spLocks noGrp="1" noChangeArrowheads="1"/>
          </p:cNvSpPr>
          <p:nvPr>
            <p:ph type="body" idx="1"/>
          </p:nvPr>
        </p:nvSpPr>
        <p:spPr bwMode="auto">
          <a:xfrm>
            <a:off x="279400" y="914400"/>
            <a:ext cx="8636000" cy="2344738"/>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4634635" name="Rectangle 11"/>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BD0AA65C-4592-4446-A77E-40EFDC26067C}" type="slidenum">
              <a:rPr lang="en-US"/>
              <a:pPr>
                <a:defRPr/>
              </a:pPr>
              <a:t>‹#›</a:t>
            </a:fld>
            <a:endParaRPr lang="en-US"/>
          </a:p>
        </p:txBody>
      </p:sp>
      <p:sp>
        <p:nvSpPr>
          <p:cNvPr id="4634647" name="Rectangle 23"/>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14" name="Picture 13" descr="RakshakLogo_300_dpi.png"/>
          <p:cNvPicPr>
            <a:picLocks noChangeAspect="1"/>
          </p:cNvPicPr>
          <p:nvPr userDrawn="1"/>
        </p:nvPicPr>
        <p:blipFill>
          <a:blip r:embed="rId13" cstate="print"/>
          <a:stretch>
            <a:fillRect/>
          </a:stretch>
        </p:blipFill>
        <p:spPr>
          <a:xfrm>
            <a:off x="7762088" y="177800"/>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6" r:id="rId1"/>
    <p:sldLayoutId id="2147485730" r:id="rId2"/>
    <p:sldLayoutId id="2147485731" r:id="rId3"/>
    <p:sldLayoutId id="2147485732" r:id="rId4"/>
    <p:sldLayoutId id="2147485733" r:id="rId5"/>
    <p:sldLayoutId id="2147485734" r:id="rId6"/>
    <p:sldLayoutId id="2147485735" r:id="rId7"/>
    <p:sldLayoutId id="2147485736" r:id="rId8"/>
    <p:sldLayoutId id="2147485737" r:id="rId9"/>
    <p:sldLayoutId id="2147485738" r:id="rId10"/>
    <p:sldLayoutId id="214748573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279400" y="177800"/>
            <a:ext cx="732472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4878343" name="Rectangle 7"/>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4878344" name="Rectangle 8"/>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j-lt"/>
              </a:defRPr>
            </a:lvl1pPr>
          </a:lstStyle>
          <a:p>
            <a:pPr>
              <a:defRPr/>
            </a:pPr>
            <a:fld id="{33A67DB2-1634-45D3-9D77-F13155F852F7}" type="slidenum">
              <a:rPr lang="en-US"/>
              <a:pPr>
                <a:defRPr/>
              </a:pPr>
              <a:t>‹#›</a:t>
            </a:fld>
            <a:endParaRPr lang="en-US"/>
          </a:p>
        </p:txBody>
      </p:sp>
      <p:sp>
        <p:nvSpPr>
          <p:cNvPr id="4878356" name="Rectangle 20"/>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2054" name="Group 21"/>
          <p:cNvGrpSpPr>
            <a:grpSpLocks/>
          </p:cNvGrpSpPr>
          <p:nvPr userDrawn="1"/>
        </p:nvGrpSpPr>
        <p:grpSpPr bwMode="auto">
          <a:xfrm>
            <a:off x="107950" y="1414463"/>
            <a:ext cx="8910638" cy="3670300"/>
            <a:chOff x="81" y="603"/>
            <a:chExt cx="5613" cy="2781"/>
          </a:xfrm>
        </p:grpSpPr>
        <p:sp>
          <p:nvSpPr>
            <p:cNvPr id="4878358" name="AutoShape 22"/>
            <p:cNvSpPr>
              <a:spLocks noChangeArrowheads="1"/>
            </p:cNvSpPr>
            <p:nvPr userDrawn="1"/>
          </p:nvSpPr>
          <p:spPr bwMode="auto">
            <a:xfrm>
              <a:off x="4324" y="622"/>
              <a:ext cx="1370" cy="276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878359" name="AutoShape 23"/>
            <p:cNvSpPr>
              <a:spLocks noChangeArrowheads="1"/>
            </p:cNvSpPr>
            <p:nvPr userDrawn="1"/>
          </p:nvSpPr>
          <p:spPr bwMode="auto">
            <a:xfrm>
              <a:off x="4308" y="603"/>
              <a:ext cx="1370" cy="276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nvGrpSpPr>
            <p:cNvPr id="2060" name="Group 24"/>
            <p:cNvGrpSpPr>
              <a:grpSpLocks/>
            </p:cNvGrpSpPr>
            <p:nvPr userDrawn="1"/>
          </p:nvGrpSpPr>
          <p:grpSpPr bwMode="auto">
            <a:xfrm>
              <a:off x="81" y="603"/>
              <a:ext cx="1386" cy="2781"/>
              <a:chOff x="81" y="558"/>
              <a:chExt cx="1283" cy="3305"/>
            </a:xfrm>
          </p:grpSpPr>
          <p:sp>
            <p:nvSpPr>
              <p:cNvPr id="4878361" name="AutoShape 25"/>
              <p:cNvSpPr>
                <a:spLocks noChangeArrowheads="1"/>
              </p:cNvSpPr>
              <p:nvPr userDrawn="1"/>
            </p:nvSpPr>
            <p:spPr bwMode="auto">
              <a:xfrm>
                <a:off x="96"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878362" name="AutoShape 26"/>
              <p:cNvSpPr>
                <a:spLocks noChangeArrowheads="1"/>
              </p:cNvSpPr>
              <p:nvPr userDrawn="1"/>
            </p:nvSpPr>
            <p:spPr bwMode="auto">
              <a:xfrm>
                <a:off x="81"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2061" name="Group 27"/>
            <p:cNvGrpSpPr>
              <a:grpSpLocks/>
            </p:cNvGrpSpPr>
            <p:nvPr userDrawn="1"/>
          </p:nvGrpSpPr>
          <p:grpSpPr bwMode="auto">
            <a:xfrm>
              <a:off x="1489" y="603"/>
              <a:ext cx="1387" cy="2781"/>
              <a:chOff x="1406" y="558"/>
              <a:chExt cx="1284" cy="3305"/>
            </a:xfrm>
          </p:grpSpPr>
          <p:sp>
            <p:nvSpPr>
              <p:cNvPr id="4878364" name="AutoShape 28"/>
              <p:cNvSpPr>
                <a:spLocks noChangeArrowheads="1"/>
              </p:cNvSpPr>
              <p:nvPr userDrawn="1"/>
            </p:nvSpPr>
            <p:spPr bwMode="auto">
              <a:xfrm>
                <a:off x="1422"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878365" name="AutoShape 29"/>
              <p:cNvSpPr>
                <a:spLocks noChangeArrowheads="1"/>
              </p:cNvSpPr>
              <p:nvPr userDrawn="1"/>
            </p:nvSpPr>
            <p:spPr bwMode="auto">
              <a:xfrm>
                <a:off x="1406"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2062" name="Group 30"/>
            <p:cNvGrpSpPr>
              <a:grpSpLocks/>
            </p:cNvGrpSpPr>
            <p:nvPr userDrawn="1"/>
          </p:nvGrpSpPr>
          <p:grpSpPr bwMode="auto">
            <a:xfrm>
              <a:off x="2899" y="603"/>
              <a:ext cx="1386" cy="2781"/>
              <a:chOff x="2733" y="558"/>
              <a:chExt cx="1283" cy="3305"/>
            </a:xfrm>
          </p:grpSpPr>
          <p:sp>
            <p:nvSpPr>
              <p:cNvPr id="4878367" name="AutoShape 31"/>
              <p:cNvSpPr>
                <a:spLocks noChangeArrowheads="1"/>
              </p:cNvSpPr>
              <p:nvPr userDrawn="1"/>
            </p:nvSpPr>
            <p:spPr bwMode="auto">
              <a:xfrm>
                <a:off x="2748"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878368" name="AutoShape 32"/>
              <p:cNvSpPr>
                <a:spLocks noChangeArrowheads="1"/>
              </p:cNvSpPr>
              <p:nvPr userDrawn="1"/>
            </p:nvSpPr>
            <p:spPr bwMode="auto">
              <a:xfrm>
                <a:off x="2733"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sp>
        <p:nvSpPr>
          <p:cNvPr id="4878369" name="AutoShape 33"/>
          <p:cNvSpPr>
            <a:spLocks noChangeArrowheads="1"/>
          </p:cNvSpPr>
          <p:nvPr userDrawn="1"/>
        </p:nvSpPr>
        <p:spPr bwMode="auto">
          <a:xfrm>
            <a:off x="161925" y="5113338"/>
            <a:ext cx="8885238" cy="990600"/>
          </a:xfrm>
          <a:prstGeom prst="roundRect">
            <a:avLst>
              <a:gd name="adj" fmla="val 16667"/>
            </a:avLst>
          </a:prstGeom>
          <a:solidFill>
            <a:srgbClr val="C0C0C0"/>
          </a:solidFill>
          <a:ln w="9525" algn="ctr">
            <a:noFill/>
            <a:round/>
            <a:headEnd/>
            <a:tailEnd/>
          </a:ln>
          <a:effectLst/>
        </p:spPr>
        <p:txBody>
          <a:bodyPr wrap="none" anchor="ctr"/>
          <a:lstStyle/>
          <a:p>
            <a:pPr>
              <a:defRPr/>
            </a:pPr>
            <a:endParaRPr lang="en-US"/>
          </a:p>
        </p:txBody>
      </p:sp>
      <p:sp>
        <p:nvSpPr>
          <p:cNvPr id="4878370" name="AutoShape 34"/>
          <p:cNvSpPr>
            <a:spLocks noChangeArrowheads="1"/>
          </p:cNvSpPr>
          <p:nvPr userDrawn="1"/>
        </p:nvSpPr>
        <p:spPr bwMode="auto">
          <a:xfrm>
            <a:off x="133350" y="5084763"/>
            <a:ext cx="8885238" cy="990600"/>
          </a:xfrm>
          <a:prstGeom prst="roundRect">
            <a:avLst>
              <a:gd name="adj" fmla="val 16667"/>
            </a:avLst>
          </a:prstGeom>
          <a:solidFill>
            <a:schemeClr val="bg1"/>
          </a:solidFill>
          <a:ln w="9525" algn="ctr">
            <a:noFill/>
            <a:round/>
            <a:headEnd/>
            <a:tailEnd/>
          </a:ln>
          <a:effectLst/>
        </p:spPr>
        <p:txBody>
          <a:bodyPr wrap="none" anchor="ctr"/>
          <a:lstStyle/>
          <a:p>
            <a:pPr>
              <a:defRPr/>
            </a:pPr>
            <a:endParaRPr lang="en-US"/>
          </a:p>
        </p:txBody>
      </p:sp>
      <p:pic>
        <p:nvPicPr>
          <p:cNvPr id="23" name="Picture 22" descr="RakshakLogo_300_dpi.png"/>
          <p:cNvPicPr>
            <a:picLocks noChangeAspect="1"/>
          </p:cNvPicPr>
          <p:nvPr userDrawn="1"/>
        </p:nvPicPr>
        <p:blipFill>
          <a:blip r:embed="rId13" cstate="print"/>
          <a:stretch>
            <a:fillRect/>
          </a:stretch>
        </p:blipFill>
        <p:spPr>
          <a:xfrm>
            <a:off x="7787488"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1" r:id="rId1"/>
    <p:sldLayoutId id="2147485580" r:id="rId2"/>
    <p:sldLayoutId id="2147485581" r:id="rId3"/>
    <p:sldLayoutId id="2147485582" r:id="rId4"/>
    <p:sldLayoutId id="2147485583" r:id="rId5"/>
    <p:sldLayoutId id="2147485584" r:id="rId6"/>
    <p:sldLayoutId id="2147485585" r:id="rId7"/>
    <p:sldLayoutId id="2147485586" r:id="rId8"/>
    <p:sldLayoutId id="2147485587" r:id="rId9"/>
    <p:sldLayoutId id="2147485588" r:id="rId10"/>
    <p:sldLayoutId id="214748558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75138"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3075" name="Group 37"/>
          <p:cNvGrpSpPr>
            <a:grpSpLocks/>
          </p:cNvGrpSpPr>
          <p:nvPr userDrawn="1"/>
        </p:nvGrpSpPr>
        <p:grpSpPr bwMode="auto">
          <a:xfrm>
            <a:off x="163513" y="922338"/>
            <a:ext cx="8886825" cy="5210175"/>
            <a:chOff x="81" y="558"/>
            <a:chExt cx="5598" cy="3282"/>
          </a:xfrm>
        </p:grpSpPr>
        <p:sp>
          <p:nvSpPr>
            <p:cNvPr id="3675174" name="AutoShape 38"/>
            <p:cNvSpPr>
              <a:spLocks noChangeArrowheads="1"/>
            </p:cNvSpPr>
            <p:nvPr userDrawn="1"/>
          </p:nvSpPr>
          <p:spPr bwMode="auto">
            <a:xfrm>
              <a:off x="81" y="558"/>
              <a:ext cx="5598" cy="2128"/>
            </a:xfrm>
            <a:prstGeom prst="roundRect">
              <a:avLst>
                <a:gd name="adj" fmla="val 3009"/>
              </a:avLst>
            </a:prstGeom>
            <a:solidFill>
              <a:srgbClr val="C0C0C0"/>
            </a:solidFill>
            <a:ln w="9525" algn="ctr">
              <a:noFill/>
              <a:round/>
              <a:headEnd/>
              <a:tailEnd/>
            </a:ln>
            <a:effectLst/>
          </p:spPr>
          <p:txBody>
            <a:bodyPr wrap="none" anchor="ctr"/>
            <a:lstStyle/>
            <a:p>
              <a:pPr>
                <a:defRPr/>
              </a:pPr>
              <a:endParaRPr lang="en-US"/>
            </a:p>
          </p:txBody>
        </p:sp>
        <p:sp>
          <p:nvSpPr>
            <p:cNvPr id="3675175" name="AutoShape 39"/>
            <p:cNvSpPr>
              <a:spLocks noChangeArrowheads="1"/>
            </p:cNvSpPr>
            <p:nvPr userDrawn="1"/>
          </p:nvSpPr>
          <p:spPr bwMode="auto">
            <a:xfrm>
              <a:off x="81" y="2751"/>
              <a:ext cx="5598" cy="1089"/>
            </a:xfrm>
            <a:prstGeom prst="roundRect">
              <a:avLst>
                <a:gd name="adj" fmla="val 5968"/>
              </a:avLst>
            </a:prstGeom>
            <a:solidFill>
              <a:srgbClr val="C0C0C0"/>
            </a:solidFill>
            <a:ln w="9525" algn="ctr">
              <a:noFill/>
              <a:round/>
              <a:headEnd/>
              <a:tailEnd/>
            </a:ln>
            <a:effectLst/>
          </p:spPr>
          <p:txBody>
            <a:bodyPr wrap="none" anchor="ctr"/>
            <a:lstStyle/>
            <a:p>
              <a:pPr>
                <a:defRPr/>
              </a:pPr>
              <a:endParaRPr lang="en-US"/>
            </a:p>
          </p:txBody>
        </p:sp>
      </p:grpSp>
      <p:grpSp>
        <p:nvGrpSpPr>
          <p:cNvPr id="3076" name="Group 36"/>
          <p:cNvGrpSpPr>
            <a:grpSpLocks/>
          </p:cNvGrpSpPr>
          <p:nvPr userDrawn="1"/>
        </p:nvGrpSpPr>
        <p:grpSpPr bwMode="auto">
          <a:xfrm>
            <a:off x="128588" y="885825"/>
            <a:ext cx="8886825" cy="5210175"/>
            <a:chOff x="81" y="558"/>
            <a:chExt cx="5598" cy="3282"/>
          </a:xfrm>
        </p:grpSpPr>
        <p:sp>
          <p:nvSpPr>
            <p:cNvPr id="3675158" name="AutoShape 22"/>
            <p:cNvSpPr>
              <a:spLocks noChangeArrowheads="1"/>
            </p:cNvSpPr>
            <p:nvPr userDrawn="1"/>
          </p:nvSpPr>
          <p:spPr bwMode="auto">
            <a:xfrm>
              <a:off x="81" y="558"/>
              <a:ext cx="5598" cy="2128"/>
            </a:xfrm>
            <a:prstGeom prst="roundRect">
              <a:avLst>
                <a:gd name="adj" fmla="val 3009"/>
              </a:avLst>
            </a:prstGeom>
            <a:solidFill>
              <a:schemeClr val="bg1"/>
            </a:solidFill>
            <a:ln w="9525" algn="ctr">
              <a:noFill/>
              <a:round/>
              <a:headEnd/>
              <a:tailEnd/>
            </a:ln>
            <a:effectLst/>
          </p:spPr>
          <p:txBody>
            <a:bodyPr wrap="none" anchor="ctr"/>
            <a:lstStyle/>
            <a:p>
              <a:pPr>
                <a:defRPr/>
              </a:pPr>
              <a:endParaRPr lang="en-US"/>
            </a:p>
          </p:txBody>
        </p:sp>
        <p:sp>
          <p:nvSpPr>
            <p:cNvPr id="3675159" name="AutoShape 23"/>
            <p:cNvSpPr>
              <a:spLocks noChangeArrowheads="1"/>
            </p:cNvSpPr>
            <p:nvPr userDrawn="1"/>
          </p:nvSpPr>
          <p:spPr bwMode="auto">
            <a:xfrm>
              <a:off x="81" y="2751"/>
              <a:ext cx="5598" cy="1089"/>
            </a:xfrm>
            <a:prstGeom prst="roundRect">
              <a:avLst>
                <a:gd name="adj" fmla="val 5968"/>
              </a:avLst>
            </a:prstGeom>
            <a:solidFill>
              <a:schemeClr val="bg1"/>
            </a:solidFill>
            <a:ln w="9525" algn="ctr">
              <a:noFill/>
              <a:round/>
              <a:headEnd/>
              <a:tailEnd/>
            </a:ln>
            <a:effectLst/>
          </p:spPr>
          <p:txBody>
            <a:bodyPr wrap="none" anchor="ctr"/>
            <a:lstStyle/>
            <a:p>
              <a:pPr>
                <a:defRPr/>
              </a:pPr>
              <a:endParaRPr lang="en-US"/>
            </a:p>
          </p:txBody>
        </p:sp>
      </p:grpSp>
      <p:sp>
        <p:nvSpPr>
          <p:cNvPr id="3077" name="Rectangle 5"/>
          <p:cNvSpPr>
            <a:spLocks noGrp="1" noChangeArrowheads="1"/>
          </p:cNvSpPr>
          <p:nvPr>
            <p:ph type="title"/>
          </p:nvPr>
        </p:nvSpPr>
        <p:spPr bwMode="auto">
          <a:xfrm>
            <a:off x="282575" y="177800"/>
            <a:ext cx="731202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body" idx="1"/>
          </p:nvPr>
        </p:nvSpPr>
        <p:spPr bwMode="auto">
          <a:xfrm>
            <a:off x="279400" y="4549775"/>
            <a:ext cx="8550275" cy="13763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p:txBody>
      </p:sp>
      <p:sp>
        <p:nvSpPr>
          <p:cNvPr id="3675144" name="Rectangle 8"/>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18A5EA55-F88B-46EA-BA12-27D0B4AFCFE0}" type="slidenum">
              <a:rPr lang="en-US"/>
              <a:pPr>
                <a:defRPr/>
              </a:pPr>
              <a:t>‹#›</a:t>
            </a:fld>
            <a:endParaRPr lang="en-US"/>
          </a:p>
        </p:txBody>
      </p:sp>
      <p:sp>
        <p:nvSpPr>
          <p:cNvPr id="3675169" name="Rectangle 33"/>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14" name="Picture 13" descr="RakshakLogo_300_dpi.png"/>
          <p:cNvPicPr>
            <a:picLocks noChangeAspect="1"/>
          </p:cNvPicPr>
          <p:nvPr userDrawn="1"/>
        </p:nvPicPr>
        <p:blipFill>
          <a:blip r:embed="rId13" cstate="print"/>
          <a:stretch>
            <a:fillRect/>
          </a:stretch>
        </p:blipFill>
        <p:spPr>
          <a:xfrm>
            <a:off x="7762088" y="177800"/>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2" r:id="rId1"/>
    <p:sldLayoutId id="2147485590" r:id="rId2"/>
    <p:sldLayoutId id="2147485591" r:id="rId3"/>
    <p:sldLayoutId id="2147485592" r:id="rId4"/>
    <p:sldLayoutId id="2147485593" r:id="rId5"/>
    <p:sldLayoutId id="2147485594" r:id="rId6"/>
    <p:sldLayoutId id="2147485595" r:id="rId7"/>
    <p:sldLayoutId id="2147485596" r:id="rId8"/>
    <p:sldLayoutId id="2147485597" r:id="rId9"/>
    <p:sldLayoutId id="2147485598" r:id="rId10"/>
    <p:sldLayoutId id="214748559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lnSpc>
          <a:spcPct val="95000"/>
        </a:lnSpc>
        <a:spcBef>
          <a:spcPct val="20000"/>
        </a:spcBef>
        <a:spcAft>
          <a:spcPct val="0"/>
        </a:spcAft>
        <a:buClr>
          <a:srgbClr val="5F5F5F"/>
        </a:buClr>
        <a:buSzPct val="80000"/>
        <a:buFont typeface="Wingdings" pitchFamily="2" charset="2"/>
        <a:buChar char="§"/>
        <a:tabLst>
          <a:tab pos="341313" algn="l"/>
          <a:tab pos="1150938" algn="l"/>
        </a:tabLst>
        <a:defRPr sz="1600">
          <a:solidFill>
            <a:schemeClr val="tx1"/>
          </a:solidFill>
          <a:latin typeface="Myriad Pro" pitchFamily="34" charset="0"/>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40706"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4099" name="Group 39"/>
          <p:cNvGrpSpPr>
            <a:grpSpLocks/>
          </p:cNvGrpSpPr>
          <p:nvPr userDrawn="1"/>
        </p:nvGrpSpPr>
        <p:grpSpPr bwMode="auto">
          <a:xfrm>
            <a:off x="163513" y="922338"/>
            <a:ext cx="8886825" cy="5210175"/>
            <a:chOff x="177" y="654"/>
            <a:chExt cx="5598" cy="3282"/>
          </a:xfrm>
        </p:grpSpPr>
        <p:sp>
          <p:nvSpPr>
            <p:cNvPr id="4040741" name="AutoShape 37"/>
            <p:cNvSpPr>
              <a:spLocks noChangeArrowheads="1"/>
            </p:cNvSpPr>
            <p:nvPr userDrawn="1"/>
          </p:nvSpPr>
          <p:spPr bwMode="auto">
            <a:xfrm>
              <a:off x="177" y="3121"/>
              <a:ext cx="5598" cy="815"/>
            </a:xfrm>
            <a:prstGeom prst="roundRect">
              <a:avLst>
                <a:gd name="adj" fmla="val 7852"/>
              </a:avLst>
            </a:prstGeom>
            <a:solidFill>
              <a:srgbClr val="C0C0C0"/>
            </a:solidFill>
            <a:ln w="9525" algn="ctr">
              <a:noFill/>
              <a:round/>
              <a:headEnd/>
              <a:tailEnd/>
            </a:ln>
            <a:effectLst/>
          </p:spPr>
          <p:txBody>
            <a:bodyPr wrap="none" anchor="ctr"/>
            <a:lstStyle/>
            <a:p>
              <a:pPr>
                <a:defRPr/>
              </a:pPr>
              <a:endParaRPr lang="en-US"/>
            </a:p>
          </p:txBody>
        </p:sp>
        <p:sp>
          <p:nvSpPr>
            <p:cNvPr id="4040742" name="AutoShape 38"/>
            <p:cNvSpPr>
              <a:spLocks noChangeArrowheads="1"/>
            </p:cNvSpPr>
            <p:nvPr userDrawn="1"/>
          </p:nvSpPr>
          <p:spPr bwMode="auto">
            <a:xfrm>
              <a:off x="177" y="654"/>
              <a:ext cx="5598" cy="2388"/>
            </a:xfrm>
            <a:prstGeom prst="roundRect">
              <a:avLst>
                <a:gd name="adj" fmla="val 2639"/>
              </a:avLst>
            </a:prstGeom>
            <a:solidFill>
              <a:srgbClr val="C0C0C0"/>
            </a:solidFill>
            <a:ln w="9525" algn="ctr">
              <a:noFill/>
              <a:round/>
              <a:headEnd/>
              <a:tailEnd/>
            </a:ln>
            <a:effectLst/>
          </p:spPr>
          <p:txBody>
            <a:bodyPr wrap="none" anchor="ctr"/>
            <a:lstStyle/>
            <a:p>
              <a:pPr>
                <a:defRPr/>
              </a:pPr>
              <a:endParaRPr lang="en-US"/>
            </a:p>
          </p:txBody>
        </p:sp>
      </p:grpSp>
      <p:sp>
        <p:nvSpPr>
          <p:cNvPr id="4040728" name="AutoShape 24"/>
          <p:cNvSpPr>
            <a:spLocks noChangeArrowheads="1"/>
          </p:cNvSpPr>
          <p:nvPr userDrawn="1"/>
        </p:nvSpPr>
        <p:spPr bwMode="auto">
          <a:xfrm>
            <a:off x="128588" y="4802188"/>
            <a:ext cx="8886825" cy="1293812"/>
          </a:xfrm>
          <a:prstGeom prst="roundRect">
            <a:avLst>
              <a:gd name="adj" fmla="val 7852"/>
            </a:avLst>
          </a:prstGeom>
          <a:solidFill>
            <a:schemeClr val="bg1"/>
          </a:solidFill>
          <a:ln w="9525">
            <a:noFill/>
            <a:round/>
            <a:headEnd/>
            <a:tailEnd/>
          </a:ln>
          <a:effectLst/>
        </p:spPr>
        <p:txBody>
          <a:bodyPr wrap="none" anchor="ctr"/>
          <a:lstStyle/>
          <a:p>
            <a:pPr>
              <a:defRPr/>
            </a:pPr>
            <a:endParaRPr lang="en-US"/>
          </a:p>
        </p:txBody>
      </p:sp>
      <p:sp>
        <p:nvSpPr>
          <p:cNvPr id="4040729" name="AutoShape 25"/>
          <p:cNvSpPr>
            <a:spLocks noChangeArrowheads="1"/>
          </p:cNvSpPr>
          <p:nvPr userDrawn="1"/>
        </p:nvSpPr>
        <p:spPr bwMode="auto">
          <a:xfrm>
            <a:off x="128588" y="885825"/>
            <a:ext cx="8886825" cy="3790950"/>
          </a:xfrm>
          <a:prstGeom prst="roundRect">
            <a:avLst>
              <a:gd name="adj" fmla="val 2639"/>
            </a:avLst>
          </a:prstGeom>
          <a:solidFill>
            <a:schemeClr val="bg1"/>
          </a:solidFill>
          <a:ln w="9525">
            <a:noFill/>
            <a:round/>
            <a:headEnd/>
            <a:tailEnd/>
          </a:ln>
          <a:effectLst>
            <a:outerShdw dist="17961" dir="2700000" algn="ctr" rotWithShape="0">
              <a:srgbClr val="C0C0C0"/>
            </a:outerShdw>
          </a:effectLst>
        </p:spPr>
        <p:txBody>
          <a:bodyPr wrap="none" anchor="ctr"/>
          <a:lstStyle/>
          <a:p>
            <a:pPr>
              <a:defRPr/>
            </a:pPr>
            <a:endParaRPr lang="en-US"/>
          </a:p>
        </p:txBody>
      </p:sp>
      <p:sp>
        <p:nvSpPr>
          <p:cNvPr id="4102" name="Rectangle 9"/>
          <p:cNvSpPr>
            <a:spLocks noGrp="1" noChangeArrowheads="1"/>
          </p:cNvSpPr>
          <p:nvPr>
            <p:ph type="title"/>
          </p:nvPr>
        </p:nvSpPr>
        <p:spPr bwMode="auto">
          <a:xfrm>
            <a:off x="282575" y="177800"/>
            <a:ext cx="735012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4103" name="Rectangle 10"/>
          <p:cNvSpPr>
            <a:spLocks noGrp="1" noChangeArrowheads="1"/>
          </p:cNvSpPr>
          <p:nvPr>
            <p:ph type="body" idx="1"/>
          </p:nvPr>
        </p:nvSpPr>
        <p:spPr bwMode="auto">
          <a:xfrm>
            <a:off x="279400" y="4946650"/>
            <a:ext cx="8550275" cy="979488"/>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p:txBody>
      </p:sp>
      <p:sp>
        <p:nvSpPr>
          <p:cNvPr id="4040716" name="Rectangle 12"/>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05ED0717-9E25-4524-9EEE-EEFF61630E25}" type="slidenum">
              <a:rPr lang="en-US"/>
              <a:pPr>
                <a:defRPr/>
              </a:pPr>
              <a:t>‹#›</a:t>
            </a:fld>
            <a:endParaRPr lang="en-US"/>
          </a:p>
        </p:txBody>
      </p:sp>
      <p:sp>
        <p:nvSpPr>
          <p:cNvPr id="4040739" name="Rectangle 35"/>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13" name="Picture 12" descr="RakshakLogo_300_dpi.png"/>
          <p:cNvPicPr>
            <a:picLocks noChangeAspect="1"/>
          </p:cNvPicPr>
          <p:nvPr userDrawn="1"/>
        </p:nvPicPr>
        <p:blipFill>
          <a:blip r:embed="rId13" cstate="print"/>
          <a:stretch>
            <a:fillRect/>
          </a:stretch>
        </p:blipFill>
        <p:spPr>
          <a:xfrm>
            <a:off x="7787488" y="177800"/>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3" r:id="rId1"/>
    <p:sldLayoutId id="2147485600" r:id="rId2"/>
    <p:sldLayoutId id="2147485601" r:id="rId3"/>
    <p:sldLayoutId id="2147485602" r:id="rId4"/>
    <p:sldLayoutId id="2147485603" r:id="rId5"/>
    <p:sldLayoutId id="2147485604" r:id="rId6"/>
    <p:sldLayoutId id="2147485605" r:id="rId7"/>
    <p:sldLayoutId id="2147485606" r:id="rId8"/>
    <p:sldLayoutId id="2147485607" r:id="rId9"/>
    <p:sldLayoutId id="2147485608" r:id="rId10"/>
    <p:sldLayoutId id="214748560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lnSpc>
          <a:spcPct val="95000"/>
        </a:lnSpc>
        <a:spcBef>
          <a:spcPct val="20000"/>
        </a:spcBef>
        <a:spcAft>
          <a:spcPct val="0"/>
        </a:spcAft>
        <a:buClr>
          <a:srgbClr val="5F5F5F"/>
        </a:buClr>
        <a:buSzPct val="80000"/>
        <a:buFont typeface="Wingdings" pitchFamily="2" charset="2"/>
        <a:buChar char="§"/>
        <a:tabLst>
          <a:tab pos="341313" algn="l"/>
          <a:tab pos="1150938" algn="l"/>
        </a:tabLst>
        <a:defRPr sz="1600">
          <a:solidFill>
            <a:schemeClr val="tx1"/>
          </a:solidFill>
          <a:latin typeface="Myriad Pro" pitchFamily="34" charset="0"/>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77186"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5123" name="Group 40"/>
          <p:cNvGrpSpPr>
            <a:grpSpLocks/>
          </p:cNvGrpSpPr>
          <p:nvPr userDrawn="1"/>
        </p:nvGrpSpPr>
        <p:grpSpPr bwMode="auto">
          <a:xfrm>
            <a:off x="163513" y="922338"/>
            <a:ext cx="8886825" cy="5210175"/>
            <a:chOff x="177" y="654"/>
            <a:chExt cx="5598" cy="3282"/>
          </a:xfrm>
        </p:grpSpPr>
        <p:sp>
          <p:nvSpPr>
            <p:cNvPr id="3677222" name="AutoShape 38"/>
            <p:cNvSpPr>
              <a:spLocks noChangeArrowheads="1"/>
            </p:cNvSpPr>
            <p:nvPr userDrawn="1"/>
          </p:nvSpPr>
          <p:spPr bwMode="auto">
            <a:xfrm>
              <a:off x="177" y="654"/>
              <a:ext cx="5598" cy="1603"/>
            </a:xfrm>
            <a:prstGeom prst="roundRect">
              <a:avLst>
                <a:gd name="adj" fmla="val 3931"/>
              </a:avLst>
            </a:prstGeom>
            <a:solidFill>
              <a:srgbClr val="C0C0C0"/>
            </a:solidFill>
            <a:ln w="9525" algn="ctr">
              <a:noFill/>
              <a:round/>
              <a:headEnd/>
              <a:tailEnd/>
            </a:ln>
            <a:effectLst/>
          </p:spPr>
          <p:txBody>
            <a:bodyPr wrap="none" anchor="ctr"/>
            <a:lstStyle/>
            <a:p>
              <a:pPr>
                <a:defRPr/>
              </a:pPr>
              <a:endParaRPr lang="en-US"/>
            </a:p>
          </p:txBody>
        </p:sp>
        <p:sp>
          <p:nvSpPr>
            <p:cNvPr id="3677223" name="AutoShape 39"/>
            <p:cNvSpPr>
              <a:spLocks noChangeArrowheads="1"/>
            </p:cNvSpPr>
            <p:nvPr userDrawn="1"/>
          </p:nvSpPr>
          <p:spPr bwMode="auto">
            <a:xfrm>
              <a:off x="177" y="2333"/>
              <a:ext cx="5598" cy="1603"/>
            </a:xfrm>
            <a:prstGeom prst="roundRect">
              <a:avLst>
                <a:gd name="adj" fmla="val 3931"/>
              </a:avLst>
            </a:prstGeom>
            <a:solidFill>
              <a:srgbClr val="C0C0C0"/>
            </a:solidFill>
            <a:ln w="9525" algn="ctr">
              <a:noFill/>
              <a:round/>
              <a:headEnd/>
              <a:tailEnd/>
            </a:ln>
            <a:effectLst/>
          </p:spPr>
          <p:txBody>
            <a:bodyPr wrap="none" anchor="ctr"/>
            <a:lstStyle/>
            <a:p>
              <a:pPr>
                <a:defRPr/>
              </a:pPr>
              <a:endParaRPr lang="en-US"/>
            </a:p>
          </p:txBody>
        </p:sp>
      </p:grpSp>
      <p:sp>
        <p:nvSpPr>
          <p:cNvPr id="3677207" name="AutoShape 23"/>
          <p:cNvSpPr>
            <a:spLocks noChangeArrowheads="1"/>
          </p:cNvSpPr>
          <p:nvPr userDrawn="1"/>
        </p:nvSpPr>
        <p:spPr bwMode="auto">
          <a:xfrm>
            <a:off x="128588" y="885825"/>
            <a:ext cx="8886825" cy="2544763"/>
          </a:xfrm>
          <a:prstGeom prst="roundRect">
            <a:avLst>
              <a:gd name="adj" fmla="val 3931"/>
            </a:avLst>
          </a:prstGeom>
          <a:solidFill>
            <a:schemeClr val="bg1"/>
          </a:solidFill>
          <a:ln w="9525" algn="ctr">
            <a:noFill/>
            <a:round/>
            <a:headEnd/>
            <a:tailEnd/>
          </a:ln>
          <a:effectLst/>
        </p:spPr>
        <p:txBody>
          <a:bodyPr wrap="none" anchor="ctr"/>
          <a:lstStyle/>
          <a:p>
            <a:pPr>
              <a:defRPr/>
            </a:pPr>
            <a:endParaRPr lang="en-US"/>
          </a:p>
        </p:txBody>
      </p:sp>
      <p:sp>
        <p:nvSpPr>
          <p:cNvPr id="3677221" name="AutoShape 37"/>
          <p:cNvSpPr>
            <a:spLocks noChangeArrowheads="1"/>
          </p:cNvSpPr>
          <p:nvPr userDrawn="1"/>
        </p:nvSpPr>
        <p:spPr bwMode="auto">
          <a:xfrm>
            <a:off x="128588" y="3551238"/>
            <a:ext cx="8886825" cy="2544762"/>
          </a:xfrm>
          <a:prstGeom prst="roundRect">
            <a:avLst>
              <a:gd name="adj" fmla="val 3931"/>
            </a:avLst>
          </a:prstGeom>
          <a:solidFill>
            <a:schemeClr val="bg1"/>
          </a:solidFill>
          <a:ln w="9525" algn="ctr">
            <a:noFill/>
            <a:round/>
            <a:headEnd/>
            <a:tailEnd/>
          </a:ln>
          <a:effectLst/>
        </p:spPr>
        <p:txBody>
          <a:bodyPr wrap="none" anchor="ctr"/>
          <a:lstStyle/>
          <a:p>
            <a:pPr>
              <a:defRPr/>
            </a:pPr>
            <a:endParaRPr lang="en-US"/>
          </a:p>
        </p:txBody>
      </p:sp>
      <p:sp>
        <p:nvSpPr>
          <p:cNvPr id="5126" name="Rectangle 6"/>
          <p:cNvSpPr>
            <a:spLocks noGrp="1" noChangeArrowheads="1"/>
          </p:cNvSpPr>
          <p:nvPr>
            <p:ph type="title"/>
          </p:nvPr>
        </p:nvSpPr>
        <p:spPr bwMode="auto">
          <a:xfrm>
            <a:off x="282576" y="177800"/>
            <a:ext cx="7308670"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5127" name="Rectangle 7"/>
          <p:cNvSpPr>
            <a:spLocks noGrp="1" noChangeArrowheads="1"/>
          </p:cNvSpPr>
          <p:nvPr>
            <p:ph type="body" idx="1"/>
          </p:nvPr>
        </p:nvSpPr>
        <p:spPr bwMode="auto">
          <a:xfrm>
            <a:off x="279400" y="3748088"/>
            <a:ext cx="8550275" cy="2178050"/>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dirty="0" smtClean="0"/>
              <a:t>First level subhead here</a:t>
            </a:r>
          </a:p>
          <a:p>
            <a:pPr lvl="1"/>
            <a:r>
              <a:rPr lang="en-US" dirty="0" smtClean="0"/>
              <a:t>Second level content</a:t>
            </a:r>
          </a:p>
          <a:p>
            <a:pPr lvl="2"/>
            <a:r>
              <a:rPr lang="en-US" dirty="0" smtClean="0"/>
              <a:t>Third level content</a:t>
            </a:r>
          </a:p>
        </p:txBody>
      </p:sp>
      <p:sp>
        <p:nvSpPr>
          <p:cNvPr id="3677193" name="Rectangle 9"/>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8F723978-CB3C-43EE-A60F-26DCCCA8A868}" type="slidenum">
              <a:rPr lang="en-US"/>
              <a:pPr>
                <a:defRPr/>
              </a:pPr>
              <a:t>‹#›</a:t>
            </a:fld>
            <a:endParaRPr lang="en-US"/>
          </a:p>
        </p:txBody>
      </p:sp>
      <p:sp>
        <p:nvSpPr>
          <p:cNvPr id="3677219" name="Rectangle 35"/>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13" name="Picture 12" descr="RakshakLogo_300_dpi.png"/>
          <p:cNvPicPr>
            <a:picLocks noChangeAspect="1"/>
          </p:cNvPicPr>
          <p:nvPr userDrawn="1"/>
        </p:nvPicPr>
        <p:blipFill>
          <a:blip r:embed="rId13" cstate="print"/>
          <a:stretch>
            <a:fillRect/>
          </a:stretch>
        </p:blipFill>
        <p:spPr>
          <a:xfrm>
            <a:off x="7784313" y="177800"/>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4" r:id="rId1"/>
    <p:sldLayoutId id="2147485610" r:id="rId2"/>
    <p:sldLayoutId id="2147485611" r:id="rId3"/>
    <p:sldLayoutId id="2147485612" r:id="rId4"/>
    <p:sldLayoutId id="2147485613" r:id="rId5"/>
    <p:sldLayoutId id="2147485614" r:id="rId6"/>
    <p:sldLayoutId id="2147485615" r:id="rId7"/>
    <p:sldLayoutId id="2147485616" r:id="rId8"/>
    <p:sldLayoutId id="2147485617" r:id="rId9"/>
    <p:sldLayoutId id="2147485618" r:id="rId10"/>
    <p:sldLayoutId id="214748561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lnSpc>
          <a:spcPct val="95000"/>
        </a:lnSpc>
        <a:spcBef>
          <a:spcPct val="20000"/>
        </a:spcBef>
        <a:spcAft>
          <a:spcPct val="0"/>
        </a:spcAft>
        <a:buClr>
          <a:srgbClr val="5F5F5F"/>
        </a:buClr>
        <a:buSzPct val="80000"/>
        <a:buFont typeface="Wingdings" pitchFamily="2" charset="2"/>
        <a:buChar char="§"/>
        <a:tabLst>
          <a:tab pos="341313" algn="l"/>
          <a:tab pos="1150938" algn="l"/>
        </a:tabLst>
        <a:defRPr sz="1600">
          <a:solidFill>
            <a:schemeClr val="tx1"/>
          </a:solidFill>
          <a:latin typeface="Myriad Pro" pitchFamily="34" charset="0"/>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79234"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3679263" name="AutoShape 31"/>
          <p:cNvSpPr>
            <a:spLocks noChangeArrowheads="1"/>
          </p:cNvSpPr>
          <p:nvPr userDrawn="1"/>
        </p:nvSpPr>
        <p:spPr bwMode="auto">
          <a:xfrm>
            <a:off x="163513" y="3587750"/>
            <a:ext cx="8886825" cy="2544763"/>
          </a:xfrm>
          <a:prstGeom prst="roundRect">
            <a:avLst>
              <a:gd name="adj" fmla="val 3931"/>
            </a:avLst>
          </a:prstGeom>
          <a:solidFill>
            <a:srgbClr val="C0C0C0"/>
          </a:solidFill>
          <a:ln w="9525" algn="ctr">
            <a:noFill/>
            <a:round/>
            <a:headEnd/>
            <a:tailEnd/>
          </a:ln>
          <a:effectLst/>
        </p:spPr>
        <p:txBody>
          <a:bodyPr wrap="none" anchor="ctr"/>
          <a:lstStyle/>
          <a:p>
            <a:pPr>
              <a:defRPr/>
            </a:pPr>
            <a:endParaRPr lang="en-US"/>
          </a:p>
        </p:txBody>
      </p:sp>
      <p:sp>
        <p:nvSpPr>
          <p:cNvPr id="3679259" name="AutoShape 27"/>
          <p:cNvSpPr>
            <a:spLocks noChangeArrowheads="1"/>
          </p:cNvSpPr>
          <p:nvPr userDrawn="1"/>
        </p:nvSpPr>
        <p:spPr bwMode="auto">
          <a:xfrm>
            <a:off x="128588" y="3551238"/>
            <a:ext cx="8886825" cy="2544762"/>
          </a:xfrm>
          <a:prstGeom prst="roundRect">
            <a:avLst>
              <a:gd name="adj" fmla="val 3931"/>
            </a:avLst>
          </a:prstGeom>
          <a:solidFill>
            <a:schemeClr val="bg1"/>
          </a:solidFill>
          <a:ln w="9525" algn="ctr">
            <a:noFill/>
            <a:round/>
            <a:headEnd/>
            <a:tailEnd/>
          </a:ln>
          <a:effectLst/>
        </p:spPr>
        <p:txBody>
          <a:bodyPr wrap="none" anchor="ctr"/>
          <a:lstStyle/>
          <a:p>
            <a:pPr>
              <a:defRPr/>
            </a:pPr>
            <a:endParaRPr lang="en-US"/>
          </a:p>
        </p:txBody>
      </p:sp>
      <p:sp>
        <p:nvSpPr>
          <p:cNvPr id="6149" name="Rectangle 6"/>
          <p:cNvSpPr>
            <a:spLocks noGrp="1" noChangeArrowheads="1"/>
          </p:cNvSpPr>
          <p:nvPr>
            <p:ph type="title"/>
          </p:nvPr>
        </p:nvSpPr>
        <p:spPr bwMode="auto">
          <a:xfrm>
            <a:off x="282575" y="177800"/>
            <a:ext cx="7405688"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6150" name="Rectangle 7"/>
          <p:cNvSpPr>
            <a:spLocks noGrp="1" noChangeArrowheads="1"/>
          </p:cNvSpPr>
          <p:nvPr>
            <p:ph type="body" idx="1"/>
          </p:nvPr>
        </p:nvSpPr>
        <p:spPr bwMode="auto">
          <a:xfrm>
            <a:off x="279400" y="3748088"/>
            <a:ext cx="8550275" cy="2178050"/>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dirty="0" smtClean="0"/>
              <a:t>First level subhead here</a:t>
            </a:r>
          </a:p>
          <a:p>
            <a:pPr lvl="1"/>
            <a:r>
              <a:rPr lang="en-US" dirty="0" smtClean="0"/>
              <a:t>Second level content</a:t>
            </a:r>
          </a:p>
          <a:p>
            <a:pPr lvl="2"/>
            <a:r>
              <a:rPr lang="en-US" dirty="0" smtClean="0"/>
              <a:t>Third level content</a:t>
            </a:r>
          </a:p>
        </p:txBody>
      </p:sp>
      <p:sp>
        <p:nvSpPr>
          <p:cNvPr id="3679241" name="Rectangle 9"/>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5097E7B3-ACDE-4790-A461-5F35F1E25E82}" type="slidenum">
              <a:rPr lang="en-US"/>
              <a:pPr>
                <a:defRPr/>
              </a:pPr>
              <a:t>‹#›</a:t>
            </a:fld>
            <a:endParaRPr lang="en-US"/>
          </a:p>
        </p:txBody>
      </p:sp>
      <p:sp>
        <p:nvSpPr>
          <p:cNvPr id="3679255" name="Rectangle 23"/>
          <p:cNvSpPr>
            <a:spLocks noChangeArrowheads="1"/>
          </p:cNvSpPr>
          <p:nvPr userDrawn="1"/>
        </p:nvSpPr>
        <p:spPr bwMode="auto">
          <a:xfrm>
            <a:off x="447675" y="1225550"/>
            <a:ext cx="8083550" cy="1849438"/>
          </a:xfrm>
          <a:prstGeom prst="rect">
            <a:avLst/>
          </a:prstGeom>
          <a:solidFill>
            <a:srgbClr val="CC0000"/>
          </a:solidFill>
          <a:ln w="9525" algn="ctr">
            <a:noFill/>
            <a:miter lim="800000"/>
            <a:headEnd/>
            <a:tailEnd/>
          </a:ln>
          <a:effectLst/>
        </p:spPr>
        <p:txBody>
          <a:bodyPr wrap="none" anchor="ctr"/>
          <a:lstStyle/>
          <a:p>
            <a:pPr defTabSz="820738">
              <a:defRPr/>
            </a:pPr>
            <a:r>
              <a:rPr lang="en-US" sz="2400">
                <a:solidFill>
                  <a:schemeClr val="bg1"/>
                </a:solidFill>
                <a:latin typeface="AdobeCorpID MyriadRgScn" pitchFamily="34" charset="0"/>
              </a:rPr>
              <a:t>an image pod should go over this box</a:t>
            </a:r>
          </a:p>
        </p:txBody>
      </p:sp>
      <p:sp>
        <p:nvSpPr>
          <p:cNvPr id="3679258" name="Rectangle 26"/>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11" name="Picture 10" descr="RakshakLogo_300_dpi.png"/>
          <p:cNvPicPr>
            <a:picLocks noChangeAspect="1"/>
          </p:cNvPicPr>
          <p:nvPr userDrawn="1"/>
        </p:nvPicPr>
        <p:blipFill>
          <a:blip r:embed="rId13" cstate="print"/>
          <a:stretch>
            <a:fillRect/>
          </a:stretch>
        </p:blipFill>
        <p:spPr>
          <a:xfrm>
            <a:off x="7784313"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5" r:id="rId1"/>
    <p:sldLayoutId id="2147485620" r:id="rId2"/>
    <p:sldLayoutId id="2147485621" r:id="rId3"/>
    <p:sldLayoutId id="2147485622" r:id="rId4"/>
    <p:sldLayoutId id="2147485623" r:id="rId5"/>
    <p:sldLayoutId id="2147485624" r:id="rId6"/>
    <p:sldLayoutId id="2147485625" r:id="rId7"/>
    <p:sldLayoutId id="2147485626" r:id="rId8"/>
    <p:sldLayoutId id="2147485627" r:id="rId9"/>
    <p:sldLayoutId id="2147485628" r:id="rId10"/>
    <p:sldLayoutId id="214748562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lnSpc>
          <a:spcPct val="95000"/>
        </a:lnSpc>
        <a:spcBef>
          <a:spcPct val="20000"/>
        </a:spcBef>
        <a:spcAft>
          <a:spcPct val="0"/>
        </a:spcAft>
        <a:buClr>
          <a:srgbClr val="5F5F5F"/>
        </a:buClr>
        <a:buSzPct val="80000"/>
        <a:buFont typeface="Wingdings" pitchFamily="2" charset="2"/>
        <a:buChar char="§"/>
        <a:tabLst>
          <a:tab pos="341313" algn="l"/>
          <a:tab pos="1150938" algn="l"/>
        </a:tabLst>
        <a:defRPr sz="1600">
          <a:solidFill>
            <a:schemeClr val="tx1"/>
          </a:solidFill>
          <a:latin typeface="Myriad Pro" pitchFamily="34" charset="0"/>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81282"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7171" name="Rectangle 4"/>
          <p:cNvSpPr>
            <a:spLocks noGrp="1" noChangeArrowheads="1"/>
          </p:cNvSpPr>
          <p:nvPr>
            <p:ph type="title"/>
          </p:nvPr>
        </p:nvSpPr>
        <p:spPr bwMode="auto">
          <a:xfrm>
            <a:off x="282575" y="177800"/>
            <a:ext cx="7282791"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7172" name="Rectangle 5"/>
          <p:cNvSpPr>
            <a:spLocks noGrp="1" noChangeArrowheads="1"/>
          </p:cNvSpPr>
          <p:nvPr>
            <p:ph type="body" idx="1"/>
          </p:nvPr>
        </p:nvSpPr>
        <p:spPr bwMode="auto">
          <a:xfrm>
            <a:off x="279400" y="1085850"/>
            <a:ext cx="8550275" cy="4840288"/>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dirty="0" smtClean="0"/>
              <a:t>First level subhead here</a:t>
            </a:r>
          </a:p>
          <a:p>
            <a:pPr lvl="1"/>
            <a:r>
              <a:rPr lang="en-US" dirty="0" smtClean="0"/>
              <a:t>Second level content</a:t>
            </a:r>
          </a:p>
          <a:p>
            <a:pPr lvl="2"/>
            <a:r>
              <a:rPr lang="en-US" dirty="0" smtClean="0"/>
              <a:t>Third level content</a:t>
            </a:r>
          </a:p>
        </p:txBody>
      </p:sp>
      <p:sp>
        <p:nvSpPr>
          <p:cNvPr id="3681287" name="Rectangle 7"/>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510C9115-AB41-4FDE-8AC7-2AFCD1053877}" type="slidenum">
              <a:rPr lang="en-US"/>
              <a:pPr>
                <a:defRPr/>
              </a:pPr>
              <a:t>‹#›</a:t>
            </a:fld>
            <a:endParaRPr lang="en-US"/>
          </a:p>
        </p:txBody>
      </p:sp>
      <p:sp>
        <p:nvSpPr>
          <p:cNvPr id="3681302" name="Rectangle 22"/>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8" name="Picture 7" descr="RakshakLogo_300_dpi.png"/>
          <p:cNvPicPr>
            <a:picLocks noChangeAspect="1"/>
          </p:cNvPicPr>
          <p:nvPr userDrawn="1"/>
        </p:nvPicPr>
        <p:blipFill>
          <a:blip r:embed="rId13" cstate="print"/>
          <a:stretch>
            <a:fillRect/>
          </a:stretch>
        </p:blipFill>
        <p:spPr>
          <a:xfrm>
            <a:off x="7762088"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6" r:id="rId1"/>
    <p:sldLayoutId id="2147485630" r:id="rId2"/>
    <p:sldLayoutId id="2147485631" r:id="rId3"/>
    <p:sldLayoutId id="2147485632" r:id="rId4"/>
    <p:sldLayoutId id="2147485633" r:id="rId5"/>
    <p:sldLayoutId id="2147485634" r:id="rId6"/>
    <p:sldLayoutId id="2147485635" r:id="rId7"/>
    <p:sldLayoutId id="2147485636" r:id="rId8"/>
    <p:sldLayoutId id="2147485637" r:id="rId9"/>
    <p:sldLayoutId id="2147485638" r:id="rId10"/>
    <p:sldLayoutId id="214748563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lnSpc>
          <a:spcPct val="95000"/>
        </a:lnSpc>
        <a:spcBef>
          <a:spcPct val="20000"/>
        </a:spcBef>
        <a:spcAft>
          <a:spcPct val="0"/>
        </a:spcAft>
        <a:buClr>
          <a:srgbClr val="5F5F5F"/>
        </a:buClr>
        <a:buSzPct val="80000"/>
        <a:buFont typeface="Wingdings" pitchFamily="2" charset="2"/>
        <a:buChar char="§"/>
        <a:tabLst>
          <a:tab pos="341313" algn="l"/>
          <a:tab pos="1150938" algn="l"/>
        </a:tabLst>
        <a:defRPr sz="1600">
          <a:solidFill>
            <a:schemeClr val="tx1"/>
          </a:solidFill>
          <a:latin typeface="Myriad Pro" pitchFamily="34" charset="0"/>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34178"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8195" name="Group 45"/>
          <p:cNvGrpSpPr>
            <a:grpSpLocks/>
          </p:cNvGrpSpPr>
          <p:nvPr userDrawn="1"/>
        </p:nvGrpSpPr>
        <p:grpSpPr bwMode="auto">
          <a:xfrm>
            <a:off x="173038" y="922338"/>
            <a:ext cx="8886825" cy="5210175"/>
            <a:chOff x="177" y="654"/>
            <a:chExt cx="5598" cy="3282"/>
          </a:xfrm>
        </p:grpSpPr>
        <p:sp>
          <p:nvSpPr>
            <p:cNvPr id="3634218" name="AutoShape 42"/>
            <p:cNvSpPr>
              <a:spLocks noChangeArrowheads="1"/>
            </p:cNvSpPr>
            <p:nvPr userDrawn="1"/>
          </p:nvSpPr>
          <p:spPr bwMode="auto">
            <a:xfrm>
              <a:off x="177" y="654"/>
              <a:ext cx="2747" cy="3282"/>
            </a:xfrm>
            <a:prstGeom prst="roundRect">
              <a:avLst>
                <a:gd name="adj" fmla="val 2329"/>
              </a:avLst>
            </a:prstGeom>
            <a:solidFill>
              <a:srgbClr val="C0C0C0"/>
            </a:solidFill>
            <a:ln w="9525" algn="ctr">
              <a:noFill/>
              <a:round/>
              <a:headEnd/>
              <a:tailEnd/>
            </a:ln>
            <a:effectLst/>
          </p:spPr>
          <p:txBody>
            <a:bodyPr wrap="none" anchor="ctr"/>
            <a:lstStyle/>
            <a:p>
              <a:pPr>
                <a:defRPr/>
              </a:pPr>
              <a:endParaRPr lang="en-US"/>
            </a:p>
          </p:txBody>
        </p:sp>
        <p:sp>
          <p:nvSpPr>
            <p:cNvPr id="3634219" name="AutoShape 43"/>
            <p:cNvSpPr>
              <a:spLocks noChangeArrowheads="1"/>
            </p:cNvSpPr>
            <p:nvPr userDrawn="1"/>
          </p:nvSpPr>
          <p:spPr bwMode="auto">
            <a:xfrm>
              <a:off x="3028" y="654"/>
              <a:ext cx="2747" cy="3282"/>
            </a:xfrm>
            <a:prstGeom prst="roundRect">
              <a:avLst>
                <a:gd name="adj" fmla="val 2329"/>
              </a:avLst>
            </a:prstGeom>
            <a:solidFill>
              <a:srgbClr val="C0C0C0"/>
            </a:solidFill>
            <a:ln w="9525" algn="ctr">
              <a:noFill/>
              <a:round/>
              <a:headEnd/>
              <a:tailEnd/>
            </a:ln>
            <a:effectLst/>
          </p:spPr>
          <p:txBody>
            <a:bodyPr wrap="none" anchor="ctr"/>
            <a:lstStyle/>
            <a:p>
              <a:pPr>
                <a:defRPr/>
              </a:pPr>
              <a:endParaRPr lang="en-US"/>
            </a:p>
          </p:txBody>
        </p:sp>
      </p:grpSp>
      <p:sp>
        <p:nvSpPr>
          <p:cNvPr id="3634214" name="AutoShape 38"/>
          <p:cNvSpPr>
            <a:spLocks noChangeArrowheads="1"/>
          </p:cNvSpPr>
          <p:nvPr userDrawn="1"/>
        </p:nvSpPr>
        <p:spPr bwMode="auto">
          <a:xfrm>
            <a:off x="128588" y="885825"/>
            <a:ext cx="4360862" cy="5210175"/>
          </a:xfrm>
          <a:prstGeom prst="roundRect">
            <a:avLst>
              <a:gd name="adj" fmla="val 2329"/>
            </a:avLst>
          </a:prstGeom>
          <a:solidFill>
            <a:schemeClr val="bg1"/>
          </a:solidFill>
          <a:ln w="9525" algn="ctr">
            <a:noFill/>
            <a:round/>
            <a:headEnd/>
            <a:tailEnd/>
          </a:ln>
          <a:effectLst/>
        </p:spPr>
        <p:txBody>
          <a:bodyPr wrap="none" anchor="ctr"/>
          <a:lstStyle/>
          <a:p>
            <a:pPr>
              <a:defRPr/>
            </a:pPr>
            <a:endParaRPr lang="en-US"/>
          </a:p>
        </p:txBody>
      </p:sp>
      <p:sp>
        <p:nvSpPr>
          <p:cNvPr id="8197" name="Rectangle 4"/>
          <p:cNvSpPr>
            <a:spLocks noGrp="1" noChangeArrowheads="1"/>
          </p:cNvSpPr>
          <p:nvPr>
            <p:ph type="title"/>
          </p:nvPr>
        </p:nvSpPr>
        <p:spPr bwMode="auto">
          <a:xfrm>
            <a:off x="282575" y="177800"/>
            <a:ext cx="7459663"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8198" name="Rectangle 5"/>
          <p:cNvSpPr>
            <a:spLocks noGrp="1" noChangeArrowheads="1"/>
          </p:cNvSpPr>
          <p:nvPr>
            <p:ph type="body" idx="1"/>
          </p:nvPr>
        </p:nvSpPr>
        <p:spPr bwMode="auto">
          <a:xfrm>
            <a:off x="279400" y="1044575"/>
            <a:ext cx="8599488" cy="48815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3634183" name="Rectangle 7"/>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6E5791B4-157C-4200-A534-BCD4AB4B1510}" type="slidenum">
              <a:rPr lang="en-US"/>
              <a:pPr>
                <a:defRPr/>
              </a:pPr>
              <a:t>‹#›</a:t>
            </a:fld>
            <a:endParaRPr lang="en-US"/>
          </a:p>
        </p:txBody>
      </p:sp>
      <p:sp>
        <p:nvSpPr>
          <p:cNvPr id="3634210" name="Rectangle 34"/>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34217" name="AutoShape 41"/>
          <p:cNvSpPr>
            <a:spLocks noChangeArrowheads="1"/>
          </p:cNvSpPr>
          <p:nvPr userDrawn="1"/>
        </p:nvSpPr>
        <p:spPr bwMode="auto">
          <a:xfrm>
            <a:off x="4654550" y="885825"/>
            <a:ext cx="4360863" cy="5210175"/>
          </a:xfrm>
          <a:prstGeom prst="roundRect">
            <a:avLst>
              <a:gd name="adj" fmla="val 2329"/>
            </a:avLst>
          </a:prstGeom>
          <a:solidFill>
            <a:schemeClr val="bg1"/>
          </a:solidFill>
          <a:ln w="9525" algn="ctr">
            <a:noFill/>
            <a:round/>
            <a:headEnd/>
            <a:tailEnd/>
          </a:ln>
          <a:effectLst/>
        </p:spPr>
        <p:txBody>
          <a:bodyPr wrap="none" anchor="ctr"/>
          <a:lstStyle/>
          <a:p>
            <a:pPr>
              <a:defRPr/>
            </a:pPr>
            <a:endParaRPr lang="en-US"/>
          </a:p>
        </p:txBody>
      </p:sp>
      <p:pic>
        <p:nvPicPr>
          <p:cNvPr id="13" name="Picture 12" descr="RakshakLogo_300_dpi.png"/>
          <p:cNvPicPr>
            <a:picLocks noChangeAspect="1"/>
          </p:cNvPicPr>
          <p:nvPr userDrawn="1"/>
        </p:nvPicPr>
        <p:blipFill>
          <a:blip r:embed="rId13" cstate="print"/>
          <a:stretch>
            <a:fillRect/>
          </a:stretch>
        </p:blipFill>
        <p:spPr>
          <a:xfrm>
            <a:off x="7784313"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7" r:id="rId1"/>
    <p:sldLayoutId id="2147485640" r:id="rId2"/>
    <p:sldLayoutId id="2147485641" r:id="rId3"/>
    <p:sldLayoutId id="2147485642" r:id="rId4"/>
    <p:sldLayoutId id="2147485643" r:id="rId5"/>
    <p:sldLayoutId id="2147485644" r:id="rId6"/>
    <p:sldLayoutId id="2147485645" r:id="rId7"/>
    <p:sldLayoutId id="2147485646" r:id="rId8"/>
    <p:sldLayoutId id="2147485647" r:id="rId9"/>
    <p:sldLayoutId id="2147485648" r:id="rId10"/>
    <p:sldLayoutId id="214748564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83330"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9219" name="Group 34"/>
          <p:cNvGrpSpPr>
            <a:grpSpLocks/>
          </p:cNvGrpSpPr>
          <p:nvPr userDrawn="1"/>
        </p:nvGrpSpPr>
        <p:grpSpPr bwMode="auto">
          <a:xfrm>
            <a:off x="161925" y="1398588"/>
            <a:ext cx="8886825" cy="4737100"/>
            <a:chOff x="177" y="952"/>
            <a:chExt cx="5598" cy="2984"/>
          </a:xfrm>
        </p:grpSpPr>
        <p:sp>
          <p:nvSpPr>
            <p:cNvPr id="3683360" name="AutoShape 32"/>
            <p:cNvSpPr>
              <a:spLocks noChangeArrowheads="1"/>
            </p:cNvSpPr>
            <p:nvPr userDrawn="1"/>
          </p:nvSpPr>
          <p:spPr bwMode="auto">
            <a:xfrm>
              <a:off x="177" y="952"/>
              <a:ext cx="2746" cy="2984"/>
            </a:xfrm>
            <a:prstGeom prst="roundRect">
              <a:avLst>
                <a:gd name="adj" fmla="val 2366"/>
              </a:avLst>
            </a:prstGeom>
            <a:solidFill>
              <a:srgbClr val="C0C0C0"/>
            </a:solidFill>
            <a:ln w="9525" algn="ctr">
              <a:noFill/>
              <a:round/>
              <a:headEnd/>
              <a:tailEnd/>
            </a:ln>
            <a:effectLst/>
          </p:spPr>
          <p:txBody>
            <a:bodyPr wrap="none" anchor="ctr"/>
            <a:lstStyle/>
            <a:p>
              <a:pPr>
                <a:defRPr/>
              </a:pPr>
              <a:endParaRPr lang="en-US"/>
            </a:p>
          </p:txBody>
        </p:sp>
        <p:sp>
          <p:nvSpPr>
            <p:cNvPr id="3683361" name="AutoShape 33"/>
            <p:cNvSpPr>
              <a:spLocks noChangeArrowheads="1"/>
            </p:cNvSpPr>
            <p:nvPr userDrawn="1"/>
          </p:nvSpPr>
          <p:spPr bwMode="auto">
            <a:xfrm>
              <a:off x="3029" y="952"/>
              <a:ext cx="2746" cy="2984"/>
            </a:xfrm>
            <a:prstGeom prst="roundRect">
              <a:avLst>
                <a:gd name="adj" fmla="val 2366"/>
              </a:avLst>
            </a:prstGeom>
            <a:solidFill>
              <a:srgbClr val="C0C0C0"/>
            </a:solidFill>
            <a:ln w="9525" algn="ctr">
              <a:noFill/>
              <a:round/>
              <a:headEnd/>
              <a:tailEnd/>
            </a:ln>
            <a:effectLst/>
          </p:spPr>
          <p:txBody>
            <a:bodyPr wrap="none" anchor="ctr"/>
            <a:lstStyle/>
            <a:p>
              <a:pPr>
                <a:defRPr/>
              </a:pPr>
              <a:endParaRPr lang="en-US"/>
            </a:p>
          </p:txBody>
        </p:sp>
      </p:grpSp>
      <p:sp>
        <p:nvSpPr>
          <p:cNvPr id="3683331" name="AutoShape 3"/>
          <p:cNvSpPr>
            <a:spLocks noChangeArrowheads="1"/>
          </p:cNvSpPr>
          <p:nvPr userDrawn="1"/>
        </p:nvSpPr>
        <p:spPr bwMode="auto">
          <a:xfrm>
            <a:off x="128588" y="1358900"/>
            <a:ext cx="4359275" cy="4737100"/>
          </a:xfrm>
          <a:prstGeom prst="roundRect">
            <a:avLst>
              <a:gd name="adj" fmla="val 2366"/>
            </a:avLst>
          </a:prstGeom>
          <a:solidFill>
            <a:schemeClr val="bg1"/>
          </a:solidFill>
          <a:ln w="9525">
            <a:noFill/>
            <a:round/>
            <a:headEnd/>
            <a:tailEnd/>
          </a:ln>
          <a:effectLst/>
        </p:spPr>
        <p:txBody>
          <a:bodyPr wrap="none" anchor="ctr"/>
          <a:lstStyle/>
          <a:p>
            <a:pPr>
              <a:defRPr/>
            </a:pPr>
            <a:endParaRPr lang="en-US"/>
          </a:p>
        </p:txBody>
      </p:sp>
      <p:sp>
        <p:nvSpPr>
          <p:cNvPr id="9221" name="Rectangle 5"/>
          <p:cNvSpPr>
            <a:spLocks noGrp="1" noChangeArrowheads="1"/>
          </p:cNvSpPr>
          <p:nvPr>
            <p:ph type="title"/>
          </p:nvPr>
        </p:nvSpPr>
        <p:spPr bwMode="auto">
          <a:xfrm>
            <a:off x="282575" y="177800"/>
            <a:ext cx="7294563"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9222" name="Rectangle 6"/>
          <p:cNvSpPr>
            <a:spLocks noGrp="1" noChangeArrowheads="1"/>
          </p:cNvSpPr>
          <p:nvPr>
            <p:ph type="body" idx="1"/>
          </p:nvPr>
        </p:nvSpPr>
        <p:spPr bwMode="auto">
          <a:xfrm>
            <a:off x="279400" y="1566863"/>
            <a:ext cx="4003675" cy="4359275"/>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3683336" name="Rectangle 8"/>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978BB362-2076-4E22-9597-7BBB86BD06BE}" type="slidenum">
              <a:rPr lang="en-US"/>
              <a:pPr>
                <a:defRPr/>
              </a:pPr>
              <a:t>‹#›</a:t>
            </a:fld>
            <a:endParaRPr lang="en-US"/>
          </a:p>
        </p:txBody>
      </p:sp>
      <p:sp>
        <p:nvSpPr>
          <p:cNvPr id="3683353" name="Rectangle 25"/>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3358" name="AutoShape 30"/>
          <p:cNvSpPr>
            <a:spLocks noChangeArrowheads="1"/>
          </p:cNvSpPr>
          <p:nvPr userDrawn="1"/>
        </p:nvSpPr>
        <p:spPr bwMode="auto">
          <a:xfrm>
            <a:off x="4656138" y="1358900"/>
            <a:ext cx="4359275" cy="4737100"/>
          </a:xfrm>
          <a:prstGeom prst="roundRect">
            <a:avLst>
              <a:gd name="adj" fmla="val 2366"/>
            </a:avLst>
          </a:prstGeom>
          <a:solidFill>
            <a:schemeClr val="bg1"/>
          </a:solidFill>
          <a:ln w="9525">
            <a:noFill/>
            <a:round/>
            <a:headEnd/>
            <a:tailEnd/>
          </a:ln>
          <a:effectLst/>
        </p:spPr>
        <p:txBody>
          <a:bodyPr wrap="none" anchor="ctr"/>
          <a:lstStyle/>
          <a:p>
            <a:pPr>
              <a:defRPr/>
            </a:pPr>
            <a:endParaRPr lang="en-US"/>
          </a:p>
        </p:txBody>
      </p:sp>
      <p:pic>
        <p:nvPicPr>
          <p:cNvPr id="13" name="Picture 12" descr="RakshakLogo_300_dpi.png"/>
          <p:cNvPicPr>
            <a:picLocks noChangeAspect="1"/>
          </p:cNvPicPr>
          <p:nvPr userDrawn="1"/>
        </p:nvPicPr>
        <p:blipFill>
          <a:blip r:embed="rId13" cstate="print"/>
          <a:stretch>
            <a:fillRect/>
          </a:stretch>
        </p:blipFill>
        <p:spPr>
          <a:xfrm>
            <a:off x="7787488"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8" r:id="rId1"/>
    <p:sldLayoutId id="2147485650" r:id="rId2"/>
    <p:sldLayoutId id="2147485651" r:id="rId3"/>
    <p:sldLayoutId id="2147485652" r:id="rId4"/>
    <p:sldLayoutId id="2147485653" r:id="rId5"/>
    <p:sldLayoutId id="2147485654" r:id="rId6"/>
    <p:sldLayoutId id="2147485655" r:id="rId7"/>
    <p:sldLayoutId id="2147485656" r:id="rId8"/>
    <p:sldLayoutId id="2147485657" r:id="rId9"/>
    <p:sldLayoutId id="2147485658" r:id="rId10"/>
    <p:sldLayoutId id="214748565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47675" y="1114425"/>
            <a:ext cx="4195763" cy="1470025"/>
          </a:xfrm>
        </p:spPr>
        <p:txBody>
          <a:bodyPr/>
          <a:lstStyle/>
          <a:p>
            <a:r>
              <a:rPr lang="en-US" dirty="0" smtClean="0"/>
              <a:t>Project Status Report</a:t>
            </a:r>
            <a:endParaRPr lang="en-US" dirty="0"/>
          </a:p>
        </p:txBody>
      </p:sp>
      <p:sp>
        <p:nvSpPr>
          <p:cNvPr id="3" name="Subtitle 2"/>
          <p:cNvSpPr>
            <a:spLocks noGrp="1"/>
          </p:cNvSpPr>
          <p:nvPr>
            <p:ph type="subTitle" idx="1"/>
            <p:custDataLst>
              <p:tags r:id="rId3"/>
            </p:custDataLst>
          </p:nvPr>
        </p:nvSpPr>
        <p:spPr>
          <a:xfrm>
            <a:off x="447674" y="2584450"/>
            <a:ext cx="4195763" cy="3359150"/>
          </a:xfrm>
        </p:spPr>
        <p:txBody>
          <a:bodyPr/>
          <a:lstStyle/>
          <a:p>
            <a:r>
              <a:rPr lang="en-US" dirty="0"/>
              <a:t>Name: </a:t>
            </a:r>
            <a:r>
              <a:rPr lang="en-US" dirty="0" err="1" smtClean="0"/>
              <a:t>Palak</a:t>
            </a:r>
            <a:r>
              <a:rPr lang="en-US" dirty="0" smtClean="0"/>
              <a:t> Jain</a:t>
            </a:r>
            <a:endParaRPr lang="en-US" dirty="0"/>
          </a:p>
          <a:p>
            <a:r>
              <a:rPr lang="en-US" dirty="0"/>
              <a:t>Institute</a:t>
            </a:r>
            <a:r>
              <a:rPr lang="en-US" dirty="0" smtClean="0"/>
              <a:t>: NLIU, Bhopal</a:t>
            </a:r>
            <a:endParaRPr lang="en-US" dirty="0"/>
          </a:p>
          <a:p>
            <a:r>
              <a:rPr lang="en-US" dirty="0"/>
              <a:t>Mentor Name: </a:t>
            </a:r>
            <a:r>
              <a:rPr lang="en-US" dirty="0" err="1" smtClean="0"/>
              <a:t>Shri</a:t>
            </a:r>
            <a:r>
              <a:rPr lang="en-US" dirty="0" smtClean="0"/>
              <a:t> </a:t>
            </a:r>
            <a:r>
              <a:rPr lang="en-US" dirty="0" err="1" smtClean="0"/>
              <a:t>Vinayak</a:t>
            </a:r>
            <a:r>
              <a:rPr lang="en-US" dirty="0" smtClean="0"/>
              <a:t> Mohan Prasad</a:t>
            </a:r>
            <a:endParaRPr lang="en-US" dirty="0"/>
          </a:p>
          <a:p>
            <a:r>
              <a:rPr lang="en-US" dirty="0"/>
              <a:t>Institute: </a:t>
            </a:r>
            <a:r>
              <a:rPr lang="en-US" dirty="0" smtClean="0"/>
              <a:t>Senior Adviser, WHO</a:t>
            </a:r>
            <a:endParaRPr lang="en-US" dirty="0" smtClean="0"/>
          </a:p>
        </p:txBody>
      </p:sp>
    </p:spTree>
    <p:custDataLst>
      <p:tags r:id="rId1"/>
    </p:custDataLst>
    <p:extLst>
      <p:ext uri="{BB962C8B-B14F-4D97-AF65-F5344CB8AC3E}">
        <p14:creationId xmlns:p14="http://schemas.microsoft.com/office/powerpoint/2010/main" xmlns="" val="173073795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Approach Towards the Project</a:t>
            </a:r>
            <a:endParaRPr lang="en-US" dirty="0"/>
          </a:p>
        </p:txBody>
      </p:sp>
      <p:sp>
        <p:nvSpPr>
          <p:cNvPr id="3" name="Content Placeholder 2"/>
          <p:cNvSpPr>
            <a:spLocks noGrp="1"/>
          </p:cNvSpPr>
          <p:nvPr>
            <p:ph idx="1"/>
          </p:nvPr>
        </p:nvSpPr>
        <p:spPr/>
        <p:txBody>
          <a:bodyPr/>
          <a:lstStyle/>
          <a:p>
            <a:pPr algn="just"/>
            <a:r>
              <a:rPr lang="en-US" dirty="0" smtClean="0"/>
              <a:t>Developed a strong theoretical understanding of my project by reading lots of reports, </a:t>
            </a:r>
            <a:r>
              <a:rPr lang="en-US" dirty="0" smtClean="0"/>
              <a:t>case rulings, legislations, </a:t>
            </a:r>
            <a:r>
              <a:rPr lang="en-US" dirty="0" smtClean="0"/>
              <a:t>research </a:t>
            </a:r>
            <a:r>
              <a:rPr lang="en-US" dirty="0" smtClean="0"/>
              <a:t>papers (published and unpublished) </a:t>
            </a:r>
            <a:r>
              <a:rPr lang="en-US" dirty="0" smtClean="0"/>
              <a:t>and other primary and secondary sources</a:t>
            </a:r>
            <a:r>
              <a:rPr lang="en-US" dirty="0" smtClean="0"/>
              <a:t>. Internet and web based research was used most.</a:t>
            </a:r>
            <a:endParaRPr lang="en-US" dirty="0" smtClean="0"/>
          </a:p>
          <a:p>
            <a:pPr algn="just"/>
            <a:r>
              <a:rPr lang="en-US" dirty="0" smtClean="0"/>
              <a:t>Undertook a survey interview </a:t>
            </a:r>
            <a:r>
              <a:rPr lang="en-US" dirty="0" smtClean="0"/>
              <a:t>in order to gauge the pattern of tobacco consumption, community awareness/support/opposition to particular sections of COTPA and effectiveness of them in tobacco cessation</a:t>
            </a:r>
            <a:r>
              <a:rPr lang="en-US" dirty="0" smtClean="0"/>
              <a:t>. </a:t>
            </a:r>
            <a:r>
              <a:rPr lang="en-US" dirty="0" smtClean="0"/>
              <a:t>T</a:t>
            </a:r>
            <a:r>
              <a:rPr lang="en-US" dirty="0" smtClean="0"/>
              <a:t>he respondents targeted were from the age 16-30, to particularly highlight the youth awareness and compliance levels. Also carried an observational study to gain a first hand view of the situation when it comes to tobacco control.</a:t>
            </a:r>
          </a:p>
          <a:p>
            <a:pPr algn="just"/>
            <a:r>
              <a:rPr lang="en-US" dirty="0" smtClean="0"/>
              <a:t>Talking </a:t>
            </a:r>
            <a:r>
              <a:rPr lang="en-US" dirty="0" smtClean="0"/>
              <a:t>to officials who work in various departments and organizations dedicated to tobacco control efforts.</a:t>
            </a:r>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10</a:t>
            </a:fld>
            <a:endParaRPr lang="en-US"/>
          </a:p>
        </p:txBody>
      </p:sp>
    </p:spTree>
    <p:extLst>
      <p:ext uri="{BB962C8B-B14F-4D97-AF65-F5344CB8AC3E}">
        <p14:creationId xmlns:p14="http://schemas.microsoft.com/office/powerpoint/2010/main" xmlns="" val="76390287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r>
            <a:br>
              <a:rPr lang="en-US" dirty="0" smtClean="0"/>
            </a:br>
            <a:r>
              <a:rPr lang="en-US" dirty="0"/>
              <a:t/>
            </a:r>
            <a:br>
              <a:rPr lang="en-US" dirty="0"/>
            </a:br>
            <a:r>
              <a:rPr lang="en-US" dirty="0" smtClean="0"/>
              <a:t>Field visits, </a:t>
            </a:r>
            <a:r>
              <a:rPr lang="en-IN" dirty="0" smtClean="0"/>
              <a:t>Meetings </a:t>
            </a:r>
            <a:r>
              <a:rPr lang="en-IN" dirty="0"/>
              <a:t>and Interviews</a:t>
            </a:r>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11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3244620970"/>
              </p:ext>
            </p:extLst>
          </p:nvPr>
        </p:nvGraphicFramePr>
        <p:xfrm>
          <a:off x="279400" y="977897"/>
          <a:ext cx="8712200" cy="6680124"/>
        </p:xfrm>
        <a:graphic>
          <a:graphicData uri="http://schemas.openxmlformats.org/drawingml/2006/table">
            <a:tbl>
              <a:tblPr firstRow="1" bandRow="1">
                <a:tableStyleId>{BC89EF96-8CEA-46FF-86C4-4CE0E7609802}</a:tableStyleId>
              </a:tblPr>
              <a:tblGrid>
                <a:gridCol w="639707"/>
                <a:gridCol w="1193472"/>
                <a:gridCol w="1844566"/>
                <a:gridCol w="930165"/>
                <a:gridCol w="1362689"/>
                <a:gridCol w="2741601"/>
              </a:tblGrid>
              <a:tr h="968088">
                <a:tc>
                  <a:txBody>
                    <a:bodyPr/>
                    <a:lstStyle/>
                    <a:p>
                      <a:r>
                        <a:rPr lang="en-US" dirty="0" smtClean="0"/>
                        <a:t>Sr. No.</a:t>
                      </a:r>
                      <a:endParaRPr lang="en-US" dirty="0"/>
                    </a:p>
                  </a:txBody>
                  <a:tcPr/>
                </a:tc>
                <a:tc>
                  <a:txBody>
                    <a:bodyPr/>
                    <a:lstStyle/>
                    <a:p>
                      <a:r>
                        <a:rPr lang="en-US" dirty="0" smtClean="0"/>
                        <a:t>Date and time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Person or Organization</a:t>
                      </a:r>
                    </a:p>
                    <a:p>
                      <a:endParaRPr lang="en-US" dirty="0"/>
                    </a:p>
                  </a:txBody>
                  <a:tcPr/>
                </a:tc>
                <a:tc>
                  <a:txBody>
                    <a:bodyPr/>
                    <a:lstStyle/>
                    <a:p>
                      <a:r>
                        <a:rPr lang="en-US" dirty="0" smtClean="0"/>
                        <a:t>Place</a:t>
                      </a:r>
                      <a:endParaRPr lang="en-US" dirty="0"/>
                    </a:p>
                  </a:txBody>
                  <a:tcPr/>
                </a:tc>
                <a:tc>
                  <a:txBody>
                    <a:bodyPr/>
                    <a:lstStyle/>
                    <a:p>
                      <a:r>
                        <a:rPr lang="en-US" dirty="0" smtClean="0"/>
                        <a:t>Aim</a:t>
                      </a:r>
                      <a:endParaRPr lang="en-US" dirty="0"/>
                    </a:p>
                  </a:txBody>
                  <a:tcPr/>
                </a:tc>
                <a:tc>
                  <a:txBody>
                    <a:bodyPr/>
                    <a:lstStyle/>
                    <a:p>
                      <a:r>
                        <a:rPr lang="en-US" dirty="0" smtClean="0"/>
                        <a:t>Findings</a:t>
                      </a:r>
                      <a:endParaRPr lang="en-US" dirty="0"/>
                    </a:p>
                  </a:txBody>
                  <a:tcPr/>
                </a:tc>
              </a:tr>
              <a:tr h="1797648">
                <a:tc>
                  <a:txBody>
                    <a:bodyPr/>
                    <a:lstStyle/>
                    <a:p>
                      <a:r>
                        <a:rPr lang="en-US" dirty="0" smtClean="0"/>
                        <a:t>1.</a:t>
                      </a:r>
                      <a:endParaRPr lang="en-US" dirty="0"/>
                    </a:p>
                  </a:txBody>
                  <a:tcPr/>
                </a:tc>
                <a:tc>
                  <a:txBody>
                    <a:bodyPr/>
                    <a:lstStyle/>
                    <a:p>
                      <a:r>
                        <a:rPr lang="en-US" dirty="0" smtClean="0"/>
                        <a:t>24</a:t>
                      </a:r>
                      <a:r>
                        <a:rPr lang="en-US" baseline="30000" dirty="0" smtClean="0"/>
                        <a:t>th</a:t>
                      </a:r>
                      <a:r>
                        <a:rPr lang="en-US" baseline="0" dirty="0" smtClean="0"/>
                        <a:t> May</a:t>
                      </a:r>
                      <a:endParaRPr lang="en-US" dirty="0"/>
                    </a:p>
                  </a:txBody>
                  <a:tcPr/>
                </a:tc>
                <a:tc>
                  <a:txBody>
                    <a:bodyPr/>
                    <a:lstStyle/>
                    <a:p>
                      <a:r>
                        <a:rPr lang="en-US" dirty="0" err="1" smtClean="0"/>
                        <a:t>Shri</a:t>
                      </a:r>
                      <a:r>
                        <a:rPr lang="en-US" dirty="0" smtClean="0"/>
                        <a:t> </a:t>
                      </a:r>
                      <a:r>
                        <a:rPr lang="en-US" dirty="0" err="1" smtClean="0"/>
                        <a:t>Vinayak</a:t>
                      </a:r>
                      <a:r>
                        <a:rPr lang="en-US" dirty="0" smtClean="0"/>
                        <a:t> Mohan Prasad</a:t>
                      </a:r>
                      <a:endParaRPr lang="en-US" dirty="0"/>
                    </a:p>
                  </a:txBody>
                  <a:tcPr/>
                </a:tc>
                <a:tc>
                  <a:txBody>
                    <a:bodyPr/>
                    <a:lstStyle/>
                    <a:p>
                      <a:r>
                        <a:rPr lang="en-US" dirty="0" smtClean="0"/>
                        <a:t>Via email</a:t>
                      </a:r>
                      <a:endParaRPr lang="en-US" dirty="0"/>
                    </a:p>
                  </a:txBody>
                  <a:tcPr/>
                </a:tc>
                <a:tc>
                  <a:txBody>
                    <a:bodyPr/>
                    <a:lstStyle/>
                    <a:p>
                      <a:r>
                        <a:rPr lang="en-US" dirty="0" smtClean="0"/>
                        <a:t>To decide</a:t>
                      </a:r>
                      <a:r>
                        <a:rPr lang="en-US" baseline="0" dirty="0" smtClean="0"/>
                        <a:t> the focus of research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Importance</a:t>
                      </a:r>
                      <a:r>
                        <a:rPr lang="en-US" baseline="0" dirty="0" smtClean="0"/>
                        <a:t> of such legislation &amp; challenges, </a:t>
                      </a:r>
                      <a:r>
                        <a:rPr lang="en-US" dirty="0" smtClean="0"/>
                        <a:t>Smoke</a:t>
                      </a:r>
                      <a:r>
                        <a:rPr lang="en-US" baseline="0" dirty="0" smtClean="0"/>
                        <a:t> free areas, graphic health warnings, ban near educational institutions, tobacco industry interference and cases related thereto.</a:t>
                      </a:r>
                      <a:endParaRPr lang="en-US" dirty="0" smtClean="0"/>
                    </a:p>
                    <a:p>
                      <a:endParaRPr lang="en-US" dirty="0"/>
                    </a:p>
                  </a:txBody>
                  <a:tcPr/>
                </a:tc>
              </a:tr>
              <a:tr h="1027228">
                <a:tc>
                  <a:txBody>
                    <a:bodyPr/>
                    <a:lstStyle/>
                    <a:p>
                      <a:r>
                        <a:rPr lang="en-US" dirty="0" smtClean="0"/>
                        <a:t>2. </a:t>
                      </a:r>
                      <a:endParaRPr lang="en-US" dirty="0"/>
                    </a:p>
                  </a:txBody>
                  <a:tcPr/>
                </a:tc>
                <a:tc>
                  <a:txBody>
                    <a:bodyPr/>
                    <a:lstStyle/>
                    <a:p>
                      <a:r>
                        <a:rPr lang="en-US" dirty="0" smtClean="0"/>
                        <a:t>11</a:t>
                      </a:r>
                      <a:r>
                        <a:rPr lang="en-US" baseline="30000" dirty="0" smtClean="0"/>
                        <a:t>th</a:t>
                      </a:r>
                      <a:r>
                        <a:rPr lang="en-US" dirty="0" smtClean="0"/>
                        <a:t> June </a:t>
                      </a:r>
                      <a:endParaRPr lang="en-US" dirty="0"/>
                    </a:p>
                  </a:txBody>
                  <a:tcPr/>
                </a:tc>
                <a:tc>
                  <a:txBody>
                    <a:bodyPr/>
                    <a:lstStyle/>
                    <a:p>
                      <a:r>
                        <a:rPr lang="en-US" dirty="0" err="1" smtClean="0"/>
                        <a:t>Shri</a:t>
                      </a:r>
                      <a:r>
                        <a:rPr lang="en-US" dirty="0" smtClean="0"/>
                        <a:t> </a:t>
                      </a:r>
                      <a:r>
                        <a:rPr lang="en-US" dirty="0" err="1" smtClean="0"/>
                        <a:t>Vinayak</a:t>
                      </a:r>
                      <a:r>
                        <a:rPr lang="en-US" dirty="0" smtClean="0"/>
                        <a:t> Mohan Prasad</a:t>
                      </a:r>
                      <a:endParaRPr lang="en-US" dirty="0"/>
                    </a:p>
                  </a:txBody>
                  <a:tcPr/>
                </a:tc>
                <a:tc>
                  <a:txBody>
                    <a:bodyPr/>
                    <a:lstStyle/>
                    <a:p>
                      <a:r>
                        <a:rPr lang="en-US" dirty="0" smtClean="0"/>
                        <a:t>Via email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plan visits</a:t>
                      </a:r>
                      <a:r>
                        <a:rPr lang="en-US" baseline="0" dirty="0" smtClean="0"/>
                        <a:t> to officials</a:t>
                      </a:r>
                      <a:endParaRPr lang="en-US" dirty="0" smtClean="0"/>
                    </a:p>
                    <a:p>
                      <a:endParaRPr lang="en-US" dirty="0"/>
                    </a:p>
                  </a:txBody>
                  <a:tcPr/>
                </a:tc>
                <a:tc>
                  <a:txBody>
                    <a:bodyPr/>
                    <a:lstStyle/>
                    <a:p>
                      <a:r>
                        <a:rPr lang="en-US" dirty="0" smtClean="0"/>
                        <a:t>Evolution of COTPA in parliament, judicial intervention and got me in touch with Dr. </a:t>
                      </a:r>
                      <a:r>
                        <a:rPr lang="en-US" dirty="0" err="1" smtClean="0"/>
                        <a:t>Jagdish</a:t>
                      </a:r>
                      <a:r>
                        <a:rPr lang="en-US" dirty="0" smtClean="0"/>
                        <a:t> </a:t>
                      </a:r>
                      <a:r>
                        <a:rPr lang="en-US" dirty="0" err="1" smtClean="0"/>
                        <a:t>Kaur</a:t>
                      </a:r>
                      <a:endParaRPr lang="en-US" dirty="0"/>
                    </a:p>
                  </a:txBody>
                  <a:tcPr/>
                </a:tc>
              </a:tr>
              <a:tr h="42216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2216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2216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22169">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85849901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Table Placeholder 4"/>
          <p:cNvGraphicFramePr>
            <a:graphicFrameLocks noGrp="1"/>
          </p:cNvGraphicFramePr>
          <p:nvPr>
            <p:ph type="tbl" idx="1"/>
          </p:nvPr>
        </p:nvGraphicFramePr>
        <p:xfrm>
          <a:off x="279400" y="1044575"/>
          <a:ext cx="8561388" cy="5899910"/>
        </p:xfrm>
        <a:graphic>
          <a:graphicData uri="http://schemas.openxmlformats.org/drawingml/2006/table">
            <a:tbl>
              <a:tblPr firstRow="1" bandRow="1">
                <a:tableStyleId>{7DF18680-E054-41AD-8BC1-D1AEF772440D}</a:tableStyleId>
              </a:tblPr>
              <a:tblGrid>
                <a:gridCol w="398517"/>
                <a:gridCol w="1261242"/>
                <a:gridCol w="1450427"/>
                <a:gridCol w="1608083"/>
                <a:gridCol w="1545021"/>
                <a:gridCol w="2298098"/>
              </a:tblGrid>
              <a:tr h="1669795">
                <a:tc>
                  <a:txBody>
                    <a:bodyPr/>
                    <a:lstStyle/>
                    <a:p>
                      <a:r>
                        <a:rPr lang="en-US" dirty="0" smtClean="0"/>
                        <a:t>3.</a:t>
                      </a:r>
                      <a:r>
                        <a:rPr lang="en-US" baseline="0" dirty="0" smtClean="0"/>
                        <a:t> </a:t>
                      </a:r>
                      <a:endParaRPr lang="en-US" dirty="0"/>
                    </a:p>
                  </a:txBody>
                  <a:tcPr/>
                </a:tc>
                <a:tc>
                  <a:txBody>
                    <a:bodyPr/>
                    <a:lstStyle/>
                    <a:p>
                      <a:r>
                        <a:rPr lang="en-US" dirty="0" smtClean="0"/>
                        <a:t>12</a:t>
                      </a:r>
                      <a:r>
                        <a:rPr lang="en-US" baseline="30000" dirty="0" smtClean="0"/>
                        <a:t>th</a:t>
                      </a:r>
                      <a:r>
                        <a:rPr lang="en-US" dirty="0" smtClean="0"/>
                        <a:t> June</a:t>
                      </a:r>
                      <a:endParaRPr lang="en-US" dirty="0"/>
                    </a:p>
                  </a:txBody>
                  <a:tcPr/>
                </a:tc>
                <a:tc>
                  <a:txBody>
                    <a:bodyPr/>
                    <a:lstStyle/>
                    <a:p>
                      <a:r>
                        <a:rPr lang="en-US" dirty="0" smtClean="0"/>
                        <a:t>Dr.</a:t>
                      </a:r>
                      <a:r>
                        <a:rPr lang="en-US" baseline="0" dirty="0" smtClean="0"/>
                        <a:t> </a:t>
                      </a:r>
                      <a:r>
                        <a:rPr lang="en-US" baseline="0" dirty="0" err="1" smtClean="0"/>
                        <a:t>Jagdish</a:t>
                      </a:r>
                      <a:r>
                        <a:rPr lang="en-US" baseline="0" dirty="0" smtClean="0"/>
                        <a:t> </a:t>
                      </a:r>
                      <a:r>
                        <a:rPr lang="en-US" baseline="0" dirty="0" err="1" smtClean="0"/>
                        <a:t>Kaur</a:t>
                      </a:r>
                      <a:r>
                        <a:rPr lang="en-US" baseline="0" dirty="0" smtClean="0"/>
                        <a:t/>
                      </a:r>
                      <a:br>
                        <a:rPr lang="en-US" baseline="0" dirty="0" smtClean="0"/>
                      </a:br>
                      <a:r>
                        <a:rPr lang="en-US" baseline="0" dirty="0" smtClean="0"/>
                        <a:t>(</a:t>
                      </a:r>
                      <a:r>
                        <a:rPr lang="en-US" baseline="0" dirty="0" err="1" smtClean="0"/>
                        <a:t>MoHFW</a:t>
                      </a:r>
                      <a:r>
                        <a:rPr lang="en-US" baseline="0" dirty="0" smtClean="0"/>
                        <a:t>)</a:t>
                      </a:r>
                      <a:endParaRPr lang="en-US" dirty="0"/>
                    </a:p>
                  </a:txBody>
                  <a:tcPr/>
                </a:tc>
                <a:tc>
                  <a:txBody>
                    <a:bodyPr/>
                    <a:lstStyle/>
                    <a:p>
                      <a:r>
                        <a:rPr lang="en-US" dirty="0" smtClean="0"/>
                        <a:t>Telephonic</a:t>
                      </a:r>
                      <a:r>
                        <a:rPr lang="en-US" baseline="0" dirty="0" smtClean="0"/>
                        <a:t> conversation</a:t>
                      </a:r>
                      <a:endParaRPr lang="en-US" dirty="0"/>
                    </a:p>
                  </a:txBody>
                  <a:tcPr/>
                </a:tc>
                <a:tc>
                  <a:txBody>
                    <a:bodyPr/>
                    <a:lstStyle/>
                    <a:p>
                      <a:r>
                        <a:rPr lang="en-IN" sz="1800" b="1" kern="1200" dirty="0" smtClean="0">
                          <a:solidFill>
                            <a:schemeClr val="lt1"/>
                          </a:solidFill>
                          <a:latin typeface="+mn-lt"/>
                          <a:ea typeface="+mn-ea"/>
                          <a:cs typeface="+mn-cs"/>
                        </a:rPr>
                        <a:t>Government efforts for tobacco control.</a:t>
                      </a:r>
                      <a:endParaRPr lang="en-US" dirty="0"/>
                    </a:p>
                  </a:txBody>
                  <a:tcPr/>
                </a:tc>
                <a:tc>
                  <a:txBody>
                    <a:bodyPr/>
                    <a:lstStyle/>
                    <a:p>
                      <a:r>
                        <a:rPr lang="en-US" dirty="0" smtClean="0"/>
                        <a:t>Told me about the current government</a:t>
                      </a:r>
                      <a:r>
                        <a:rPr lang="en-US" baseline="0" dirty="0" smtClean="0"/>
                        <a:t> initiatives for tobacco control</a:t>
                      </a:r>
                      <a:endParaRPr lang="en-US" dirty="0"/>
                    </a:p>
                  </a:txBody>
                  <a:tcPr/>
                </a:tc>
              </a:tr>
              <a:tr h="1669795">
                <a:tc>
                  <a:txBody>
                    <a:bodyPr/>
                    <a:lstStyle/>
                    <a:p>
                      <a:r>
                        <a:rPr lang="en-US" dirty="0" smtClean="0"/>
                        <a:t>4. </a:t>
                      </a:r>
                      <a:endParaRPr lang="en-US" dirty="0"/>
                    </a:p>
                  </a:txBody>
                  <a:tcPr/>
                </a:tc>
                <a:tc>
                  <a:txBody>
                    <a:bodyPr/>
                    <a:lstStyle/>
                    <a:p>
                      <a:r>
                        <a:rPr lang="en-US" dirty="0" smtClean="0"/>
                        <a:t>29</a:t>
                      </a:r>
                      <a:r>
                        <a:rPr lang="en-US" baseline="30000" dirty="0" smtClean="0"/>
                        <a:t>th</a:t>
                      </a:r>
                      <a:r>
                        <a:rPr lang="en-US" dirty="0" smtClean="0"/>
                        <a:t> June</a:t>
                      </a:r>
                      <a:endParaRPr lang="en-US" dirty="0"/>
                    </a:p>
                  </a:txBody>
                  <a:tcPr/>
                </a:tc>
                <a:tc>
                  <a:txBody>
                    <a:bodyPr/>
                    <a:lstStyle/>
                    <a:p>
                      <a:r>
                        <a:rPr lang="en-US" dirty="0" err="1" smtClean="0"/>
                        <a:t>Shri</a:t>
                      </a:r>
                      <a:r>
                        <a:rPr lang="en-US" dirty="0" smtClean="0"/>
                        <a:t> </a:t>
                      </a:r>
                      <a:r>
                        <a:rPr lang="en-US" dirty="0" err="1" smtClean="0"/>
                        <a:t>Vinayak</a:t>
                      </a:r>
                      <a:r>
                        <a:rPr lang="en-US" dirty="0" smtClean="0"/>
                        <a:t> Mohan Prasad</a:t>
                      </a:r>
                      <a:endParaRPr lang="en-US" dirty="0"/>
                    </a:p>
                  </a:txBody>
                  <a:tcPr/>
                </a:tc>
                <a:tc>
                  <a:txBody>
                    <a:bodyPr/>
                    <a:lstStyle/>
                    <a:p>
                      <a:r>
                        <a:rPr lang="en-US" dirty="0" smtClean="0"/>
                        <a:t>Via email</a:t>
                      </a:r>
                      <a:endParaRPr lang="en-US" dirty="0"/>
                    </a:p>
                  </a:txBody>
                  <a:tcPr/>
                </a:tc>
                <a:tc>
                  <a:txBody>
                    <a:bodyPr/>
                    <a:lstStyle/>
                    <a:p>
                      <a:r>
                        <a:rPr lang="en-US" dirty="0" smtClean="0"/>
                        <a:t>Feedback</a:t>
                      </a:r>
                      <a:r>
                        <a:rPr lang="en-US" baseline="0" dirty="0" smtClean="0"/>
                        <a:t> of the mid term report</a:t>
                      </a:r>
                      <a:endParaRPr lang="en-US" dirty="0"/>
                    </a:p>
                  </a:txBody>
                  <a:tcPr/>
                </a:tc>
                <a:tc>
                  <a:txBody>
                    <a:bodyPr/>
                    <a:lstStyle/>
                    <a:p>
                      <a:pPr lvl="0"/>
                      <a:r>
                        <a:rPr lang="en-US" dirty="0" smtClean="0"/>
                        <a:t>Asked to incorporate</a:t>
                      </a:r>
                      <a:endParaRPr lang="en-US" sz="1800" kern="1200" dirty="0" smtClean="0">
                        <a:solidFill>
                          <a:schemeClr val="dk1"/>
                        </a:solidFill>
                        <a:latin typeface="+mn-lt"/>
                        <a:ea typeface="+mn-ea"/>
                        <a:cs typeface="+mn-cs"/>
                      </a:endParaRPr>
                    </a:p>
                    <a:p>
                      <a:pPr lvl="0"/>
                      <a:r>
                        <a:rPr lang="en-IN" sz="1800" kern="1200" dirty="0" smtClean="0">
                          <a:solidFill>
                            <a:schemeClr val="dk1"/>
                          </a:solidFill>
                          <a:latin typeface="+mn-lt"/>
                          <a:ea typeface="+mn-ea"/>
                          <a:cs typeface="+mn-cs"/>
                        </a:rPr>
                        <a:t>Problems</a:t>
                      </a:r>
                      <a:r>
                        <a:rPr lang="en-IN" sz="1800" kern="1200" baseline="0" dirty="0" smtClean="0">
                          <a:solidFill>
                            <a:schemeClr val="dk1"/>
                          </a:solidFill>
                          <a:latin typeface="+mn-lt"/>
                          <a:ea typeface="+mn-ea"/>
                          <a:cs typeface="+mn-cs"/>
                        </a:rPr>
                        <a:t> </a:t>
                      </a:r>
                      <a:r>
                        <a:rPr lang="en-IN" sz="1800" kern="1200" dirty="0" smtClean="0">
                          <a:solidFill>
                            <a:schemeClr val="dk1"/>
                          </a:solidFill>
                          <a:latin typeface="+mn-lt"/>
                          <a:ea typeface="+mn-ea"/>
                          <a:cs typeface="+mn-cs"/>
                        </a:rPr>
                        <a:t>with ban on</a:t>
                      </a:r>
                      <a:r>
                        <a:rPr lang="en-IN" sz="1800" kern="1200" baseline="0" dirty="0" smtClean="0">
                          <a:solidFill>
                            <a:schemeClr val="dk1"/>
                          </a:solidFill>
                          <a:latin typeface="+mn-lt"/>
                          <a:ea typeface="+mn-ea"/>
                          <a:cs typeface="+mn-cs"/>
                        </a:rPr>
                        <a:t> </a:t>
                      </a:r>
                      <a:r>
                        <a:rPr lang="en-IN" sz="1800" kern="1200" baseline="0" dirty="0" err="1" smtClean="0">
                          <a:solidFill>
                            <a:schemeClr val="dk1"/>
                          </a:solidFill>
                          <a:latin typeface="+mn-lt"/>
                          <a:ea typeface="+mn-ea"/>
                          <a:cs typeface="+mn-cs"/>
                        </a:rPr>
                        <a:t>gutka</a:t>
                      </a:r>
                      <a:r>
                        <a:rPr lang="en-IN" sz="1800" kern="1200" baseline="0" dirty="0" smtClean="0">
                          <a:solidFill>
                            <a:schemeClr val="dk1"/>
                          </a:solidFill>
                          <a:latin typeface="+mn-lt"/>
                          <a:ea typeface="+mn-ea"/>
                          <a:cs typeface="+mn-cs"/>
                        </a:rPr>
                        <a:t>,</a:t>
                      </a:r>
                      <a:r>
                        <a:rPr lang="en-US" sz="1800" kern="1200" baseline="0" dirty="0" smtClean="0">
                          <a:solidFill>
                            <a:schemeClr val="dk1"/>
                          </a:solidFill>
                          <a:latin typeface="+mn-lt"/>
                          <a:ea typeface="+mn-ea"/>
                          <a:cs typeface="+mn-cs"/>
                        </a:rPr>
                        <a:t> </a:t>
                      </a:r>
                      <a:r>
                        <a:rPr lang="en-IN" sz="1800" kern="1200" dirty="0" smtClean="0">
                          <a:solidFill>
                            <a:schemeClr val="dk1"/>
                          </a:solidFill>
                          <a:latin typeface="+mn-lt"/>
                          <a:ea typeface="+mn-ea"/>
                          <a:cs typeface="+mn-cs"/>
                        </a:rPr>
                        <a:t>Smoke free</a:t>
                      </a:r>
                      <a:r>
                        <a:rPr lang="en-IN" sz="1800" kern="1200" baseline="0" dirty="0" smtClean="0">
                          <a:solidFill>
                            <a:schemeClr val="dk1"/>
                          </a:solidFill>
                          <a:latin typeface="+mn-lt"/>
                          <a:ea typeface="+mn-ea"/>
                          <a:cs typeface="+mn-cs"/>
                        </a:rPr>
                        <a:t> </a:t>
                      </a:r>
                      <a:r>
                        <a:rPr lang="en-IN" sz="1800" kern="1200" dirty="0" smtClean="0">
                          <a:solidFill>
                            <a:schemeClr val="dk1"/>
                          </a:solidFill>
                          <a:latin typeface="+mn-lt"/>
                          <a:ea typeface="+mn-ea"/>
                          <a:cs typeface="+mn-cs"/>
                        </a:rPr>
                        <a:t>regulations,</a:t>
                      </a:r>
                      <a:r>
                        <a:rPr lang="en-IN" sz="1800" kern="1200" baseline="0" dirty="0" smtClean="0">
                          <a:solidFill>
                            <a:schemeClr val="dk1"/>
                          </a:solidFill>
                          <a:latin typeface="+mn-lt"/>
                          <a:ea typeface="+mn-ea"/>
                          <a:cs typeface="+mn-cs"/>
                        </a:rPr>
                        <a:t> </a:t>
                      </a:r>
                      <a:r>
                        <a:rPr lang="en-IN" sz="1800" kern="1200" dirty="0" smtClean="0">
                          <a:solidFill>
                            <a:schemeClr val="dk1"/>
                          </a:solidFill>
                          <a:latin typeface="+mn-lt"/>
                          <a:ea typeface="+mn-ea"/>
                          <a:cs typeface="+mn-cs"/>
                        </a:rPr>
                        <a:t>2008.</a:t>
                      </a:r>
                      <a:endParaRPr lang="en-US" sz="1800" kern="1200" dirty="0" smtClean="0">
                        <a:solidFill>
                          <a:schemeClr val="dk1"/>
                        </a:solidFill>
                        <a:latin typeface="+mn-lt"/>
                        <a:ea typeface="+mn-ea"/>
                        <a:cs typeface="+mn-cs"/>
                      </a:endParaRPr>
                    </a:p>
                    <a:p>
                      <a:pPr lvl="0"/>
                      <a:r>
                        <a:rPr lang="en-IN" sz="1800" kern="1200" dirty="0" smtClean="0">
                          <a:solidFill>
                            <a:schemeClr val="dk1"/>
                          </a:solidFill>
                          <a:latin typeface="+mn-lt"/>
                          <a:ea typeface="+mn-ea"/>
                          <a:cs typeface="+mn-cs"/>
                        </a:rPr>
                        <a:t>Graphic</a:t>
                      </a:r>
                      <a:r>
                        <a:rPr lang="en-IN" sz="1800" kern="1200" baseline="0" dirty="0" smtClean="0">
                          <a:solidFill>
                            <a:schemeClr val="dk1"/>
                          </a:solidFill>
                          <a:latin typeface="+mn-lt"/>
                          <a:ea typeface="+mn-ea"/>
                          <a:cs typeface="+mn-cs"/>
                        </a:rPr>
                        <a:t> </a:t>
                      </a:r>
                      <a:r>
                        <a:rPr lang="en-IN" sz="1800" kern="1200" dirty="0" smtClean="0">
                          <a:solidFill>
                            <a:schemeClr val="dk1"/>
                          </a:solidFill>
                          <a:latin typeface="+mn-lt"/>
                          <a:ea typeface="+mn-ea"/>
                          <a:cs typeface="+mn-cs"/>
                        </a:rPr>
                        <a:t>health warnings at points of sale.</a:t>
                      </a:r>
                      <a:endParaRPr lang="en-US" sz="1800" kern="1200" dirty="0" smtClean="0">
                        <a:solidFill>
                          <a:schemeClr val="dk1"/>
                        </a:solidFill>
                        <a:latin typeface="+mn-lt"/>
                        <a:ea typeface="+mn-ea"/>
                        <a:cs typeface="+mn-cs"/>
                      </a:endParaRPr>
                    </a:p>
                    <a:p>
                      <a:endParaRPr lang="en-US" dirty="0"/>
                    </a:p>
                  </a:txBody>
                  <a:tcPr/>
                </a:tc>
              </a:tr>
              <a:tr h="1669795">
                <a:tc>
                  <a:txBody>
                    <a:bodyPr/>
                    <a:lstStyle/>
                    <a:p>
                      <a:r>
                        <a:rPr lang="en-US" dirty="0" smtClean="0"/>
                        <a:t>5.</a:t>
                      </a:r>
                      <a:endParaRPr lang="en-US" dirty="0"/>
                    </a:p>
                  </a:txBody>
                  <a:tcPr/>
                </a:tc>
                <a:tc>
                  <a:txBody>
                    <a:bodyPr/>
                    <a:lstStyle/>
                    <a:p>
                      <a:r>
                        <a:rPr lang="en-US" dirty="0" smtClean="0"/>
                        <a:t>9</a:t>
                      </a:r>
                      <a:r>
                        <a:rPr lang="en-US" baseline="30000" dirty="0" smtClean="0"/>
                        <a:t>th</a:t>
                      </a:r>
                      <a:r>
                        <a:rPr lang="en-US" dirty="0" smtClean="0"/>
                        <a:t> July</a:t>
                      </a:r>
                      <a:endParaRPr lang="en-US" dirty="0"/>
                    </a:p>
                  </a:txBody>
                  <a:tcPr/>
                </a:tc>
                <a:tc>
                  <a:txBody>
                    <a:bodyPr/>
                    <a:lstStyle/>
                    <a:p>
                      <a:r>
                        <a:rPr lang="en-US" dirty="0" smtClean="0"/>
                        <a:t>Mr. </a:t>
                      </a:r>
                      <a:r>
                        <a:rPr lang="en-US" dirty="0" err="1" smtClean="0"/>
                        <a:t>Amit</a:t>
                      </a:r>
                      <a:r>
                        <a:rPr lang="en-US" baseline="0" dirty="0" smtClean="0"/>
                        <a:t> </a:t>
                      </a:r>
                    </a:p>
                    <a:p>
                      <a:r>
                        <a:rPr lang="en-US" baseline="0" dirty="0" err="1" smtClean="0"/>
                        <a:t>Yadav</a:t>
                      </a:r>
                      <a:r>
                        <a:rPr lang="en-US" baseline="0" dirty="0" smtClean="0"/>
                        <a:t/>
                      </a:r>
                      <a:br>
                        <a:rPr lang="en-US" baseline="0" dirty="0" smtClean="0"/>
                      </a:br>
                      <a:r>
                        <a:rPr lang="en-US" baseline="0" dirty="0" smtClean="0"/>
                        <a:t>(PHFI)</a:t>
                      </a:r>
                      <a:endParaRPr lang="en-US" dirty="0"/>
                    </a:p>
                  </a:txBody>
                  <a:tcPr/>
                </a:tc>
                <a:tc>
                  <a:txBody>
                    <a:bodyPr/>
                    <a:lstStyle/>
                    <a:p>
                      <a:r>
                        <a:rPr lang="en-US" dirty="0" smtClean="0"/>
                        <a:t>Telephonic conversation</a:t>
                      </a:r>
                      <a:endParaRPr lang="en-US" dirty="0"/>
                    </a:p>
                  </a:txBody>
                  <a:tcPr/>
                </a:tc>
                <a:tc>
                  <a:txBody>
                    <a:bodyPr/>
                    <a:lstStyle/>
                    <a:p>
                      <a:r>
                        <a:rPr lang="en-US" dirty="0" smtClean="0"/>
                        <a:t>Legal advocate’s view</a:t>
                      </a:r>
                      <a:endParaRPr lang="en-US" dirty="0"/>
                    </a:p>
                  </a:txBody>
                  <a:tcPr/>
                </a:tc>
                <a:tc>
                  <a:txBody>
                    <a:bodyPr/>
                    <a:lstStyle/>
                    <a:p>
                      <a:r>
                        <a:rPr lang="en-IN" sz="1800" kern="1200" baseline="0" dirty="0" smtClean="0">
                          <a:solidFill>
                            <a:schemeClr val="dk1"/>
                          </a:solidFill>
                          <a:latin typeface="+mn-lt"/>
                          <a:ea typeface="+mn-ea"/>
                          <a:cs typeface="+mn-cs"/>
                        </a:rPr>
                        <a:t>Evolution of anti-tobacco law and legal advocacy for promotion of tobacco control</a:t>
                      </a:r>
                      <a:endParaRPr lang="en-US" sz="1800" kern="1200" baseline="0" dirty="0" smtClean="0">
                        <a:solidFill>
                          <a:schemeClr val="dk1"/>
                        </a:solidFill>
                        <a:latin typeface="+mn-lt"/>
                        <a:ea typeface="+mn-ea"/>
                        <a:cs typeface="+mn-cs"/>
                      </a:endParaRPr>
                    </a:p>
                  </a:txBody>
                  <a:tcPr/>
                </a:tc>
              </a:tr>
            </a:tbl>
          </a:graphicData>
        </a:graphic>
      </p:graphicFrame>
      <p:sp>
        <p:nvSpPr>
          <p:cNvPr id="4" name="Slide Number Placeholder 3"/>
          <p:cNvSpPr>
            <a:spLocks noGrp="1"/>
          </p:cNvSpPr>
          <p:nvPr>
            <p:ph type="sldNum" sz="quarter" idx="10"/>
          </p:nvPr>
        </p:nvSpPr>
        <p:spPr/>
        <p:txBody>
          <a:bodyPr/>
          <a:lstStyle/>
          <a:p>
            <a:pPr>
              <a:defRPr/>
            </a:pPr>
            <a:fld id="{F015AF3F-A127-4EF1-9EE8-0A103F0D3219}" type="slidenum">
              <a:rPr lang="en-US" smtClean="0"/>
              <a:pPr>
                <a:defRPr/>
              </a:pPr>
              <a:t>12</a:t>
            </a:fld>
            <a:endParaRPr 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13</a:t>
            </a:fld>
            <a:endParaRPr lang="en-US"/>
          </a:p>
        </p:txBody>
      </p:sp>
      <p:pic>
        <p:nvPicPr>
          <p:cNvPr id="5" name="Content Placeholder 4"/>
          <p:cNvPicPr>
            <a:picLocks noGrp="1"/>
          </p:cNvPicPr>
          <p:nvPr>
            <p:ph idx="1"/>
          </p:nvPr>
        </p:nvPicPr>
        <p:blipFill>
          <a:blip r:embed="rId2"/>
          <a:srcRect/>
          <a:stretch>
            <a:fillRect/>
          </a:stretch>
        </p:blipFill>
        <p:spPr bwMode="auto">
          <a:xfrm>
            <a:off x="1917915" y="1639614"/>
            <a:ext cx="5284358" cy="3641834"/>
          </a:xfrm>
          <a:prstGeom prst="rect">
            <a:avLst/>
          </a:prstGeom>
          <a:noFill/>
          <a:ln w="9525">
            <a:noFill/>
            <a:miter lim="800000"/>
            <a:headEnd/>
            <a:tailEnd/>
          </a:ln>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a:t>
            </a:r>
            <a:endParaRPr lang="en-US" dirty="0"/>
          </a:p>
        </p:txBody>
      </p:sp>
      <p:sp>
        <p:nvSpPr>
          <p:cNvPr id="3" name="Content Placeholder 2"/>
          <p:cNvSpPr>
            <a:spLocks noGrp="1"/>
          </p:cNvSpPr>
          <p:nvPr>
            <p:ph idx="1"/>
          </p:nvPr>
        </p:nvSpPr>
        <p:spPr/>
        <p:txBody>
          <a:bodyPr/>
          <a:lstStyle/>
          <a:p>
            <a:r>
              <a:rPr lang="en-US" dirty="0" smtClean="0"/>
              <a:t>Evolution of tobacco control legislation</a:t>
            </a:r>
          </a:p>
          <a:p>
            <a:pPr>
              <a:buFontTx/>
              <a:buChar char="-"/>
            </a:pPr>
            <a:r>
              <a:rPr lang="en-US" dirty="0" smtClean="0"/>
              <a:t>Cigarette Act, 1975.</a:t>
            </a:r>
          </a:p>
          <a:p>
            <a:pPr>
              <a:buFontTx/>
              <a:buChar char="-"/>
            </a:pPr>
            <a:r>
              <a:rPr lang="en-US" dirty="0" smtClean="0"/>
              <a:t>Executive orders and Court orders.</a:t>
            </a:r>
          </a:p>
          <a:p>
            <a:pPr>
              <a:buFontTx/>
              <a:buChar char="-"/>
            </a:pPr>
            <a:r>
              <a:rPr lang="en-US" dirty="0" smtClean="0"/>
              <a:t>Other Acts and amendments</a:t>
            </a:r>
          </a:p>
          <a:p>
            <a:pPr>
              <a:buFontTx/>
              <a:buChar char="-"/>
            </a:pPr>
            <a:r>
              <a:rPr lang="en-US" dirty="0" smtClean="0"/>
              <a:t>COTPA , 2003</a:t>
            </a:r>
          </a:p>
          <a:p>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14</a:t>
            </a:fld>
            <a:endParaRPr 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sz="half" idx="1"/>
          </p:nvPr>
        </p:nvSpPr>
        <p:spPr>
          <a:xfrm>
            <a:off x="279400" y="882869"/>
            <a:ext cx="4659312" cy="5249917"/>
          </a:xfrm>
        </p:spPr>
        <p:txBody>
          <a:bodyPr/>
          <a:lstStyle/>
          <a:p>
            <a:r>
              <a:rPr lang="en-US" sz="2000" dirty="0" smtClean="0"/>
              <a:t>SECTION 4 – </a:t>
            </a:r>
            <a:r>
              <a:rPr lang="en-US" sz="2000" dirty="0" err="1" smtClean="0"/>
              <a:t>GoI</a:t>
            </a:r>
            <a:r>
              <a:rPr lang="en-US" sz="2000" dirty="0" smtClean="0"/>
              <a:t> i</a:t>
            </a:r>
            <a:r>
              <a:rPr lang="en-US" sz="2000" dirty="0" smtClean="0"/>
              <a:t>n </a:t>
            </a:r>
            <a:r>
              <a:rPr lang="en-US" sz="2000" dirty="0" smtClean="0"/>
              <a:t>October, 2008 notified the rules – adding more authorized officers to enforce the law and stringent specifications for making a smoke area or space</a:t>
            </a:r>
            <a:r>
              <a:rPr lang="en-US" sz="2000" dirty="0" smtClean="0"/>
              <a:t>.</a:t>
            </a:r>
            <a:endParaRPr lang="en-US" sz="2000" dirty="0" smtClean="0"/>
          </a:p>
          <a:p>
            <a:r>
              <a:rPr lang="en-US" sz="2000" dirty="0" smtClean="0"/>
              <a:t>Knowing that smoking is banned in public places can itself create awareness depending on the coverage extended by media and the implementing agencies reaching out to the public</a:t>
            </a:r>
            <a:r>
              <a:rPr lang="en-US" sz="2000" dirty="0" smtClean="0"/>
              <a:t>.</a:t>
            </a:r>
          </a:p>
          <a:p>
            <a:r>
              <a:rPr lang="en-IN" sz="2000" dirty="0" smtClean="0"/>
              <a:t>there is no safe level of exposure to tobacco smoke and only </a:t>
            </a:r>
            <a:r>
              <a:rPr lang="en-US" sz="2000" dirty="0" smtClean="0"/>
              <a:t>100% smoke-free environments can protect the health of </a:t>
            </a:r>
            <a:r>
              <a:rPr lang="en-US" sz="2000" dirty="0" smtClean="0"/>
              <a:t>people.</a:t>
            </a:r>
            <a:endParaRPr lang="en-US" sz="2000" dirty="0"/>
          </a:p>
        </p:txBody>
      </p:sp>
      <p:sp>
        <p:nvSpPr>
          <p:cNvPr id="5" name="Slide Number Placeholder 4"/>
          <p:cNvSpPr>
            <a:spLocks noGrp="1"/>
          </p:cNvSpPr>
          <p:nvPr>
            <p:ph type="sldNum" sz="quarter" idx="10"/>
          </p:nvPr>
        </p:nvSpPr>
        <p:spPr/>
        <p:txBody>
          <a:bodyPr/>
          <a:lstStyle/>
          <a:p>
            <a:pPr>
              <a:defRPr/>
            </a:pPr>
            <a:fld id="{6FBDF379-D10F-4153-A6C2-40255A12EFAC}" type="slidenum">
              <a:rPr lang="en-US" smtClean="0"/>
              <a:pPr>
                <a:defRPr/>
              </a:pPr>
              <a:t>15</a:t>
            </a:fld>
            <a:endParaRPr lang="en-US"/>
          </a:p>
        </p:txBody>
      </p:sp>
      <p:pic>
        <p:nvPicPr>
          <p:cNvPr id="6" name="Content Placeholder 5"/>
          <p:cNvPicPr>
            <a:picLocks noGrp="1" noChangeAspect="1" noChangeArrowheads="1"/>
          </p:cNvPicPr>
          <p:nvPr>
            <p:ph sz="half" idx="2"/>
          </p:nvPr>
        </p:nvPicPr>
        <p:blipFill>
          <a:blip r:embed="rId2"/>
          <a:srcRect/>
          <a:stretch>
            <a:fillRect/>
          </a:stretch>
        </p:blipFill>
        <p:spPr bwMode="auto">
          <a:xfrm>
            <a:off x="4938712" y="1271726"/>
            <a:ext cx="4205288" cy="1999371"/>
          </a:xfrm>
          <a:prstGeom prst="rect">
            <a:avLst/>
          </a:prstGeom>
          <a:noFill/>
          <a:ln w="9525">
            <a:noFill/>
            <a:miter lim="800000"/>
            <a:headEnd/>
            <a:tailEnd/>
          </a:ln>
          <a:effectLst/>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p:txBody>
          <a:bodyPr/>
          <a:lstStyle/>
          <a:p>
            <a:pPr algn="just">
              <a:buNone/>
            </a:pPr>
            <a:r>
              <a:rPr lang="en-US" dirty="0" smtClean="0"/>
              <a:t>Section 6 (b)- Actual </a:t>
            </a:r>
            <a:r>
              <a:rPr lang="en-US" dirty="0" smtClean="0"/>
              <a:t>implementation was warranted by the Bombay High Court in 2009, in response to a petition filed by a Civil Society organization seeking enforcement of this important provision of the law</a:t>
            </a:r>
            <a:r>
              <a:rPr lang="en-US" dirty="0" smtClean="0"/>
              <a:t>.</a:t>
            </a:r>
          </a:p>
          <a:p>
            <a:pPr algn="just">
              <a:buNone/>
            </a:pPr>
            <a:r>
              <a:rPr lang="en-US" dirty="0" smtClean="0"/>
              <a:t>New notification that came in August 2011 mandates health warning boards at points of sale with 50% of the board depicting pictorial health warning.</a:t>
            </a:r>
          </a:p>
          <a:p>
            <a:pPr algn="just">
              <a:buNone/>
            </a:pPr>
            <a:r>
              <a:rPr lang="en-US" dirty="0" smtClean="0"/>
              <a:t>Implementation tardy.</a:t>
            </a:r>
          </a:p>
          <a:p>
            <a:pPr algn="just">
              <a:buNone/>
            </a:pPr>
            <a:endParaRPr lang="en-US" dirty="0" smtClean="0"/>
          </a:p>
          <a:p>
            <a:pPr algn="just"/>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16</a:t>
            </a:fld>
            <a:endParaRPr lang="en-US"/>
          </a:p>
        </p:txBody>
      </p:sp>
      <p:pic>
        <p:nvPicPr>
          <p:cNvPr id="7" name="Picture 6" descr="zzz.jpg"/>
          <p:cNvPicPr>
            <a:picLocks noChangeAspect="1"/>
          </p:cNvPicPr>
          <p:nvPr/>
        </p:nvPicPr>
        <p:blipFill>
          <a:blip r:embed="rId2"/>
          <a:stretch>
            <a:fillRect/>
          </a:stretch>
        </p:blipFill>
        <p:spPr>
          <a:xfrm>
            <a:off x="279400" y="3576254"/>
            <a:ext cx="8561388" cy="3194434"/>
          </a:xfrm>
          <a:prstGeom prst="rect">
            <a:avLst/>
          </a:prstGeom>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17</a:t>
            </a:fld>
            <a:endParaRPr lang="en-US"/>
          </a:p>
        </p:txBody>
      </p:sp>
      <p:pic>
        <p:nvPicPr>
          <p:cNvPr id="5" name="Content Placeholder 4"/>
          <p:cNvPicPr>
            <a:picLocks noGrp="1"/>
          </p:cNvPicPr>
          <p:nvPr>
            <p:ph idx="1"/>
          </p:nvPr>
        </p:nvPicPr>
        <p:blipFill>
          <a:blip r:embed="rId2"/>
          <a:srcRect/>
          <a:stretch>
            <a:fillRect/>
          </a:stretch>
        </p:blipFill>
        <p:spPr bwMode="auto">
          <a:xfrm>
            <a:off x="882869" y="1044575"/>
            <a:ext cx="7394028" cy="4881563"/>
          </a:xfrm>
          <a:prstGeom prst="rect">
            <a:avLst/>
          </a:prstGeom>
          <a:noFill/>
          <a:ln w="9525">
            <a:noFill/>
            <a:miter lim="800000"/>
            <a:headEnd/>
            <a:tailEnd/>
          </a:ln>
        </p:spPr>
      </p:pic>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279400" y="1044575"/>
            <a:ext cx="8561388" cy="5726113"/>
          </a:xfrm>
        </p:spPr>
        <p:txBody>
          <a:bodyPr/>
          <a:lstStyle/>
          <a:p>
            <a:pPr>
              <a:buNone/>
            </a:pPr>
            <a:r>
              <a:rPr lang="en-US" dirty="0" smtClean="0"/>
              <a:t>Section 7 – Pictorial Health Warnings</a:t>
            </a:r>
          </a:p>
          <a:p>
            <a:r>
              <a:rPr lang="en-US" dirty="0" smtClean="0"/>
              <a:t>To be implemented from </a:t>
            </a:r>
            <a:r>
              <a:rPr lang="en-US" dirty="0" err="1" smtClean="0"/>
              <a:t>feb</a:t>
            </a:r>
            <a:r>
              <a:rPr lang="en-US" dirty="0" smtClean="0"/>
              <a:t>, 2007 extended to June 2007</a:t>
            </a:r>
          </a:p>
          <a:p>
            <a:pPr>
              <a:buNone/>
            </a:pPr>
            <a:endParaRPr lang="en-US" dirty="0" smtClean="0"/>
          </a:p>
          <a:p>
            <a:pPr>
              <a:buNone/>
            </a:pPr>
            <a:endParaRPr lang="en-US" dirty="0" smtClean="0"/>
          </a:p>
          <a:p>
            <a:pPr>
              <a:buNone/>
            </a:pPr>
            <a:endParaRPr lang="en-US" dirty="0" smtClean="0"/>
          </a:p>
          <a:p>
            <a:r>
              <a:rPr lang="en-US" dirty="0" smtClean="0"/>
              <a:t> </a:t>
            </a:r>
            <a:r>
              <a:rPr lang="en-US" dirty="0" smtClean="0"/>
              <a:t>Warnings further watered down. Same warnings were to be implemented from September 2007 (without skull and bones). Till then no warnings implemented.</a:t>
            </a:r>
          </a:p>
          <a:p>
            <a:r>
              <a:rPr lang="en-US" dirty="0" smtClean="0"/>
              <a:t>After seeking many extensions from the court and making the warnings further mild, government announced 31</a:t>
            </a:r>
            <a:r>
              <a:rPr lang="en-US" baseline="30000" dirty="0" smtClean="0"/>
              <a:t>st</a:t>
            </a:r>
            <a:r>
              <a:rPr lang="en-US" dirty="0" smtClean="0"/>
              <a:t> May, 2009 as the date of implementation.</a:t>
            </a: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18</a:t>
            </a:fld>
            <a:endParaRPr lang="en-US"/>
          </a:p>
        </p:txBody>
      </p:sp>
      <p:pic>
        <p:nvPicPr>
          <p:cNvPr id="5" name="Picture 4"/>
          <p:cNvPicPr/>
          <p:nvPr/>
        </p:nvPicPr>
        <p:blipFill>
          <a:blip r:embed="rId2"/>
          <a:srcRect/>
          <a:stretch>
            <a:fillRect/>
          </a:stretch>
        </p:blipFill>
        <p:spPr bwMode="auto">
          <a:xfrm>
            <a:off x="678811" y="1893931"/>
            <a:ext cx="1740739" cy="1430524"/>
          </a:xfrm>
          <a:prstGeom prst="rect">
            <a:avLst/>
          </a:prstGeom>
          <a:noFill/>
          <a:ln w="9525">
            <a:noFill/>
            <a:miter lim="800000"/>
            <a:headEnd/>
            <a:tailEnd/>
          </a:ln>
        </p:spPr>
      </p:pic>
      <p:pic>
        <p:nvPicPr>
          <p:cNvPr id="6" name="Picture 5"/>
          <p:cNvPicPr/>
          <p:nvPr/>
        </p:nvPicPr>
        <p:blipFill>
          <a:blip r:embed="rId3"/>
          <a:srcRect/>
          <a:stretch>
            <a:fillRect/>
          </a:stretch>
        </p:blipFill>
        <p:spPr bwMode="auto">
          <a:xfrm>
            <a:off x="2609331" y="1896680"/>
            <a:ext cx="1852882" cy="1427775"/>
          </a:xfrm>
          <a:prstGeom prst="rect">
            <a:avLst/>
          </a:prstGeom>
          <a:noFill/>
          <a:ln w="9525">
            <a:noFill/>
            <a:miter lim="800000"/>
            <a:headEnd/>
            <a:tailEnd/>
          </a:ln>
        </p:spPr>
      </p:pic>
      <p:pic>
        <p:nvPicPr>
          <p:cNvPr id="7" name="Picture 6"/>
          <p:cNvPicPr/>
          <p:nvPr/>
        </p:nvPicPr>
        <p:blipFill>
          <a:blip r:embed="rId4"/>
          <a:srcRect/>
          <a:stretch>
            <a:fillRect/>
          </a:stretch>
        </p:blipFill>
        <p:spPr bwMode="auto">
          <a:xfrm>
            <a:off x="4716463" y="1875217"/>
            <a:ext cx="1792497" cy="1449238"/>
          </a:xfrm>
          <a:prstGeom prst="rect">
            <a:avLst/>
          </a:prstGeom>
          <a:noFill/>
          <a:ln w="9525">
            <a:noFill/>
            <a:miter lim="800000"/>
            <a:headEnd/>
            <a:tailEnd/>
          </a:ln>
        </p:spPr>
      </p:pic>
      <p:pic>
        <p:nvPicPr>
          <p:cNvPr id="8" name="Picture 7"/>
          <p:cNvPicPr/>
          <p:nvPr/>
        </p:nvPicPr>
        <p:blipFill>
          <a:blip r:embed="rId5"/>
          <a:srcRect/>
          <a:stretch>
            <a:fillRect/>
          </a:stretch>
        </p:blipFill>
        <p:spPr bwMode="auto">
          <a:xfrm>
            <a:off x="6608284" y="1896680"/>
            <a:ext cx="1861508" cy="1446697"/>
          </a:xfrm>
          <a:prstGeom prst="rect">
            <a:avLst/>
          </a:prstGeom>
          <a:noFill/>
          <a:ln w="9525">
            <a:noFill/>
            <a:miter lim="800000"/>
            <a:headEnd/>
            <a:tailEnd/>
          </a:ln>
        </p:spPr>
      </p:pic>
      <p:pic>
        <p:nvPicPr>
          <p:cNvPr id="11" name="Picture 10" descr="tobacco_medium_India_lung_02_en_medium.jpg"/>
          <p:cNvPicPr/>
          <p:nvPr/>
        </p:nvPicPr>
        <p:blipFill>
          <a:blip r:embed="rId6"/>
          <a:stretch>
            <a:fillRect/>
          </a:stretch>
        </p:blipFill>
        <p:spPr>
          <a:xfrm>
            <a:off x="678811" y="5419315"/>
            <a:ext cx="1930520" cy="1438685"/>
          </a:xfrm>
          <a:prstGeom prst="rect">
            <a:avLst/>
          </a:prstGeom>
        </p:spPr>
      </p:pic>
      <p:pic>
        <p:nvPicPr>
          <p:cNvPr id="12" name="Picture 11" descr="tobacco_medium_India_lung_01_en_medium.jpg"/>
          <p:cNvPicPr/>
          <p:nvPr/>
        </p:nvPicPr>
        <p:blipFill>
          <a:blip r:embed="rId7"/>
          <a:stretch>
            <a:fillRect/>
          </a:stretch>
        </p:blipFill>
        <p:spPr>
          <a:xfrm>
            <a:off x="2881630" y="5419315"/>
            <a:ext cx="2051289" cy="1440611"/>
          </a:xfrm>
          <a:prstGeom prst="rect">
            <a:avLst/>
          </a:prstGeom>
        </p:spPr>
      </p:pic>
      <p:pic>
        <p:nvPicPr>
          <p:cNvPr id="13" name="Picture 12" descr="tobacco_causes_cancer.jpg"/>
          <p:cNvPicPr/>
          <p:nvPr/>
        </p:nvPicPr>
        <p:blipFill>
          <a:blip r:embed="rId8"/>
          <a:stretch>
            <a:fillRect/>
          </a:stretch>
        </p:blipFill>
        <p:spPr>
          <a:xfrm>
            <a:off x="5138970" y="5151895"/>
            <a:ext cx="1990641" cy="1708031"/>
          </a:xfrm>
          <a:prstGeom prst="rect">
            <a:avLst/>
          </a:prstGeom>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p:txBody>
          <a:bodyPr/>
          <a:lstStyle/>
          <a:p>
            <a:r>
              <a:rPr lang="en-US" dirty="0" err="1" smtClean="0"/>
              <a:t>Shimla</a:t>
            </a:r>
            <a:r>
              <a:rPr lang="en-US" dirty="0" smtClean="0"/>
              <a:t> High Court case and the Health for </a:t>
            </a:r>
            <a:r>
              <a:rPr lang="en-US" dirty="0" err="1" smtClean="0"/>
              <a:t>milllions</a:t>
            </a:r>
            <a:r>
              <a:rPr lang="en-US" dirty="0" smtClean="0"/>
              <a:t> Case.</a:t>
            </a:r>
          </a:p>
          <a:p>
            <a:r>
              <a:rPr lang="en-US" dirty="0" smtClean="0"/>
              <a:t>Amendment of the rotation period</a:t>
            </a:r>
            <a:endParaRPr lang="en-US" dirty="0" smtClean="0"/>
          </a:p>
          <a:p>
            <a:r>
              <a:rPr lang="en-US" dirty="0" smtClean="0"/>
              <a:t>New warnings since May 27</a:t>
            </a:r>
            <a:r>
              <a:rPr lang="en-US" baseline="30000" dirty="0" smtClean="0"/>
              <a:t>th</a:t>
            </a:r>
            <a:r>
              <a:rPr lang="en-US" dirty="0" smtClean="0"/>
              <a:t> 2011relatively strong for smokeless forms. Do not conform to WHO FCTC standards; implementation tardy.</a:t>
            </a:r>
          </a:p>
          <a:p>
            <a:pPr>
              <a:buNone/>
            </a:pPr>
            <a:endParaRPr lang="en-US" b="1" dirty="0" smtClean="0"/>
          </a:p>
          <a:p>
            <a:pPr>
              <a:buNone/>
            </a:pP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19</a:t>
            </a:fld>
            <a:endParaRPr lang="en-US"/>
          </a:p>
        </p:txBody>
      </p:sp>
      <p:pic>
        <p:nvPicPr>
          <p:cNvPr id="5" name="Picture 4"/>
          <p:cNvPicPr/>
          <p:nvPr/>
        </p:nvPicPr>
        <p:blipFill>
          <a:blip r:embed="rId2"/>
          <a:srcRect/>
          <a:stretch>
            <a:fillRect/>
          </a:stretch>
        </p:blipFill>
        <p:spPr bwMode="auto">
          <a:xfrm>
            <a:off x="1166648" y="2715879"/>
            <a:ext cx="5400040" cy="2435236"/>
          </a:xfrm>
          <a:prstGeom prst="rect">
            <a:avLst/>
          </a:prstGeom>
          <a:noFill/>
          <a:ln w="9525">
            <a:noFill/>
            <a:miter lim="800000"/>
            <a:headEnd/>
            <a:tailEnd/>
          </a:ln>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39750" y="1623848"/>
            <a:ext cx="7772400" cy="2174055"/>
          </a:xfrm>
        </p:spPr>
        <p:txBody>
          <a:bodyPr/>
          <a:lstStyle/>
          <a:p>
            <a:pPr algn="ctr"/>
            <a:r>
              <a:rPr lang="en-US" sz="2400" b="1" dirty="0" smtClean="0"/>
              <a:t>The relevance and effectiveness of and community support to Cigarettes and Other </a:t>
            </a:r>
            <a:r>
              <a:rPr lang="en-US" sz="2400" b="1" dirty="0" smtClean="0"/>
              <a:t>T</a:t>
            </a:r>
            <a:r>
              <a:rPr lang="en-US" sz="2400" b="1" dirty="0" smtClean="0"/>
              <a:t>obacco </a:t>
            </a:r>
            <a:r>
              <a:rPr lang="en-US" sz="2400" b="1" dirty="0" smtClean="0"/>
              <a:t>P</a:t>
            </a:r>
            <a:r>
              <a:rPr lang="en-US" sz="2400" b="1" dirty="0" smtClean="0"/>
              <a:t>roducts (</a:t>
            </a:r>
            <a:r>
              <a:rPr lang="en-IN" sz="2400" b="1" dirty="0" smtClean="0"/>
              <a:t>prohibition of advertisement and regulation of trade and commerce, production, supply and distribution) </a:t>
            </a:r>
            <a:r>
              <a:rPr lang="en-IN" sz="2400" b="1" dirty="0" smtClean="0"/>
              <a:t>Act</a:t>
            </a:r>
            <a:r>
              <a:rPr lang="en-IN" sz="2400" b="1" dirty="0" smtClean="0"/>
              <a:t>, 2003 (COTPA, 2003)</a:t>
            </a:r>
            <a:endParaRPr lang="en-US" sz="2400" b="1" dirty="0" smtClean="0"/>
          </a:p>
          <a:p>
            <a:pPr algn="ctr"/>
            <a:endParaRPr lang="en-US" sz="1400" b="1"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2</a:t>
            </a:fld>
            <a:endParaRPr lang="en-US"/>
          </a:p>
        </p:txBody>
      </p:sp>
    </p:spTree>
    <p:extLst>
      <p:ext uri="{BB962C8B-B14F-4D97-AF65-F5344CB8AC3E}">
        <p14:creationId xmlns:p14="http://schemas.microsoft.com/office/powerpoint/2010/main" xmlns="" val="2391475138"/>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p:txBody>
          <a:bodyPr/>
          <a:lstStyle/>
          <a:p>
            <a:r>
              <a:rPr lang="en-US" dirty="0" smtClean="0"/>
              <a:t>From field study-</a:t>
            </a:r>
            <a:br>
              <a:rPr lang="en-US" dirty="0" smtClean="0"/>
            </a:br>
            <a:r>
              <a:rPr lang="en-US" dirty="0" smtClean="0"/>
              <a:t>Reinstate the findings from literature review, more grave rather.</a:t>
            </a:r>
          </a:p>
          <a:p>
            <a:r>
              <a:rPr lang="en-US" dirty="0" err="1" smtClean="0"/>
              <a:t>Hukka</a:t>
            </a:r>
            <a:r>
              <a:rPr lang="en-US" dirty="0" smtClean="0"/>
              <a:t> </a:t>
            </a:r>
            <a:r>
              <a:rPr lang="en-US" dirty="0" err="1" smtClean="0"/>
              <a:t>parlours</a:t>
            </a:r>
            <a:r>
              <a:rPr lang="en-US" dirty="0" smtClean="0"/>
              <a:t> are an impediment to the smoke free environments.</a:t>
            </a:r>
          </a:p>
          <a:p>
            <a:r>
              <a:rPr lang="en-US" dirty="0" smtClean="0"/>
              <a:t>Ban near educational institutions has not been effective in actual scenario.</a:t>
            </a:r>
          </a:p>
          <a:p>
            <a:r>
              <a:rPr lang="en-US" dirty="0" smtClean="0"/>
              <a:t>Pictorial health warnings because of their very mild nature create no emotional impact on the users and thus they should be field tested.</a:t>
            </a:r>
          </a:p>
          <a:p>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20</a:t>
            </a:fld>
            <a:endParaRPr lang="en-US"/>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Discussions</a:t>
            </a:r>
            <a:endParaRPr lang="en-US" dirty="0"/>
          </a:p>
        </p:txBody>
      </p:sp>
      <p:sp>
        <p:nvSpPr>
          <p:cNvPr id="3" name="Content Placeholder 2"/>
          <p:cNvSpPr>
            <a:spLocks noGrp="1"/>
          </p:cNvSpPr>
          <p:nvPr>
            <p:ph idx="1"/>
          </p:nvPr>
        </p:nvSpPr>
        <p:spPr>
          <a:xfrm>
            <a:off x="279400" y="1044575"/>
            <a:ext cx="8561388" cy="5119742"/>
          </a:xfrm>
        </p:spPr>
        <p:txBody>
          <a:bodyPr/>
          <a:lstStyle/>
          <a:p>
            <a:r>
              <a:rPr lang="en-US" dirty="0" smtClean="0"/>
              <a:t>Although both the government and non-government sectors are putting efforts in order to achieve a tobacco free society. Tobacco menace still continues because of:</a:t>
            </a:r>
          </a:p>
          <a:p>
            <a:pPr>
              <a:buFontTx/>
              <a:buChar char="-"/>
            </a:pPr>
            <a:r>
              <a:rPr lang="en-US" dirty="0" smtClean="0"/>
              <a:t>Weaknesses in COTPA provisions</a:t>
            </a:r>
            <a:endParaRPr lang="en-US" dirty="0" smtClean="0"/>
          </a:p>
          <a:p>
            <a:pPr>
              <a:buFontTx/>
              <a:buChar char="-"/>
            </a:pPr>
            <a:r>
              <a:rPr lang="en-US" dirty="0" smtClean="0"/>
              <a:t>Uncertain political will</a:t>
            </a:r>
          </a:p>
          <a:p>
            <a:pPr>
              <a:buFontTx/>
              <a:buChar char="-"/>
            </a:pPr>
            <a:r>
              <a:rPr lang="en-US" dirty="0" smtClean="0"/>
              <a:t> Tobacco industry interference</a:t>
            </a:r>
            <a:endParaRPr lang="en-US" dirty="0" smtClean="0"/>
          </a:p>
          <a:p>
            <a:pPr>
              <a:buFontTx/>
              <a:buChar char="-"/>
            </a:pPr>
            <a:r>
              <a:rPr lang="en-US" dirty="0" smtClean="0"/>
              <a:t> Unawareness about the Act or dangers of tobacco not only among citizens but also among policy enforcers and media personnel.</a:t>
            </a:r>
          </a:p>
          <a:p>
            <a:pPr>
              <a:buFontTx/>
              <a:buChar char="-"/>
            </a:pPr>
            <a:r>
              <a:rPr lang="en-US" dirty="0" smtClean="0"/>
              <a:t>Laxity in enforcement</a:t>
            </a:r>
          </a:p>
          <a:p>
            <a:pPr>
              <a:buNone/>
            </a:pPr>
            <a:endParaRPr lang="en-US" dirty="0" smtClean="0"/>
          </a:p>
          <a:p>
            <a:pPr>
              <a:buNone/>
            </a:pPr>
            <a:r>
              <a:rPr lang="en-US" dirty="0" smtClean="0"/>
              <a:t>Judicial intervention has however, helped very much in the progress as well as implementation of COTPA provisions. And there is much more scope to it. (Ex- Bombay High Court in implementing section 6(b) )</a:t>
            </a:r>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21</a:t>
            </a:fld>
            <a:endParaRPr lang="en-US"/>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Discussions</a:t>
            </a:r>
            <a:endParaRPr lang="en-US" dirty="0"/>
          </a:p>
        </p:txBody>
      </p:sp>
      <p:sp>
        <p:nvSpPr>
          <p:cNvPr id="3" name="Content Placeholder 2"/>
          <p:cNvSpPr>
            <a:spLocks noGrp="1"/>
          </p:cNvSpPr>
          <p:nvPr>
            <p:ph idx="1"/>
          </p:nvPr>
        </p:nvSpPr>
        <p:spPr/>
        <p:txBody>
          <a:bodyPr/>
          <a:lstStyle/>
          <a:p>
            <a:r>
              <a:rPr lang="en-US" dirty="0" smtClean="0"/>
              <a:t>Various provisions have seen a regression rather than a progression either in their draft stage or when it comes to notification or implementation of particular provisions.</a:t>
            </a:r>
            <a:br>
              <a:rPr lang="en-US" dirty="0" smtClean="0"/>
            </a:br>
            <a:r>
              <a:rPr lang="en-US" dirty="0" smtClean="0"/>
              <a:t>(For example- During the discussion on the draft bill hospitality sector asked for smoking zones in hotel with 50 rooms or more and restaurants with 50 seats or more, however the committee not just agreed to their demands but also reduced the fifty to a thirty.)</a:t>
            </a:r>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22</a:t>
            </a:fld>
            <a:endParaRPr lang="en-US"/>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Analysis</a:t>
            </a:r>
            <a:endParaRPr lang="en-US" dirty="0"/>
          </a:p>
        </p:txBody>
      </p:sp>
      <p:sp>
        <p:nvSpPr>
          <p:cNvPr id="3" name="Content Placeholder 2"/>
          <p:cNvSpPr>
            <a:spLocks noGrp="1"/>
          </p:cNvSpPr>
          <p:nvPr>
            <p:ph idx="1"/>
          </p:nvPr>
        </p:nvSpPr>
        <p:spPr/>
        <p:txBody>
          <a:bodyPr/>
          <a:lstStyle/>
          <a:p>
            <a:r>
              <a:rPr lang="en-IN" dirty="0" smtClean="0"/>
              <a:t> An independent monitoring of implementation of COTPA in 21 States, where </a:t>
            </a:r>
            <a:r>
              <a:rPr lang="en-IN" dirty="0" smtClean="0"/>
              <a:t>NTCP </a:t>
            </a:r>
            <a:r>
              <a:rPr lang="en-IN" dirty="0" smtClean="0"/>
              <a:t>is under implementation </a:t>
            </a:r>
            <a:r>
              <a:rPr lang="en-IN" dirty="0" smtClean="0"/>
              <a:t>revealed </a:t>
            </a:r>
            <a:endParaRPr lang="en-IN" dirty="0" smtClean="0"/>
          </a:p>
          <a:p>
            <a:pPr>
              <a:buFontTx/>
              <a:buChar char="-"/>
            </a:pPr>
            <a:r>
              <a:rPr lang="en-IN" dirty="0" smtClean="0"/>
              <a:t>only 52% states </a:t>
            </a:r>
            <a:r>
              <a:rPr lang="en-IN" dirty="0" smtClean="0"/>
              <a:t>have mechanism for monitoring </a:t>
            </a:r>
            <a:r>
              <a:rPr lang="en-IN" dirty="0" smtClean="0"/>
              <a:t>provisions </a:t>
            </a:r>
            <a:r>
              <a:rPr lang="en-IN" dirty="0" smtClean="0"/>
              <a:t>and </a:t>
            </a:r>
            <a:r>
              <a:rPr lang="en-IN" dirty="0" smtClean="0"/>
              <a:t>reporting violations. </a:t>
            </a:r>
          </a:p>
          <a:p>
            <a:pPr>
              <a:buFontTx/>
              <a:buChar char="-"/>
            </a:pPr>
            <a:r>
              <a:rPr lang="en-IN" dirty="0" smtClean="0"/>
              <a:t>15 </a:t>
            </a:r>
            <a:r>
              <a:rPr lang="en-IN" dirty="0" smtClean="0"/>
              <a:t>states have established </a:t>
            </a:r>
            <a:r>
              <a:rPr lang="en-IN" dirty="0" err="1" smtClean="0"/>
              <a:t>challaning</a:t>
            </a:r>
            <a:r>
              <a:rPr lang="en-IN" dirty="0" smtClean="0"/>
              <a:t> mechanism for enforcement of smoke-free rules, out of which only 11 states collected </a:t>
            </a:r>
            <a:r>
              <a:rPr lang="en-IN" dirty="0" smtClean="0"/>
              <a:t>fines.</a:t>
            </a:r>
          </a:p>
          <a:p>
            <a:pPr>
              <a:buFontTx/>
              <a:buChar char="-"/>
            </a:pPr>
            <a:r>
              <a:rPr lang="en-IN" dirty="0" smtClean="0"/>
              <a:t>ban </a:t>
            </a:r>
            <a:r>
              <a:rPr lang="en-IN" dirty="0" smtClean="0"/>
              <a:t>on sale of tobacco products to minors and ban </a:t>
            </a:r>
            <a:r>
              <a:rPr lang="en-IN" dirty="0" smtClean="0"/>
              <a:t>within </a:t>
            </a:r>
            <a:r>
              <a:rPr lang="en-IN" dirty="0" smtClean="0"/>
              <a:t>100 yards also remains largely </a:t>
            </a:r>
            <a:r>
              <a:rPr lang="en-IN" dirty="0" smtClean="0"/>
              <a:t>ineffective.</a:t>
            </a:r>
            <a:endParaRPr lang="en-US" dirty="0" smtClean="0"/>
          </a:p>
          <a:p>
            <a:pPr>
              <a:buFontTx/>
              <a:buChar char="-"/>
            </a:pPr>
            <a:r>
              <a:rPr lang="en-IN" dirty="0" smtClean="0"/>
              <a:t>only </a:t>
            </a:r>
            <a:r>
              <a:rPr lang="en-IN" dirty="0" smtClean="0"/>
              <a:t>55% of the staff positions could be filled at the state/district </a:t>
            </a:r>
            <a:r>
              <a:rPr lang="en-IN" dirty="0" smtClean="0"/>
              <a:t>level.</a:t>
            </a:r>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23</a:t>
            </a:fld>
            <a:endParaRPr lang="en-US"/>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Analysis</a:t>
            </a:r>
            <a:endParaRPr lang="en-US" dirty="0"/>
          </a:p>
        </p:txBody>
      </p:sp>
      <p:sp>
        <p:nvSpPr>
          <p:cNvPr id="3" name="Content Placeholder 2"/>
          <p:cNvSpPr>
            <a:spLocks noGrp="1"/>
          </p:cNvSpPr>
          <p:nvPr>
            <p:ph idx="1"/>
          </p:nvPr>
        </p:nvSpPr>
        <p:spPr/>
        <p:txBody>
          <a:bodyPr/>
          <a:lstStyle/>
          <a:p>
            <a:pPr>
              <a:buFontTx/>
              <a:buChar char="-"/>
            </a:pPr>
            <a:r>
              <a:rPr lang="en-IN" dirty="0" smtClean="0"/>
              <a:t>Only 4 states had collected fines for violating provisions under Section 7 (pictorial health warnings). </a:t>
            </a:r>
            <a:endParaRPr lang="en-IN" dirty="0" smtClean="0"/>
          </a:p>
          <a:p>
            <a:pPr>
              <a:buNone/>
            </a:pPr>
            <a:endParaRPr lang="en-IN" dirty="0" smtClean="0"/>
          </a:p>
          <a:p>
            <a:pPr>
              <a:buFontTx/>
              <a:buChar char="-"/>
            </a:pPr>
            <a:r>
              <a:rPr lang="en-IN" dirty="0" smtClean="0"/>
              <a:t>Sixteen  states have started tobacco control activities in schools. Almost all states barring West Bengal and Jharkhand conducted trainings of various stakeholders under the programme.</a:t>
            </a:r>
            <a:endParaRPr lang="en-US" dirty="0" smtClean="0"/>
          </a:p>
          <a:p>
            <a:pPr>
              <a:buNone/>
            </a:pPr>
            <a:endParaRPr lang="en-IN" dirty="0" smtClean="0"/>
          </a:p>
          <a:p>
            <a:pPr>
              <a:buNone/>
            </a:pPr>
            <a:r>
              <a:rPr lang="en-IN" dirty="0" smtClean="0"/>
              <a:t> </a:t>
            </a:r>
            <a:r>
              <a:rPr lang="en-IN" dirty="0" smtClean="0"/>
              <a:t>   Thus</a:t>
            </a:r>
            <a:r>
              <a:rPr lang="en-IN" dirty="0" smtClean="0"/>
              <a:t>, the major gap lies in the matters of implementation and awareness of the significance of the act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24</a:t>
            </a:fld>
            <a:endParaRPr lang="en-US"/>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Scope and Strategy</a:t>
            </a:r>
            <a:endParaRPr lang="en-US" dirty="0"/>
          </a:p>
        </p:txBody>
      </p:sp>
      <p:sp>
        <p:nvSpPr>
          <p:cNvPr id="3" name="Content Placeholder 2"/>
          <p:cNvSpPr>
            <a:spLocks noGrp="1"/>
          </p:cNvSpPr>
          <p:nvPr>
            <p:ph idx="1"/>
          </p:nvPr>
        </p:nvSpPr>
        <p:spPr/>
        <p:txBody>
          <a:bodyPr/>
          <a:lstStyle/>
          <a:p>
            <a:pPr>
              <a:buNone/>
            </a:pPr>
            <a:r>
              <a:rPr lang="en-US" dirty="0" smtClean="0"/>
              <a:t>Multi-pronged </a:t>
            </a:r>
            <a:r>
              <a:rPr lang="en-US" dirty="0" smtClean="0"/>
              <a:t>approach using multiple sectors </a:t>
            </a:r>
            <a:r>
              <a:rPr lang="en-US" dirty="0" smtClean="0"/>
              <a:t>required.</a:t>
            </a:r>
            <a:r>
              <a:rPr lang="en-US" dirty="0" smtClean="0"/>
              <a:t> </a:t>
            </a:r>
          </a:p>
          <a:p>
            <a:pPr marL="457200" lvl="0" indent="-457200">
              <a:buNone/>
            </a:pPr>
            <a:r>
              <a:rPr lang="en-IN" dirty="0" smtClean="0"/>
              <a:t>1. Anti-tobacco </a:t>
            </a:r>
            <a:r>
              <a:rPr lang="en-IN" dirty="0" smtClean="0"/>
              <a:t>mass media campaigns should be made a </a:t>
            </a:r>
            <a:r>
              <a:rPr lang="en-IN" dirty="0" smtClean="0"/>
              <a:t>priority.</a:t>
            </a:r>
          </a:p>
          <a:p>
            <a:pPr marL="457200" lvl="0" indent="-457200">
              <a:buNone/>
            </a:pPr>
            <a:r>
              <a:rPr lang="en-IN" u="sng" dirty="0" smtClean="0"/>
              <a:t>Scope and strategy</a:t>
            </a:r>
            <a:r>
              <a:rPr lang="en-IN" dirty="0" smtClean="0"/>
              <a:t>: Budget allocated should be 36-40 </a:t>
            </a:r>
            <a:r>
              <a:rPr lang="en-IN" dirty="0" err="1" smtClean="0"/>
              <a:t>crores</a:t>
            </a:r>
            <a:r>
              <a:rPr lang="en-IN" dirty="0" smtClean="0"/>
              <a:t> a year. Ministry of health and family welfare under the flagship of NTCP.</a:t>
            </a:r>
            <a:endParaRPr lang="en-US" dirty="0" smtClean="0"/>
          </a:p>
          <a:p>
            <a:pPr lvl="0">
              <a:buNone/>
            </a:pPr>
            <a:r>
              <a:rPr lang="en-IN" dirty="0" smtClean="0"/>
              <a:t>2. Civil </a:t>
            </a:r>
            <a:r>
              <a:rPr lang="en-IN" dirty="0" smtClean="0"/>
              <a:t>societies should focus on strong media advocacy, public interest litigations and moving into consumer courts for compensation of victims</a:t>
            </a:r>
            <a:r>
              <a:rPr lang="en-IN" dirty="0" smtClean="0"/>
              <a:t>.</a:t>
            </a:r>
            <a:endParaRPr lang="en-US" u="sng" dirty="0" smtClean="0"/>
          </a:p>
          <a:p>
            <a:pPr lvl="0">
              <a:buNone/>
            </a:pPr>
            <a:r>
              <a:rPr lang="en-IN" dirty="0" smtClean="0"/>
              <a:t>3. Plain </a:t>
            </a:r>
            <a:r>
              <a:rPr lang="en-IN" dirty="0" smtClean="0"/>
              <a:t>packaging should be introduced to create greater impact of pictorial health warnings</a:t>
            </a:r>
            <a:r>
              <a:rPr lang="en-IN" dirty="0" smtClean="0"/>
              <a:t>.</a:t>
            </a:r>
          </a:p>
          <a:p>
            <a:pPr lvl="0">
              <a:buNone/>
            </a:pPr>
            <a:r>
              <a:rPr lang="en-IN" u="sng" dirty="0" smtClean="0"/>
              <a:t>Scope and strategy</a:t>
            </a:r>
            <a:r>
              <a:rPr lang="en-IN" dirty="0" smtClean="0"/>
              <a:t>: Cost-efficient way. </a:t>
            </a:r>
            <a:r>
              <a:rPr lang="en-IN" dirty="0" err="1" smtClean="0"/>
              <a:t>Governemnt</a:t>
            </a:r>
            <a:r>
              <a:rPr lang="en-IN" dirty="0" smtClean="0"/>
              <a:t> to select/design the warning and ask the companies use plain packaging with those warnings.</a:t>
            </a:r>
            <a:endParaRPr lang="en-US" dirty="0" smtClean="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25</a:t>
            </a:fld>
            <a:endParaRPr lang="en-US"/>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Scope and Strategy</a:t>
            </a:r>
            <a:endParaRPr lang="en-US" dirty="0"/>
          </a:p>
        </p:txBody>
      </p:sp>
      <p:sp>
        <p:nvSpPr>
          <p:cNvPr id="3" name="Content Placeholder 2"/>
          <p:cNvSpPr>
            <a:spLocks noGrp="1"/>
          </p:cNvSpPr>
          <p:nvPr>
            <p:ph idx="1"/>
          </p:nvPr>
        </p:nvSpPr>
        <p:spPr>
          <a:xfrm>
            <a:off x="279400" y="1044575"/>
            <a:ext cx="8561388" cy="5414963"/>
          </a:xfrm>
        </p:spPr>
        <p:txBody>
          <a:bodyPr/>
          <a:lstStyle/>
          <a:p>
            <a:pPr lvl="0">
              <a:buNone/>
            </a:pPr>
            <a:r>
              <a:rPr lang="en-IN" dirty="0" smtClean="0"/>
              <a:t>4. Comprehensive </a:t>
            </a:r>
            <a:r>
              <a:rPr lang="en-IN" dirty="0" smtClean="0"/>
              <a:t>prevention programmes in </a:t>
            </a:r>
            <a:r>
              <a:rPr lang="en-IN" dirty="0" smtClean="0"/>
              <a:t>schools and communities.</a:t>
            </a:r>
          </a:p>
          <a:p>
            <a:pPr>
              <a:buNone/>
            </a:pPr>
            <a:r>
              <a:rPr lang="en-IN" u="sng" dirty="0" smtClean="0"/>
              <a:t>Scope and strategy</a:t>
            </a:r>
            <a:r>
              <a:rPr lang="en-IN" dirty="0" smtClean="0"/>
              <a:t>: Ministry </a:t>
            </a:r>
            <a:r>
              <a:rPr lang="en-IN" dirty="0" smtClean="0"/>
              <a:t>of Education, NCERT and </a:t>
            </a:r>
            <a:r>
              <a:rPr lang="en-IN" dirty="0" smtClean="0"/>
              <a:t>educational </a:t>
            </a:r>
            <a:r>
              <a:rPr lang="en-IN" dirty="0" smtClean="0"/>
              <a:t>boards such as CBSE and respective state boards should work </a:t>
            </a:r>
            <a:r>
              <a:rPr lang="en-IN" dirty="0" smtClean="0"/>
              <a:t>with </a:t>
            </a:r>
            <a:r>
              <a:rPr lang="en-IN" dirty="0" smtClean="0"/>
              <a:t>Ministry of Health and Family Welfare and concerned state health departments. About Rs 10,000 per school per annum (subject to strength and programme method) should be allocated for this</a:t>
            </a:r>
            <a:r>
              <a:rPr lang="en-IN" dirty="0" smtClean="0"/>
              <a:t>.</a:t>
            </a:r>
            <a:endParaRPr lang="en-US" dirty="0" smtClean="0"/>
          </a:p>
          <a:p>
            <a:pPr lvl="0">
              <a:buNone/>
            </a:pPr>
            <a:r>
              <a:rPr lang="en-IN" dirty="0" smtClean="0"/>
              <a:t>5. Health professionals should be trained with regards to tobacco cessation of the patients. A clear guideline should be sent to them in this regard.</a:t>
            </a:r>
            <a:endParaRPr lang="en-US" dirty="0" smtClean="0"/>
          </a:p>
          <a:p>
            <a:pPr lvl="0">
              <a:buNone/>
            </a:pPr>
            <a:r>
              <a:rPr lang="en-IN" dirty="0" smtClean="0"/>
              <a:t>6. Sale of cigarettes (or tobacco products) individually or in small packets </a:t>
            </a:r>
            <a:r>
              <a:rPr lang="en-IN" dirty="0" smtClean="0"/>
              <a:t>should </a:t>
            </a:r>
            <a:r>
              <a:rPr lang="en-IN" dirty="0" smtClean="0"/>
              <a:t>be </a:t>
            </a:r>
            <a:r>
              <a:rPr lang="en-IN" dirty="0" smtClean="0"/>
              <a:t>prohibited. </a:t>
            </a:r>
            <a:r>
              <a:rPr lang="en-IN" dirty="0" smtClean="0"/>
              <a:t>A</a:t>
            </a:r>
            <a:r>
              <a:rPr lang="en-IN" dirty="0" smtClean="0"/>
              <a:t>ll </a:t>
            </a:r>
            <a:r>
              <a:rPr lang="en-IN" dirty="0" smtClean="0"/>
              <a:t>tobacco products should be labelled “not for sale to minors”. H</a:t>
            </a:r>
            <a:r>
              <a:rPr lang="en-IN" dirty="0" smtClean="0"/>
              <a:t>ealth </a:t>
            </a:r>
            <a:r>
              <a:rPr lang="en-IN" dirty="0" smtClean="0"/>
              <a:t>warnings on single cigarettes either in written form or as a symbol such as skull and crossbones or any other suitable depiction</a:t>
            </a:r>
            <a:r>
              <a:rPr lang="en-IN" dirty="0" smtClean="0"/>
              <a:t>.</a:t>
            </a:r>
            <a:endParaRPr lang="en-US" dirty="0" smtClean="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26</a:t>
            </a:fld>
            <a:endParaRPr lang="en-US"/>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79400" y="1044575"/>
            <a:ext cx="8561388" cy="5103977"/>
          </a:xfrm>
        </p:spPr>
        <p:txBody>
          <a:bodyPr/>
          <a:lstStyle/>
          <a:p>
            <a:pPr lvl="0">
              <a:buNone/>
            </a:pPr>
            <a:r>
              <a:rPr lang="en-IN" dirty="0" smtClean="0"/>
              <a:t>7. Inter-ministerial coordination</a:t>
            </a:r>
          </a:p>
          <a:p>
            <a:pPr>
              <a:buNone/>
            </a:pPr>
            <a:r>
              <a:rPr lang="en-IN" u="sng" dirty="0" smtClean="0"/>
              <a:t>Scope and strategy</a:t>
            </a:r>
            <a:r>
              <a:rPr lang="en-IN" dirty="0" smtClean="0"/>
              <a:t>: </a:t>
            </a:r>
            <a:r>
              <a:rPr lang="en-IN" dirty="0" smtClean="0"/>
              <a:t>Constitution of </a:t>
            </a:r>
            <a:r>
              <a:rPr lang="en-IN" dirty="0" smtClean="0"/>
              <a:t>an </a:t>
            </a:r>
            <a:r>
              <a:rPr lang="en-IN" dirty="0" smtClean="0"/>
              <a:t>anti-tobacco cell in </a:t>
            </a:r>
            <a:r>
              <a:rPr lang="en-IN" dirty="0" smtClean="0"/>
              <a:t>other  ministries. </a:t>
            </a:r>
            <a:r>
              <a:rPr lang="en-IN" dirty="0" smtClean="0"/>
              <a:t>It would require staff personnel having the required qualifications and their training primarily. 30-40 </a:t>
            </a:r>
            <a:r>
              <a:rPr lang="en-IN" dirty="0" err="1" smtClean="0"/>
              <a:t>lakhs</a:t>
            </a:r>
            <a:r>
              <a:rPr lang="en-IN" dirty="0" smtClean="0"/>
              <a:t> per year can be allocated initially for the constitution</a:t>
            </a:r>
            <a:r>
              <a:rPr lang="en-IN" dirty="0" smtClean="0"/>
              <a:t>.</a:t>
            </a:r>
          </a:p>
          <a:p>
            <a:pPr>
              <a:buNone/>
            </a:pPr>
            <a:r>
              <a:rPr lang="en-IN" dirty="0" smtClean="0"/>
              <a:t>8. Review of taxation policy.</a:t>
            </a:r>
          </a:p>
          <a:p>
            <a:pPr>
              <a:buNone/>
            </a:pPr>
            <a:r>
              <a:rPr lang="en-IN" u="sng" dirty="0" smtClean="0"/>
              <a:t>Scope and strategy</a:t>
            </a:r>
            <a:r>
              <a:rPr lang="en-IN" dirty="0" smtClean="0"/>
              <a:t>: Ministry of Finance to be asked to come up with uniform structure of tax on cigarettes, </a:t>
            </a:r>
            <a:r>
              <a:rPr lang="en-IN" dirty="0" err="1" smtClean="0"/>
              <a:t>bidi</a:t>
            </a:r>
            <a:r>
              <a:rPr lang="en-IN" dirty="0" smtClean="0"/>
              <a:t> and </a:t>
            </a:r>
            <a:r>
              <a:rPr lang="en-IN" dirty="0" err="1" smtClean="0"/>
              <a:t>gutka</a:t>
            </a:r>
            <a:r>
              <a:rPr lang="en-IN" dirty="0" smtClean="0"/>
              <a:t>.</a:t>
            </a:r>
            <a:endParaRPr lang="en-US" u="sng" dirty="0" smtClean="0"/>
          </a:p>
          <a:p>
            <a:pPr lvl="0">
              <a:buNone/>
            </a:pPr>
            <a:r>
              <a:rPr lang="en-IN" dirty="0" smtClean="0"/>
              <a:t>9</a:t>
            </a:r>
            <a:r>
              <a:rPr lang="en-IN" dirty="0" smtClean="0"/>
              <a:t>. 100% smoke free environments should be made a requirement</a:t>
            </a:r>
            <a:r>
              <a:rPr lang="en-IN" dirty="0" smtClean="0"/>
              <a:t>.</a:t>
            </a:r>
          </a:p>
          <a:p>
            <a:pPr lvl="0">
              <a:buNone/>
            </a:pPr>
            <a:r>
              <a:rPr lang="en-IN" u="sng" dirty="0" smtClean="0"/>
              <a:t>Scope and strategy</a:t>
            </a:r>
            <a:r>
              <a:rPr lang="en-IN" dirty="0" smtClean="0"/>
              <a:t>: notification with this respect and strong implementation mechanism</a:t>
            </a:r>
            <a:endParaRPr lang="en-US" dirty="0" smtClean="0"/>
          </a:p>
          <a:p>
            <a:pPr lvl="0">
              <a:buNone/>
            </a:pPr>
            <a:r>
              <a:rPr lang="en-IN" dirty="0" smtClean="0"/>
              <a:t>10.The size of warnings should occupy at least 50% of the principal display area on both the sides of the </a:t>
            </a:r>
            <a:r>
              <a:rPr lang="en-IN" dirty="0" smtClean="0"/>
              <a:t>pack.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27</a:t>
            </a:fld>
            <a:endParaRPr lang="en-US"/>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Scope and Strategy</a:t>
            </a:r>
            <a:endParaRPr lang="en-US" dirty="0"/>
          </a:p>
        </p:txBody>
      </p:sp>
      <p:sp>
        <p:nvSpPr>
          <p:cNvPr id="3" name="Content Placeholder 2"/>
          <p:cNvSpPr>
            <a:spLocks noGrp="1"/>
          </p:cNvSpPr>
          <p:nvPr>
            <p:ph idx="1"/>
          </p:nvPr>
        </p:nvSpPr>
        <p:spPr>
          <a:xfrm>
            <a:off x="279400" y="1044575"/>
            <a:ext cx="8561388" cy="5414963"/>
          </a:xfrm>
        </p:spPr>
        <p:txBody>
          <a:bodyPr/>
          <a:lstStyle/>
          <a:p>
            <a:pPr lvl="0">
              <a:buNone/>
            </a:pPr>
            <a:r>
              <a:rPr lang="en-IN" dirty="0" smtClean="0"/>
              <a:t>11. Different regulatory bodies should be made for monitoring the implementation of different provisions of COTPA under state/district tobacco control cells</a:t>
            </a:r>
            <a:r>
              <a:rPr lang="en-IN" dirty="0" smtClean="0"/>
              <a:t>.</a:t>
            </a:r>
          </a:p>
          <a:p>
            <a:pPr lvl="0">
              <a:buNone/>
            </a:pPr>
            <a:r>
              <a:rPr lang="en-IN" u="sng" dirty="0" smtClean="0"/>
              <a:t>Scope and strategy: </a:t>
            </a:r>
            <a:r>
              <a:rPr lang="en-IN" dirty="0" smtClean="0"/>
              <a:t>dedicated </a:t>
            </a:r>
            <a:r>
              <a:rPr lang="en-IN" dirty="0" smtClean="0"/>
              <a:t>and trained staff personnel. A budgetary allocation of 5-8 </a:t>
            </a:r>
            <a:r>
              <a:rPr lang="en-IN" dirty="0" err="1" smtClean="0"/>
              <a:t>lakhs</a:t>
            </a:r>
            <a:r>
              <a:rPr lang="en-IN" dirty="0" smtClean="0"/>
              <a:t> for every regulatory body will be sufficient.</a:t>
            </a:r>
            <a:endParaRPr lang="en-US" u="sng" dirty="0" smtClean="0"/>
          </a:p>
          <a:p>
            <a:pPr lvl="0">
              <a:buNone/>
            </a:pPr>
            <a:r>
              <a:rPr lang="en-IN" dirty="0" smtClean="0"/>
              <a:t>11. Toll-free number for reporting violations needs more publicity among masses. Also, the punishment for sections 4 and 6 is mere Rs. 200 which cannot act as a deterrent and thus should be increased. </a:t>
            </a:r>
            <a:endParaRPr lang="en-US" dirty="0" smtClean="0"/>
          </a:p>
          <a:p>
            <a:pPr lvl="0">
              <a:buNone/>
            </a:pPr>
            <a:r>
              <a:rPr lang="en-IN" dirty="0" smtClean="0"/>
              <a:t>12. Tobacco cessation centre in every district and the facilities provided should be subsidized by the government</a:t>
            </a:r>
            <a:r>
              <a:rPr lang="en-IN" dirty="0" smtClean="0"/>
              <a:t>.</a:t>
            </a:r>
          </a:p>
          <a:p>
            <a:pPr lvl="0">
              <a:buNone/>
            </a:pPr>
            <a:r>
              <a:rPr lang="en-IN" u="sng" dirty="0" smtClean="0"/>
              <a:t>Scope and strategy</a:t>
            </a:r>
            <a:r>
              <a:rPr lang="en-IN" dirty="0" smtClean="0"/>
              <a:t>: </a:t>
            </a:r>
            <a:r>
              <a:rPr lang="en-IN" dirty="0" smtClean="0"/>
              <a:t>To spend minimum resources, existing hospitals and health care centres should be asked to start tobacco cessation facilities. </a:t>
            </a:r>
            <a:endParaRPr lang="en-US" dirty="0" smtClean="0"/>
          </a:p>
          <a:p>
            <a:pPr lvl="0">
              <a:buNone/>
            </a:pPr>
            <a:r>
              <a:rPr lang="en-IN" dirty="0" smtClean="0"/>
              <a:t>13. National Regulatory Authority monitor and regulate tobacco industry activities by asking them to submit reports on composition of their products or any studies undertaken by them and so 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28</a:t>
            </a:fld>
            <a:endParaRPr lang="en-US"/>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for future work</a:t>
            </a:r>
            <a:endParaRPr lang="en-US" dirty="0"/>
          </a:p>
        </p:txBody>
      </p:sp>
      <p:sp>
        <p:nvSpPr>
          <p:cNvPr id="3" name="Content Placeholder 2"/>
          <p:cNvSpPr>
            <a:spLocks noGrp="1"/>
          </p:cNvSpPr>
          <p:nvPr>
            <p:ph idx="1"/>
          </p:nvPr>
        </p:nvSpPr>
        <p:spPr/>
        <p:txBody>
          <a:bodyPr/>
          <a:lstStyle/>
          <a:p>
            <a:pPr lvl="0"/>
            <a:r>
              <a:rPr lang="en-IN" dirty="0" smtClean="0"/>
              <a:t>Analysis </a:t>
            </a:r>
            <a:r>
              <a:rPr lang="en-IN" dirty="0" smtClean="0"/>
              <a:t>of judicial decisions on COTPA- was the decision "people" or "public health centric" or did it focus more on provisions of the law. Are the judges literally interpreting the law or taking a wide angle? Also, did economics supersede health? </a:t>
            </a:r>
            <a:endParaRPr lang="en-US" dirty="0" smtClean="0"/>
          </a:p>
          <a:p>
            <a:pPr lvl="0"/>
            <a:r>
              <a:rPr lang="en-IN" dirty="0" smtClean="0"/>
              <a:t>Testimony of lawyers, judges, law makers, executive etc. On what they thought about COTPA provisions.</a:t>
            </a:r>
            <a:endParaRPr lang="en-US" dirty="0" smtClean="0"/>
          </a:p>
          <a:p>
            <a:pPr lvl="0"/>
            <a:r>
              <a:rPr lang="en-IN" dirty="0" smtClean="0"/>
              <a:t>A much larger survey in order to understand the awareness and enforcement level of COTPA and what reforms can be made accordingly.</a:t>
            </a:r>
            <a:endParaRPr lang="en-US" dirty="0" smtClean="0"/>
          </a:p>
          <a:p>
            <a:pPr lvl="0"/>
            <a:r>
              <a:rPr lang="en-IN" dirty="0" smtClean="0"/>
              <a:t>An in-depth study of the unorganized tobacco industry sector of India</a:t>
            </a:r>
            <a:r>
              <a:rPr lang="en-IN" dirty="0" smtClean="0"/>
              <a:t>.</a:t>
            </a:r>
            <a:r>
              <a:rPr lang="en-IN" b="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29</a:t>
            </a:fld>
            <a:endParaRPr 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Project Overview</a:t>
            </a:r>
          </a:p>
          <a:p>
            <a:pPr marL="352425" lvl="1" indent="0">
              <a:buNone/>
            </a:pPr>
            <a:r>
              <a:rPr lang="en-US" dirty="0" smtClean="0">
                <a:latin typeface="Arial" pitchFamily="34" charset="0"/>
                <a:cs typeface="Arial" pitchFamily="34" charset="0"/>
              </a:rPr>
              <a:t>What is the project about?</a:t>
            </a:r>
          </a:p>
          <a:p>
            <a:pPr marL="352425" lvl="1" indent="0">
              <a:buNone/>
            </a:pPr>
            <a:r>
              <a:rPr lang="en-US" dirty="0" smtClean="0">
                <a:latin typeface="Arial" pitchFamily="34" charset="0"/>
                <a:cs typeface="Arial" pitchFamily="34" charset="0"/>
              </a:rPr>
              <a:t>Goals and Objectives</a:t>
            </a:r>
          </a:p>
          <a:p>
            <a:pPr marL="352425" lvl="1" indent="0">
              <a:buNone/>
            </a:pPr>
            <a:r>
              <a:rPr lang="en-US" dirty="0" smtClean="0">
                <a:latin typeface="Arial" pitchFamily="34" charset="0"/>
                <a:cs typeface="Arial" pitchFamily="34" charset="0"/>
              </a:rPr>
              <a:t>Scope of the project</a:t>
            </a:r>
          </a:p>
          <a:p>
            <a:r>
              <a:rPr lang="en-US" dirty="0" smtClean="0">
                <a:latin typeface="Arial" pitchFamily="34" charset="0"/>
                <a:cs typeface="Arial" pitchFamily="34" charset="0"/>
              </a:rPr>
              <a:t>Your approach towards the project</a:t>
            </a:r>
          </a:p>
          <a:p>
            <a:r>
              <a:rPr lang="en-US" dirty="0">
                <a:latin typeface="Arial" pitchFamily="34" charset="0"/>
                <a:cs typeface="Arial" pitchFamily="34" charset="0"/>
              </a:rPr>
              <a:t>Field visits and Mentor </a:t>
            </a:r>
            <a:r>
              <a:rPr lang="en-US" dirty="0" smtClean="0">
                <a:latin typeface="Arial" pitchFamily="34" charset="0"/>
                <a:cs typeface="Arial" pitchFamily="34" charset="0"/>
              </a:rPr>
              <a:t>Discussion</a:t>
            </a:r>
            <a:endParaRPr lang="en-US" b="1" dirty="0" smtClean="0">
              <a:latin typeface="Arial" pitchFamily="34" charset="0"/>
              <a:cs typeface="Arial" pitchFamily="34" charset="0"/>
            </a:endParaRPr>
          </a:p>
          <a:p>
            <a:r>
              <a:rPr lang="en-US" dirty="0" smtClean="0">
                <a:latin typeface="Arial" pitchFamily="34" charset="0"/>
                <a:cs typeface="Arial" pitchFamily="34" charset="0"/>
              </a:rPr>
              <a:t>Key Findings</a:t>
            </a:r>
          </a:p>
          <a:p>
            <a:r>
              <a:rPr lang="en-US" dirty="0" smtClean="0">
                <a:latin typeface="Arial" pitchFamily="34" charset="0"/>
                <a:cs typeface="Arial" pitchFamily="34" charset="0"/>
              </a:rPr>
              <a:t>Results and Discussions</a:t>
            </a:r>
          </a:p>
          <a:p>
            <a:r>
              <a:rPr lang="en-US" dirty="0" smtClean="0">
                <a:latin typeface="Arial" pitchFamily="34" charset="0"/>
                <a:cs typeface="Arial" pitchFamily="34" charset="0"/>
              </a:rPr>
              <a:t>Recommendations, their scope and </a:t>
            </a:r>
            <a:r>
              <a:rPr lang="en-US" dirty="0">
                <a:latin typeface="Arial" pitchFamily="34" charset="0"/>
                <a:cs typeface="Arial" pitchFamily="34" charset="0"/>
              </a:rPr>
              <a:t>Flow chart </a:t>
            </a:r>
            <a:r>
              <a:rPr lang="en-US" dirty="0" smtClean="0">
                <a:latin typeface="Arial" pitchFamily="34" charset="0"/>
                <a:cs typeface="Arial" pitchFamily="34" charset="0"/>
              </a:rPr>
              <a:t>(Strategy) for Implementation</a:t>
            </a:r>
          </a:p>
          <a:p>
            <a:r>
              <a:rPr lang="en-US" dirty="0" smtClean="0">
                <a:latin typeface="Arial" pitchFamily="34" charset="0"/>
                <a:cs typeface="Arial" pitchFamily="34" charset="0"/>
              </a:rPr>
              <a:t>Suggestions for future work</a:t>
            </a:r>
          </a:p>
          <a:p>
            <a:pPr marL="0" indent="0">
              <a:buNone/>
            </a:pP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marL="0" indent="0">
              <a:buNone/>
            </a:pP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3</a:t>
            </a:fld>
            <a:endParaRPr lang="en-US"/>
          </a:p>
        </p:txBody>
      </p:sp>
    </p:spTree>
    <p:extLst>
      <p:ext uri="{BB962C8B-B14F-4D97-AF65-F5344CB8AC3E}">
        <p14:creationId xmlns:p14="http://schemas.microsoft.com/office/powerpoint/2010/main" xmlns="" val="408725309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5" name="Content Placeholder 4"/>
          <p:cNvSpPr>
            <a:spLocks noGrp="1"/>
          </p:cNvSpPr>
          <p:nvPr>
            <p:ph idx="1"/>
          </p:nvPr>
        </p:nvSpPr>
        <p:spPr/>
        <p:txBody>
          <a:bodyPr/>
          <a:lstStyle/>
          <a:p>
            <a:pPr>
              <a:buNone/>
            </a:pPr>
            <a:endParaRPr lang="en-US" dirty="0"/>
          </a:p>
          <a:p>
            <a:pPr>
              <a:buFont typeface="Wingdings" pitchFamily="2" charset="2"/>
              <a:buChar char="v"/>
            </a:pPr>
            <a:r>
              <a:rPr lang="en-US" dirty="0" smtClean="0"/>
              <a:t>Understanding the relevance and effectiveness of and community support to COTPA, 2003.</a:t>
            </a:r>
          </a:p>
          <a:p>
            <a:pPr>
              <a:buFont typeface="Wingdings" pitchFamily="2" charset="2"/>
              <a:buChar char="q"/>
            </a:pPr>
            <a:r>
              <a:rPr lang="en-US" dirty="0" smtClean="0"/>
              <a:t> </a:t>
            </a:r>
            <a:r>
              <a:rPr lang="en-US" dirty="0" smtClean="0"/>
              <a:t>Project deals with the following provisions of COTPA</a:t>
            </a:r>
            <a:r>
              <a:rPr lang="en-US" dirty="0" smtClean="0"/>
              <a:t>, 2003 </a:t>
            </a:r>
          </a:p>
          <a:p>
            <a:pPr>
              <a:buFontTx/>
              <a:buChar char="-"/>
            </a:pPr>
            <a:r>
              <a:rPr lang="en-US" dirty="0" smtClean="0"/>
              <a:t>Prohibits smoking in a public </a:t>
            </a:r>
            <a:r>
              <a:rPr lang="en-US" dirty="0" smtClean="0"/>
              <a:t>place.  </a:t>
            </a:r>
            <a:r>
              <a:rPr lang="en-US" dirty="0" smtClean="0"/>
              <a:t>( section 4)</a:t>
            </a:r>
          </a:p>
          <a:p>
            <a:pPr algn="just">
              <a:buFontTx/>
              <a:buChar char="-"/>
            </a:pPr>
            <a:r>
              <a:rPr lang="en-US" dirty="0" smtClean="0"/>
              <a:t>Prohibits sale of tobacco products to a minor and in an area within 100 yards of any educational institution. (section 6)</a:t>
            </a:r>
          </a:p>
          <a:p>
            <a:pPr algn="just">
              <a:buFontTx/>
              <a:buChar char="-"/>
            </a:pPr>
            <a:r>
              <a:rPr lang="en-US" dirty="0" smtClean="0"/>
              <a:t>Prohibition on production, supply and distribution of tobacco products without specified warning including pictorial warning as may be prescribed. (section 7)</a:t>
            </a:r>
          </a:p>
          <a:p>
            <a:pPr algn="just">
              <a:buFontTx/>
              <a:buChar char="-"/>
            </a:pPr>
            <a:r>
              <a:rPr lang="en-US" dirty="0" smtClean="0"/>
              <a:t>Manner in which the specified warning is to be made</a:t>
            </a:r>
            <a:r>
              <a:rPr lang="en-US" dirty="0" smtClean="0"/>
              <a:t>. Depiction of a pictorial health warning </a:t>
            </a:r>
            <a:r>
              <a:rPr lang="en-US" dirty="0" smtClean="0"/>
              <a:t>(section 8)</a:t>
            </a:r>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xmlns="" val="57428986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3" name="Content Placeholder 2"/>
          <p:cNvSpPr>
            <a:spLocks noGrp="1"/>
          </p:cNvSpPr>
          <p:nvPr>
            <p:ph idx="1"/>
          </p:nvPr>
        </p:nvSpPr>
        <p:spPr/>
        <p:txBody>
          <a:bodyPr/>
          <a:lstStyle/>
          <a:p>
            <a:pPr>
              <a:buNone/>
            </a:pPr>
            <a:r>
              <a:rPr lang="en-US" b="1" dirty="0" smtClean="0"/>
              <a:t>Girls in Kerala do not wish to marry a tobacco user</a:t>
            </a:r>
            <a:endParaRPr lang="en-US" dirty="0" smtClean="0"/>
          </a:p>
          <a:p>
            <a:pPr>
              <a:buFont typeface="Wingdings" pitchFamily="2" charset="2"/>
              <a:buChar char="Ø"/>
            </a:pPr>
            <a:r>
              <a:rPr lang="en-US" dirty="0" smtClean="0"/>
              <a:t>A study conducted with unmarried females in the </a:t>
            </a:r>
            <a:r>
              <a:rPr lang="en-US" dirty="0" err="1" smtClean="0"/>
              <a:t>Kannur</a:t>
            </a:r>
            <a:r>
              <a:rPr lang="en-US" dirty="0" smtClean="0"/>
              <a:t> district of Kerala to determine their attitude towards tobacco smokers and marrying a smoker revealed that 99.3% of the females were unwilling to marry a person with the habit of tobacco use.</a:t>
            </a:r>
          </a:p>
          <a:p>
            <a:pPr>
              <a:buFont typeface="Wingdings" pitchFamily="2" charset="2"/>
              <a:buChar char="Ø"/>
            </a:pPr>
            <a:r>
              <a:rPr lang="en-US" dirty="0" smtClean="0"/>
              <a:t>awareness on health effects caused due to tobacco smoking</a:t>
            </a:r>
            <a:r>
              <a:rPr lang="en-US" dirty="0" smtClean="0"/>
              <a:t>.</a:t>
            </a:r>
          </a:p>
          <a:p>
            <a:pPr>
              <a:buFont typeface="Wingdings" pitchFamily="2" charset="2"/>
              <a:buChar char="Ø"/>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5</a:t>
            </a:fld>
            <a:endParaRPr lang="en-US"/>
          </a:p>
        </p:txBody>
      </p:sp>
      <p:pic>
        <p:nvPicPr>
          <p:cNvPr id="6" name="Picture 5" descr="stick_it_proposal_rejection_card-p137656689719117923envwi_400.jpg"/>
          <p:cNvPicPr>
            <a:picLocks noChangeAspect="1"/>
          </p:cNvPicPr>
          <p:nvPr/>
        </p:nvPicPr>
        <p:blipFill>
          <a:blip r:embed="rId2"/>
          <a:stretch>
            <a:fillRect/>
          </a:stretch>
        </p:blipFill>
        <p:spPr>
          <a:xfrm>
            <a:off x="2520950" y="3200399"/>
            <a:ext cx="3810000" cy="2979683"/>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3" name="Content Placeholder 2"/>
          <p:cNvSpPr>
            <a:spLocks noGrp="1"/>
          </p:cNvSpPr>
          <p:nvPr>
            <p:ph idx="1"/>
          </p:nvPr>
        </p:nvSpPr>
        <p:spPr/>
        <p:txBody>
          <a:bodyPr/>
          <a:lstStyle/>
          <a:p>
            <a:r>
              <a:rPr lang="en-US" dirty="0" smtClean="0"/>
              <a:t>Tobacco kills nearly 6 million people each year across the globe.</a:t>
            </a:r>
          </a:p>
          <a:p>
            <a:r>
              <a:rPr lang="en-US" dirty="0" smtClean="0"/>
              <a:t>About 6 </a:t>
            </a:r>
            <a:r>
              <a:rPr lang="en-US" dirty="0" err="1" smtClean="0"/>
              <a:t>lakh</a:t>
            </a:r>
            <a:r>
              <a:rPr lang="en-US" dirty="0" smtClean="0"/>
              <a:t> people who die are second-hand smokers.</a:t>
            </a:r>
          </a:p>
          <a:p>
            <a:r>
              <a:rPr lang="en-US" dirty="0" smtClean="0"/>
              <a:t>India considering the gravity of tobacco menace ratified WHO FCTC in 2005 and parallel to this adopted anti-tobacco law in 2004 (COTPA, 2003)</a:t>
            </a:r>
          </a:p>
          <a:p>
            <a:r>
              <a:rPr lang="en-US" dirty="0" smtClean="0"/>
              <a:t>The anti-tobacco legislation in India started with the promulgation of Cigarettes Act.</a:t>
            </a:r>
          </a:p>
          <a:p>
            <a:r>
              <a:rPr lang="en-US" dirty="0" smtClean="0"/>
              <a:t>Evolution of COTPA- From Bill to Act.</a:t>
            </a:r>
          </a:p>
          <a:p>
            <a:r>
              <a:rPr lang="en-US" dirty="0" smtClean="0"/>
              <a:t>Problems persisting are : Weak implementation  - partly due to specific weaknesses in COTPA provisions, </a:t>
            </a:r>
            <a:r>
              <a:rPr lang="en-IN" dirty="0" smtClean="0"/>
              <a:t>many of them because of lobbying and litigation by the tobacco industry, and part, due to laxity in </a:t>
            </a:r>
            <a:r>
              <a:rPr lang="en-IN" dirty="0" smtClean="0"/>
              <a:t>enforcement.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6</a:t>
            </a:fld>
            <a:endParaRPr 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sp>
        <p:nvSpPr>
          <p:cNvPr id="3" name="Content Placeholder 2"/>
          <p:cNvSpPr>
            <a:spLocks noGrp="1"/>
          </p:cNvSpPr>
          <p:nvPr>
            <p:ph idx="1"/>
          </p:nvPr>
        </p:nvSpPr>
        <p:spPr/>
        <p:txBody>
          <a:bodyPr/>
          <a:lstStyle/>
          <a:p>
            <a:r>
              <a:rPr lang="en-IN" dirty="0" smtClean="0"/>
              <a:t>The key objectives for developing this report are:</a:t>
            </a:r>
            <a:endParaRPr lang="en-US" dirty="0" smtClean="0"/>
          </a:p>
          <a:p>
            <a:pPr lvl="0"/>
            <a:r>
              <a:rPr lang="en-IN" dirty="0" smtClean="0"/>
              <a:t>Understanding and analyzing the way Tobacco control law has evolved in India in the parliament.</a:t>
            </a:r>
            <a:endParaRPr lang="en-US" dirty="0" smtClean="0"/>
          </a:p>
          <a:p>
            <a:pPr lvl="0"/>
            <a:r>
              <a:rPr lang="en-IN" dirty="0" smtClean="0"/>
              <a:t>Monitoring the working gap between law and its </a:t>
            </a:r>
            <a:r>
              <a:rPr lang="en-IN" dirty="0" smtClean="0"/>
              <a:t>enforcement.</a:t>
            </a:r>
            <a:endParaRPr lang="en-US" dirty="0" smtClean="0"/>
          </a:p>
          <a:p>
            <a:pPr lvl="0"/>
            <a:r>
              <a:rPr lang="en-IN" dirty="0" smtClean="0"/>
              <a:t>Focusing on the evolution and implementation of sections 4, 6 and </a:t>
            </a:r>
            <a:r>
              <a:rPr lang="en-IN" dirty="0" smtClean="0"/>
              <a:t>7 </a:t>
            </a:r>
            <a:r>
              <a:rPr lang="en-IN" dirty="0" smtClean="0"/>
              <a:t>through literature review and undertaking an observational study and a survey to gauge enforcement level of the same.</a:t>
            </a:r>
            <a:endParaRPr lang="en-US" dirty="0" smtClean="0"/>
          </a:p>
          <a:p>
            <a:pPr lvl="0"/>
            <a:r>
              <a:rPr lang="en-IN" dirty="0" smtClean="0"/>
              <a:t>Studying how the judicial action has helped improve or stall the implementation of the above-mentioned </a:t>
            </a:r>
            <a:r>
              <a:rPr lang="en-IN" dirty="0" smtClean="0"/>
              <a:t>sections.</a:t>
            </a:r>
            <a:endParaRPr lang="en-US" dirty="0" smtClean="0"/>
          </a:p>
          <a:p>
            <a:pPr lvl="0"/>
            <a:r>
              <a:rPr lang="en-IN" dirty="0" smtClean="0"/>
              <a:t>Analyzing </a:t>
            </a:r>
            <a:r>
              <a:rPr lang="en-IN" dirty="0" smtClean="0"/>
              <a:t>issues </a:t>
            </a:r>
            <a:r>
              <a:rPr lang="en-IN" dirty="0" smtClean="0"/>
              <a:t>that try </a:t>
            </a:r>
            <a:r>
              <a:rPr lang="en-IN" dirty="0" smtClean="0"/>
              <a:t>to curb the law, particularly the tobacco industry interference. Also, coming up with suggestions and recommendations to strengthen the law</a:t>
            </a:r>
            <a:r>
              <a:rPr lang="en-IN" dirty="0" smtClean="0"/>
              <a:t>.</a:t>
            </a:r>
            <a:r>
              <a:rPr lang="en-IN"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7</a:t>
            </a:fld>
            <a:endParaRPr lang="en-US"/>
          </a:p>
        </p:txBody>
      </p:sp>
    </p:spTree>
    <p:extLst>
      <p:ext uri="{BB962C8B-B14F-4D97-AF65-F5344CB8AC3E}">
        <p14:creationId xmlns:p14="http://schemas.microsoft.com/office/powerpoint/2010/main" xmlns="" val="202585396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p:txBody>
          <a:bodyPr/>
          <a:lstStyle/>
          <a:p>
            <a:r>
              <a:rPr lang="en-IN" dirty="0" smtClean="0"/>
              <a:t>Goal- To </a:t>
            </a:r>
            <a:r>
              <a:rPr lang="en-IN" dirty="0" smtClean="0"/>
              <a:t>disseminate the study among policymakers and stakeholders in order to help them strengthen the existing tobacco control law and assure strict observance and compliance with the same</a:t>
            </a:r>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8</a:t>
            </a:fld>
            <a:endParaRPr lang="en-US"/>
          </a:p>
        </p:txBody>
      </p:sp>
      <p:pic>
        <p:nvPicPr>
          <p:cNvPr id="5" name="Picture 4" descr="WHO_1st_NO_tobacco_day_April7_1988_TobaccoorHealth_Choose_Health.jpg"/>
          <p:cNvPicPr>
            <a:picLocks noChangeAspect="1"/>
          </p:cNvPicPr>
          <p:nvPr/>
        </p:nvPicPr>
        <p:blipFill>
          <a:blip r:embed="rId2" cstate="print"/>
          <a:stretch>
            <a:fillRect/>
          </a:stretch>
        </p:blipFill>
        <p:spPr>
          <a:xfrm>
            <a:off x="2885090" y="2774731"/>
            <a:ext cx="2806262" cy="2617076"/>
          </a:xfrm>
          <a:prstGeom prst="rect">
            <a:avLst/>
          </a:prstGeom>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Scope </a:t>
            </a:r>
            <a:r>
              <a:rPr lang="en-US" dirty="0"/>
              <a:t>of the project</a:t>
            </a:r>
            <a:br>
              <a:rPr lang="en-US" dirty="0"/>
            </a:br>
            <a:endParaRPr lang="en-US" dirty="0"/>
          </a:p>
        </p:txBody>
      </p:sp>
      <p:sp>
        <p:nvSpPr>
          <p:cNvPr id="3" name="Content Placeholder 2"/>
          <p:cNvSpPr>
            <a:spLocks noGrp="1"/>
          </p:cNvSpPr>
          <p:nvPr>
            <p:ph idx="1"/>
          </p:nvPr>
        </p:nvSpPr>
        <p:spPr/>
        <p:txBody>
          <a:bodyPr/>
          <a:lstStyle/>
          <a:p>
            <a:r>
              <a:rPr lang="en-US" dirty="0" smtClean="0"/>
              <a:t>The project analyzes COTPA, 2003 provisions and particularly sections 4, 6 and 7. </a:t>
            </a:r>
            <a:r>
              <a:rPr lang="en-US" dirty="0" smtClean="0"/>
              <a:t>A</a:t>
            </a:r>
            <a:r>
              <a:rPr lang="en-US" dirty="0" smtClean="0"/>
              <a:t>lso, it analyzes WHO FCTC, particularly articles 8, 16 and 11. A comparison is then done to see whether COTPA satisfies the treaty’s given minimum obligations or not.</a:t>
            </a:r>
          </a:p>
          <a:p>
            <a:r>
              <a:rPr lang="en-US" dirty="0" smtClean="0"/>
              <a:t>Evolution of the tobacco control law in India is tracked through, specially  by reading the discussion of the parliamentary standing committee on tobacco draft bill, various government notifications after the enactment of COTPA and significant case rulings related to it.</a:t>
            </a:r>
          </a:p>
          <a:p>
            <a:r>
              <a:rPr lang="en-US" dirty="0" smtClean="0"/>
              <a:t>Extensive literature review is to be done for understanding the problems and gaps in successful implementation of COTPA and the reasons for the same. Field study is needed to know the actual compliance and awareness level of the specified COTPA provisions. Recommendations are to be sought then to overcome these problems    </a:t>
            </a:r>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9</a:t>
            </a:fld>
            <a:endParaRPr lang="en-US"/>
          </a:p>
        </p:txBody>
      </p:sp>
    </p:spTree>
    <p:extLst>
      <p:ext uri="{BB962C8B-B14F-4D97-AF65-F5344CB8AC3E}">
        <p14:creationId xmlns:p14="http://schemas.microsoft.com/office/powerpoint/2010/main" xmlns="" val="4039418062"/>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M4MzgzOCIvPg0KCQk8dWljb2xvciBuYW1lPSJnbG93IiB2YWx1ZT0iMHgyMTIxMjEiLz4NCgkJPHVpY29sb3IgbmFtZT0idGV4dCIgdmFsdWU9IjB4RkZGRkZGIi8+DQoJCTx1aWNvbG9yIG5hbWU9ImxpZ2h0IiB2YWx1ZT0iMHg4RjhGOEYiLz4NCgkJPHVpY29sb3IgbmFtZT0ic2hhZG93IiB2YWx1ZT0iMHhGRkZGRkYiLz4NCgkJPHVpY29sb3IgbmFtZT0iYmFja2dyb3VuZCIgdmFsdWU9IjB4MDAwMDAw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EZW4gVGVpbG5laG1lcm4gZGllIFNlaXRlbmxlaXN0ZSBhbnplaWdlbiIvPg0KCQk8dWl0ZXh0IG5hbWU9IkRPQ1dSQVBfVElUTEUiIHZhbHVlPSJCcmVlemU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U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CTx1aXRleHQgbmFtZT0iRE9DV1JBUF9USVRMRSIgdmFsdWU9IlBpw6hjZSBqb2ludGUgQnJlZXpl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OCteOCpOODieODkOODvOOCkuWPguWKoOiAheOBq+imi+OBm+OCiyIvPg0KCQk8dWl0ZXh0IG5hbWU9IkRPQ1dSQVBfVElUTEUiIHZhbHVlPSJCcmVlemU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LssLjsl6zsnpDsl5Dqsowg7IS466GcIOunieuMgCDrs7TsnbTquLAiLz4NCgkJPHVpdGV4dCBuYW1lPSJET0NXUkFQX1RJVExFIiB2YWx1ZT0iQnJlZXplIO2MjOydvCDssqjrtoAiLz4NCgkJPHVpdGV4dCBuYW1lPSJET0NXUkFQX01TRyIgdmFsdWU9IuuCtCDsu7Ttk6jthLDsl5Ag7KCA7J6lIi8+DQoJCTx1aXRleHQgbmFtZT0iRE9DV1JBUF9QUk9NUFQiIHZhbHVlPSLtgbTrpq3tlZjsl6wg64uk7Jq066Gc65OcIi8+DQoJPC9sYW5ndWFnZT4NCjwvY29uZmlndXJhdGlvbj4NCg=="/>
  <p:tag name="MMPROD_NEXTUNIQUEID" val="10008"/>
  <p:tag name="MMPROD_UIDATA" val="&lt;database version=&quot;6.0&quot;&gt;&lt;object type=&quot;1&quot; unique_id=&quot;10001&quot;&gt;&lt;property id=&quot;20141&quot; value=&quot;Adobe Corp Template_2005&quot;/&gt;&lt;property id=&quot;20224&quot; value=&quot;C:\Documents and Settings\sbenson\My Documents\My Breeze Presentations\Adobe Corp Template_2005_vsb3&quot;/&gt;&lt;property id=&quot;20250&quot; value=&quot;6&quot;/&gt;&lt;property id=&quot;20251&quot; value=&quot;0&quot;/&gt;&lt;property id=&quot;20259&quot; value=&quot;0&quot;/&gt;&lt;property id=&quot;20262&quot; value=&quot;55506091&quot;/&gt;&lt;object type=&quot;4&quot; unique_id=&quot;10002&quot;&gt;&lt;/object&gt;&lt;object type=&quot;2&quot; unique_id=&quot;10003&quot;&gt;&lt;object type=&quot;3&quot; unique_id=&quot;10158&quot;&gt;&lt;property id=&quot;20148&quot; value=&quot;5&quot;/&gt;&lt;property id=&quot;20300&quot; value=&quot;Slide 1&quot;/&gt;&lt;property id=&quot;20307&quot; value=&quot;371&quot;/&gt;&lt;/object&gt;&lt;object type=&quot;3&quot; unique_id=&quot;10159&quot;&gt;&lt;property id=&quot;20148&quot; value=&quot;5&quot;/&gt;&lt;property id=&quot;20300&quot; value=&quot;Slide 2 - &amp;quot;Factors determining Successful marriage&amp;quot;&quot;/&gt;&lt;property id=&quot;20307&quot; value=&quot;356&quot;/&gt;&lt;/object&gt;&lt;object type=&quot;3&quot; unique_id=&quot;10160&quot;&gt;&lt;property id=&quot;20148&quot; value=&quot;5&quot;/&gt;&lt;property id=&quot;20300&quot; value=&quot;Slide 3 - &amp;quot;NRI marriage – Unique Challenges, Issues and Ramification&amp;quot;&quot;/&gt;&lt;property id=&quot;20307&quot; value=&quot;357&quot;/&gt;&lt;/object&gt;&lt;object type=&quot;3&quot; unique_id=&quot;10161&quot;&gt;&lt;property id=&quot;20148&quot; value=&quot;5&quot;/&gt;&lt;property id=&quot;20300&quot; value=&quot;Slide 4 - &amp;quot;NRI marriage – Unique Challenges, Issues and Ramification&amp;quot;&quot;/&gt;&lt;property id=&quot;20307&quot; value=&quot;358&quot;/&gt;&lt;/object&gt;&lt;object type=&quot;3&quot; unique_id=&quot;10162&quot;&gt;&lt;property id=&quot;20148&quot; value=&quot;5&quot;/&gt;&lt;property id=&quot;20300&quot; value=&quot;Slide 5 - &amp;quot;Troubled NRI marriages – Major fallouts&amp;quot;&quot;/&gt;&lt;property id=&quot;20307&quot; value=&quot;360&quot;/&gt;&lt;/object&gt;&lt;object type=&quot;3&quot; unique_id=&quot;10163&quot;&gt;&lt;property id=&quot;20148&quot; value=&quot;5&quot;/&gt;&lt;property id=&quot;20300&quot; value=&quot;Slide 6 - &amp;quot;Troubled NRI marriages – Major fallouts&amp;quot;&quot;/&gt;&lt;property id=&quot;20307&quot; value=&quot;359&quot;/&gt;&lt;/object&gt;&lt;object type=&quot;3&quot; unique_id=&quot;10164&quot;&gt;&lt;property id=&quot;20148&quot; value=&quot;5&quot;/&gt;&lt;property id=&quot;20300&quot; value=&quot;Slide 7 - &amp;quot;US government travel website warning &amp;quot;&quot;/&gt;&lt;property id=&quot;20307&quot; value=&quot;369&quot;/&gt;&lt;/object&gt;&lt;object type=&quot;3&quot; unique_id=&quot;10165&quot;&gt;&lt;property id=&quot;20148&quot; value=&quot;5&quot;/&gt;&lt;property id=&quot;20300&quot; value=&quot;Slide 8 - &amp;quot;All Broken Marriages are not fraudulent marriages&amp;quot;&quot;/&gt;&lt;property id=&quot;20307&quot; value=&quot;362&quot;/&gt;&lt;/object&gt;&lt;object type=&quot;3&quot; unique_id=&quot;10166&quot;&gt;&lt;property id=&quot;20148&quot; value=&quot;5&quot;/&gt;&lt;property id=&quot;20300&quot; value=&quot;Slide 9 - &amp;quot;Fraudulent Marriages – Major reasons&amp;quot;&quot;/&gt;&lt;property id=&quot;20307&quot; value=&quot;363&quot;/&gt;&lt;/object&gt;&lt;object type=&quot;3&quot; unique_id=&quot;10167&quot;&gt;&lt;property id=&quot;20148&quot; value=&quot;5&quot;/&gt;&lt;property id=&quot;20300&quot; value=&quot;Slide 10 - &amp;quot;Special privileges provide leverage for committing fraud&amp;quot;&quot;/&gt;&lt;property id=&quot;20307&quot; value=&quot;365&quot;/&gt;&lt;/object&gt;&lt;object type=&quot;3&quot; unique_id=&quot;10168&quot;&gt;&lt;property id=&quot;20148&quot; value=&quot;5&quot;/&gt;&lt;property id=&quot;20300&quot; value=&quot;Slide 11 - &amp;quot;Modus Operandi&amp;quot;&quot;/&gt;&lt;property id=&quot;20307&quot; value=&quot;367&quot;/&gt;&lt;/object&gt;&lt;object type=&quot;3&quot; unique_id=&quot;10169&quot;&gt;&lt;property id=&quot;20148&quot; value=&quot;5&quot;/&gt;&lt;property id=&quot;20300&quot; value=&quot;Slide 12 - &amp;quot;Impact of Gender Biased laws on NRIs&amp;quot;&quot;/&gt;&lt;property id=&quot;20307&quot; value=&quot;381&quot;/&gt;&lt;/object&gt;&lt;object type=&quot;3&quot; unique_id=&quot;10170&quot;&gt;&lt;property id=&quot;20148&quot; value=&quot;5&quot;/&gt;&lt;property id=&quot;20300&quot; value=&quot;Slide 13 - &amp;quot;Impact of Gender Biased Laws on NRIs&amp;quot;&quot;/&gt;&lt;property id=&quot;20307&quot; value=&quot;395&quot;/&gt;&lt;/object&gt;&lt;object type=&quot;3&quot; unique_id=&quot;10171&quot;&gt;&lt;property id=&quot;20148&quot; value=&quot;5&quot;/&gt;&lt;property id=&quot;20300&quot; value=&quot;Slide 14 - &amp;quot;NRI family found innocent in Russia, arrested in India for Dowry Death&amp;quot;&quot;/&gt;&lt;property id=&quot;20307&quot; value=&quot;398&quot;/&gt;&lt;/object&gt;&lt;object type=&quot;3&quot; unique_id=&quot;10172&quot;&gt;&lt;property id=&quot;20148&quot; value=&quot;5&quot;/&gt;&lt;property id=&quot;20300&quot; value=&quot;Slide 15 - &amp;quot;NRI marriages – Suggestions and Recommendations&amp;quot;&quot;/&gt;&lt;property id=&quot;20307&quot; value=&quot;370&quot;/&gt;&lt;/object&gt;&lt;object type=&quot;3&quot; unique_id=&quot;10173&quot;&gt;&lt;property id=&quot;20148&quot; value=&quot;5&quot;/&gt;&lt;property id=&quot;20300&quot; value=&quot;Slide 16 - &amp;quot;NRI marriages – Suggestions and Recommendations&amp;quot;&quot;/&gt;&lt;property id=&quot;20307&quot; value=&quot;382&quot;/&gt;&lt;/object&gt;&lt;object type=&quot;3&quot; unique_id=&quot;10174&quot;&gt;&lt;property id=&quot;20148&quot; value=&quot;5&quot;/&gt;&lt;property id=&quot;20300&quot; value=&quot;Slide 17 - &amp;quot;Abandoned Brides&amp;quot;&quot;/&gt;&lt;property id=&quot;20307&quot; value=&quot;399&quot;/&gt;&lt;/object&gt;&lt;object type=&quot;3&quot; unique_id=&quot;10175&quot;&gt;&lt;property id=&quot;20148&quot; value=&quot;5&quot;/&gt;&lt;property id=&quot;20300&quot; value=&quot;Slide 18 - &amp;quot;Abandoned Brides - Statistics&amp;quot;&quot;/&gt;&lt;property id=&quot;20307&quot; value=&quot;400&quot;/&gt;&lt;/object&gt;&lt;object type=&quot;3&quot; unique_id=&quot;10176&quot;&gt;&lt;property id=&quot;20148&quot; value=&quot;5&quot;/&gt;&lt;property id=&quot;20300&quot; value=&quot;Slide 19 - &amp;quot;Abandoned Brides - Statistics&amp;quot;&quot;/&gt;&lt;property id=&quot;20307&quot; value=&quot;401&quot;/&gt;&lt;/object&gt;&lt;object type=&quot;3&quot; unique_id=&quot;10177&quot;&gt;&lt;property id=&quot;20148&quot; value=&quot;5&quot;/&gt;&lt;property id=&quot;20300&quot; value=&quot;Slide 20 - &amp;quot;Abandoned Brides - Statistics&amp;quot;&quot;/&gt;&lt;property id=&quot;20307&quot; value=&quot;402&quot;/&gt;&lt;/object&gt;&lt;object type=&quot;3&quot; unique_id=&quot;10178&quot;&gt;&lt;property id=&quot;20148&quot; value=&quot;5&quot;/&gt;&lt;property id=&quot;20300&quot; value=&quot;Slide 21 - &amp;quot;Abandoned Brides - Statistics&amp;quot;&quot;/&gt;&lt;property id=&quot;20307&quot; value=&quot;403&quot;/&gt;&lt;/object&gt;&lt;object type=&quot;3&quot; unique_id=&quot;10179&quot;&gt;&lt;property id=&quot;20148&quot; value=&quot;5&quot;/&gt;&lt;property id=&quot;20300&quot; value=&quot;Slide 22 - &amp;quot;Abandoned Brides - Statistics&amp;quot;&quot;/&gt;&lt;property id=&quot;20307&quot; value=&quot;404&quot;/&gt;&lt;/object&gt;&lt;object type=&quot;3&quot; unique_id=&quot;10180&quot;&gt;&lt;property id=&quot;20148&quot; value=&quot;5&quot;/&gt;&lt;property id=&quot;20300&quot; value=&quot;Slide 23 - &amp;quot;Abandonment in Doaba, Punjab&amp;quot;&quot;/&gt;&lt;property id=&quot;20307&quot; value=&quot;405&quot;/&gt;&lt;/object&gt;&lt;object type=&quot;3&quot; unique_id=&quot;10181&quot;&gt;&lt;property id=&quot;20148&quot; value=&quot;5&quot;/&gt;&lt;property id=&quot;20300&quot; value=&quot;Slide 24 - &amp;quot;Abandoned Grooms – What about their rights ?&amp;quot;&quot;/&gt;&lt;property id=&quot;20307&quot; value=&quot;406&quot;/&gt;&lt;/object&gt;&lt;object type=&quot;3&quot; unique_id=&quot;10182&quot;&gt;&lt;property id=&quot;20148&quot; value=&quot;5&quot;/&gt;&lt;property id=&quot;20300&quot; value=&quot;Slide 25 - &amp;quot;Efforts of NRIs to reach out to the Govt.&amp;quot;&quot;/&gt;&lt;property id=&quot;20307&quot; value=&quot;407&quot;/&gt;&lt;/object&gt;&lt;object type=&quot;3&quot; unique_id=&quot;10183&quot;&gt;&lt;property id=&quot;20148&quot; value=&quot;5&quot;/&gt;&lt;property id=&quot;20300&quot; value=&quot;Slide 26 - &amp;quot;NRIs Efforts to reach out to the Govt. &amp;quot;&quot;/&gt;&lt;property id=&quot;20307&quot; value=&quot;408&quot;/&gt;&lt;/object&gt;&lt;object type=&quot;3&quot; unique_id=&quot;10184&quot;&gt;&lt;property id=&quot;20148&quot; value=&quot;5&quot;/&gt;&lt;property id=&quot;20300&quot; value=&quot;Slide 27 - &amp;quot;NRIs Efforts to reach out to MOIA&amp;quot;&quot;/&gt;&lt;property id=&quot;20307&quot; value=&quot;409&quot;/&gt;&lt;/object&gt;&lt;object type=&quot;3&quot; unique_id=&quot;10185&quot;&gt;&lt;property id=&quot;20148&quot; value=&quot;5&quot;/&gt;&lt;property id=&quot;20300&quot; value=&quot;Slide 28 - &amp;quot;NRIs Efforts to reach out to MOIA&amp;quot;&quot;/&gt;&lt;property id=&quot;20307&quot; value=&quot;410&quot;/&gt;&lt;/object&gt;&lt;object type=&quot;3&quot; unique_id=&quot;10186&quot;&gt;&lt;property id=&quot;20148&quot; value=&quot;5&quot;/&gt;&lt;property id=&quot;20300&quot; value=&quot;Slide 29 - &amp;quot;NRIs Efforts to reach out to MOIA&amp;quot;&quot;/&gt;&lt;property id=&quot;20307&quot; value=&quot;411&quot;/&gt;&lt;/object&gt;&lt;object type=&quot;3&quot; unique_id=&quot;10187&quot;&gt;&lt;property id=&quot;20148&quot; value=&quot;5&quot;/&gt;&lt;property id=&quot;20300&quot; value=&quot;Slide 30 - &amp;quot;Comments on MOIA’s website&amp;quot;&quot;/&gt;&lt;property id=&quot;20307&quot; value=&quot;412&quot;/&gt;&lt;/object&gt;&lt;object type=&quot;3&quot; unique_id=&quot;10188&quot;&gt;&lt;property id=&quot;20148&quot; value=&quot;5&quot;/&gt;&lt;property id=&quot;20300&quot; value=&quot;Slide 31 - &amp;quot;Comments on MOIA’s website&amp;quot;&quot;/&gt;&lt;property id=&quot;20307&quot; value=&quot;413&quot;/&gt;&lt;/object&gt;&lt;object type=&quot;3&quot; unique_id=&quot;10189&quot;&gt;&lt;property id=&quot;20148&quot; value=&quot;5&quot;/&gt;&lt;property id=&quot;20300&quot; value=&quot;Slide 32 - &amp;quot;Conclusions and Recommendations&amp;quot;&quot;/&gt;&lt;property id=&quot;20307&quot; value=&quot;414&quot;/&gt;&lt;/object&gt;&lt;object type=&quot;3&quot; unique_id=&quot;10190&quot;&gt;&lt;property id=&quot;20148&quot; value=&quot;5&quot;/&gt;&lt;property id=&quot;20300&quot; value=&quot;Slide 33&quot;/&gt;&lt;property id=&quot;20307&quot; value=&quot;415&quot;/&gt;&lt;/object&gt;&lt;/object&gt;&lt;object type=&quot;8&quot; unique_id=&quot;10031&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3.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4.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heme/theme1.xml><?xml version="1.0" encoding="utf-8"?>
<a:theme xmlns:a="http://schemas.openxmlformats.org/drawingml/2006/main" name="Layers">
  <a:themeElements>
    <a:clrScheme name="">
      <a:dk1>
        <a:srgbClr val="000000"/>
      </a:dk1>
      <a:lt1>
        <a:srgbClr val="FFFFFF"/>
      </a:lt1>
      <a:dk2>
        <a:srgbClr val="330033"/>
      </a:dk2>
      <a:lt2>
        <a:srgbClr val="000000"/>
      </a:lt2>
      <a:accent1>
        <a:srgbClr val="6C8E3E"/>
      </a:accent1>
      <a:accent2>
        <a:srgbClr val="C88350"/>
      </a:accent2>
      <a:accent3>
        <a:srgbClr val="FFFFFF"/>
      </a:accent3>
      <a:accent4>
        <a:srgbClr val="000000"/>
      </a:accent4>
      <a:accent5>
        <a:srgbClr val="BAC6AF"/>
      </a:accent5>
      <a:accent6>
        <a:srgbClr val="B57648"/>
      </a:accent6>
      <a:hlink>
        <a:srgbClr val="6494AC"/>
      </a:hlink>
      <a:folHlink>
        <a:srgbClr val="8CB0C2"/>
      </a:folHlink>
    </a:clrScheme>
    <a:fontScheme name="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2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2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2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2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2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2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2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2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2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2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2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2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2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2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2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2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2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2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2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2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2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2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2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2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3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3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3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3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3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3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3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3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3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3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3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3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3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3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3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3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3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8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8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8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8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8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8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8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8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8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8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8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8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8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8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8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8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8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9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9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9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9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9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9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9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9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9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9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9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9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9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9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9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9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9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0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0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0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0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0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0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0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0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0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0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0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0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0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0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0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0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0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4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4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4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4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4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4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4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4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4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4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4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4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4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4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4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4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4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5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5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5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5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5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5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5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5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5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5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5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5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5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5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5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5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5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Layers">
  <a:themeElements>
    <a:clrScheme name="">
      <a:dk1>
        <a:srgbClr val="000000"/>
      </a:dk1>
      <a:lt1>
        <a:srgbClr val="FFFFFF"/>
      </a:lt1>
      <a:dk2>
        <a:srgbClr val="330033"/>
      </a:dk2>
      <a:lt2>
        <a:srgbClr val="000000"/>
      </a:lt2>
      <a:accent1>
        <a:srgbClr val="6C8E3E"/>
      </a:accent1>
      <a:accent2>
        <a:srgbClr val="C88350"/>
      </a:accent2>
      <a:accent3>
        <a:srgbClr val="FFFFFF"/>
      </a:accent3>
      <a:accent4>
        <a:srgbClr val="000000"/>
      </a:accent4>
      <a:accent5>
        <a:srgbClr val="BAC6AF"/>
      </a:accent5>
      <a:accent6>
        <a:srgbClr val="B57648"/>
      </a:accent6>
      <a:hlink>
        <a:srgbClr val="6494AC"/>
      </a:hlink>
      <a:folHlink>
        <a:srgbClr val="8CB0C2"/>
      </a:folHlink>
    </a:clrScheme>
    <a:fontScheme name="16_Layers">
      <a:majorFont>
        <a:latin typeface="AdobeCorpID MyriadRgScn"/>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6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6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6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6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6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6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6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6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6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6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6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6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6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6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6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6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3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3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3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3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3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3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3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1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1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1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1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1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1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1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4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4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4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4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4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4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4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4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4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4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4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4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4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4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4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4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4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Layers">
  <a:themeElements>
    <a:clrScheme name="">
      <a:dk1>
        <a:srgbClr val="000000"/>
      </a:dk1>
      <a:lt1>
        <a:srgbClr val="FFFFFF"/>
      </a:lt1>
      <a:dk2>
        <a:srgbClr val="330033"/>
      </a:dk2>
      <a:lt2>
        <a:srgbClr val="000000"/>
      </a:lt2>
      <a:accent1>
        <a:srgbClr val="6C8E3E"/>
      </a:accent1>
      <a:accent2>
        <a:srgbClr val="C88350"/>
      </a:accent2>
      <a:accent3>
        <a:srgbClr val="FFFFFF"/>
      </a:accent3>
      <a:accent4>
        <a:srgbClr val="000000"/>
      </a:accent4>
      <a:accent5>
        <a:srgbClr val="BAC6AF"/>
      </a:accent5>
      <a:accent6>
        <a:srgbClr val="B57648"/>
      </a:accent6>
      <a:hlink>
        <a:srgbClr val="6494AC"/>
      </a:hlink>
      <a:folHlink>
        <a:srgbClr val="6494AC"/>
      </a:folHlink>
    </a:clrScheme>
    <a:fontScheme name="5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5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5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5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5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5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5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5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5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5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5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5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5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5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5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5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5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6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6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6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6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6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6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6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6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6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6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6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6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6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6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6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6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6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7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7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7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7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7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7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7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7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7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7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7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7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7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7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7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7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7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18933</TotalTime>
  <Words>2187</Words>
  <Application>Microsoft Office PowerPoint</Application>
  <PresentationFormat>On-screen Show (4:3)</PresentationFormat>
  <Paragraphs>228</Paragraphs>
  <Slides>29</Slides>
  <Notes>3</Notes>
  <HiddenSlides>0</HiddenSlides>
  <MMClips>0</MMClips>
  <ScaleCrop>false</ScaleCrop>
  <HeadingPairs>
    <vt:vector size="4" baseType="variant">
      <vt:variant>
        <vt:lpstr>Theme</vt:lpstr>
      </vt:variant>
      <vt:variant>
        <vt:i4>17</vt:i4>
      </vt:variant>
      <vt:variant>
        <vt:lpstr>Slide Titles</vt:lpstr>
      </vt:variant>
      <vt:variant>
        <vt:i4>29</vt:i4>
      </vt:variant>
    </vt:vector>
  </HeadingPairs>
  <TitlesOfParts>
    <vt:vector size="46" baseType="lpstr">
      <vt:lpstr>Layers</vt:lpstr>
      <vt:lpstr>16_Layers</vt:lpstr>
      <vt:lpstr>3_Layers</vt:lpstr>
      <vt:lpstr>11_Layers</vt:lpstr>
      <vt:lpstr>4_Layers</vt:lpstr>
      <vt:lpstr>5_Layers</vt:lpstr>
      <vt:lpstr>6_Layers</vt:lpstr>
      <vt:lpstr>1_Layers</vt:lpstr>
      <vt:lpstr>7_Layers</vt:lpstr>
      <vt:lpstr>2_Layers</vt:lpstr>
      <vt:lpstr>12_Layers</vt:lpstr>
      <vt:lpstr>13_Layers</vt:lpstr>
      <vt:lpstr>8_Layers</vt:lpstr>
      <vt:lpstr>9_Layers</vt:lpstr>
      <vt:lpstr>10_Layers</vt:lpstr>
      <vt:lpstr>14_Layers</vt:lpstr>
      <vt:lpstr>15_Layers</vt:lpstr>
      <vt:lpstr>Project Status Report</vt:lpstr>
      <vt:lpstr>Slide 2</vt:lpstr>
      <vt:lpstr>Contents</vt:lpstr>
      <vt:lpstr>Project Overview</vt:lpstr>
      <vt:lpstr>Project Overview</vt:lpstr>
      <vt:lpstr>Project Overview</vt:lpstr>
      <vt:lpstr>Goals and Objectives</vt:lpstr>
      <vt:lpstr>Goals and Objectives</vt:lpstr>
      <vt:lpstr> Scope of the project </vt:lpstr>
      <vt:lpstr>Your Approach Towards the Project</vt:lpstr>
      <vt:lpstr>  Field visits, Meetings and Interviews</vt:lpstr>
      <vt:lpstr>Slide 12</vt:lpstr>
      <vt:lpstr>Key Findings</vt:lpstr>
      <vt:lpstr>Key Findings </vt:lpstr>
      <vt:lpstr>Key Findings</vt:lpstr>
      <vt:lpstr>Key Findings</vt:lpstr>
      <vt:lpstr>Key Findings</vt:lpstr>
      <vt:lpstr>Key Findings</vt:lpstr>
      <vt:lpstr>Key Findings</vt:lpstr>
      <vt:lpstr>Key Findings</vt:lpstr>
      <vt:lpstr>Results and Discussions</vt:lpstr>
      <vt:lpstr>Results and Discussions</vt:lpstr>
      <vt:lpstr>Gap Analysis</vt:lpstr>
      <vt:lpstr>Gap Analysis</vt:lpstr>
      <vt:lpstr>Recommendations, Scope and Strategy</vt:lpstr>
      <vt:lpstr>Recommendations, Scope and Strategy</vt:lpstr>
      <vt:lpstr>Slide 27</vt:lpstr>
      <vt:lpstr>Recommendations, Scope and Strategy</vt:lpstr>
      <vt:lpstr>Suggestions for future work</vt:lpstr>
    </vt:vector>
  </TitlesOfParts>
  <Company>Adobe Systems Incorporated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Adobe®  Corporate Template 2005</dc:title>
  <dc:creator>Rubal</dc:creator>
  <dc:description>If you have any questions regarding this template, please contact slide_help@adobe.com or x66546</dc:description>
  <cp:lastModifiedBy>COMPAQ</cp:lastModifiedBy>
  <cp:revision>2773</cp:revision>
  <cp:lastPrinted>2004-04-23T17:56:34Z</cp:lastPrinted>
  <dcterms:created xsi:type="dcterms:W3CDTF">2003-07-28T18:07:43Z</dcterms:created>
  <dcterms:modified xsi:type="dcterms:W3CDTF">2012-08-25T08:06:49Z</dcterms:modified>
</cp:coreProperties>
</file>