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ags/tag5.xml" ContentType="application/vnd.openxmlformats-officedocument.presentationml.tags+xml"/>
  <Override PartName="/ppt/diagrams/quickStyle3.xml" ContentType="application/vnd.openxmlformats-officedocument.drawingml.diagramStyl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theme/theme15.xml" ContentType="application/vnd.openxmlformats-officedocument.theme+xml"/>
  <Override PartName="/ppt/diagrams/quickStyle8.xml" ContentType="application/vnd.openxmlformats-officedocument.drawingml.diagramStyl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ags/tag2.xml" ContentType="application/vnd.openxmlformats-officedocument.presentationml.tags+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diagrams/data9.xml" ContentType="application/vnd.openxmlformats-officedocument.drawingml.diagramData+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theme/theme14.xml" ContentType="application/vnd.openxmlformats-officedocument.theme+xml"/>
  <Override PartName="/ppt/diagrams/colors8.xml" ContentType="application/vnd.openxmlformats-officedocument.drawingml.diagramColor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diagrams/quickStyle7.xml" ContentType="application/vnd.openxmlformats-officedocument.drawingml.diagramStyl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diagrams/quickStyle4.xml" ContentType="application/vnd.openxmlformats-officedocument.drawingml.diagramStyle+xml"/>
  <Override PartName="/ppt/tags/tag6.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739" r:id="rId2"/>
    <p:sldMasterId id="2147483709" r:id="rId3"/>
    <p:sldMasterId id="2147483729" r:id="rId4"/>
    <p:sldMasterId id="2147483711" r:id="rId5"/>
    <p:sldMasterId id="2147483713" r:id="rId6"/>
    <p:sldMasterId id="2147483715" r:id="rId7"/>
    <p:sldMasterId id="2147483705" r:id="rId8"/>
    <p:sldMasterId id="2147483717" r:id="rId9"/>
    <p:sldMasterId id="2147483719" r:id="rId10"/>
    <p:sldMasterId id="2147483731" r:id="rId11"/>
    <p:sldMasterId id="2147483733" r:id="rId12"/>
    <p:sldMasterId id="2147483721" r:id="rId13"/>
    <p:sldMasterId id="2147483727" r:id="rId14"/>
    <p:sldMasterId id="2147483725" r:id="rId15"/>
    <p:sldMasterId id="2147483735" r:id="rId16"/>
    <p:sldMasterId id="2147483737" r:id="rId17"/>
  </p:sldMasterIdLst>
  <p:notesMasterIdLst>
    <p:notesMasterId r:id="rId50"/>
  </p:notesMasterIdLst>
  <p:handoutMasterIdLst>
    <p:handoutMasterId r:id="rId51"/>
  </p:handoutMasterIdLst>
  <p:sldIdLst>
    <p:sldId id="257" r:id="rId18"/>
    <p:sldId id="286" r:id="rId19"/>
    <p:sldId id="307" r:id="rId20"/>
    <p:sldId id="308" r:id="rId21"/>
    <p:sldId id="270" r:id="rId22"/>
    <p:sldId id="283" r:id="rId23"/>
    <p:sldId id="284" r:id="rId24"/>
    <p:sldId id="287" r:id="rId25"/>
    <p:sldId id="285" r:id="rId26"/>
    <p:sldId id="293" r:id="rId27"/>
    <p:sldId id="294" r:id="rId28"/>
    <p:sldId id="305" r:id="rId29"/>
    <p:sldId id="306" r:id="rId30"/>
    <p:sldId id="295" r:id="rId31"/>
    <p:sldId id="297" r:id="rId32"/>
    <p:sldId id="296" r:id="rId33"/>
    <p:sldId id="272" r:id="rId34"/>
    <p:sldId id="288" r:id="rId35"/>
    <p:sldId id="273" r:id="rId36"/>
    <p:sldId id="275" r:id="rId37"/>
    <p:sldId id="299" r:id="rId38"/>
    <p:sldId id="300" r:id="rId39"/>
    <p:sldId id="301" r:id="rId40"/>
    <p:sldId id="302" r:id="rId41"/>
    <p:sldId id="303" r:id="rId42"/>
    <p:sldId id="304" r:id="rId43"/>
    <p:sldId id="278" r:id="rId44"/>
    <p:sldId id="279" r:id="rId45"/>
    <p:sldId id="298" r:id="rId46"/>
    <p:sldId id="259" r:id="rId47"/>
    <p:sldId id="291" r:id="rId48"/>
    <p:sldId id="289" r:id="rId49"/>
  </p:sldIdLst>
  <p:sldSz cx="9144000" cy="6858000" type="screen4x3"/>
  <p:notesSz cx="6946900" cy="9220200"/>
  <p:custDataLst>
    <p:tags r:id="rId52"/>
  </p:custDataLst>
  <p:defaultTextStyle>
    <a:defPPr>
      <a:defRPr lang="en-US"/>
    </a:defPPr>
    <a:lvl1pPr algn="ctr" rtl="0" fontAlgn="base">
      <a:lnSpc>
        <a:spcPct val="90000"/>
      </a:lnSpc>
      <a:spcBef>
        <a:spcPct val="0"/>
      </a:spcBef>
      <a:spcAft>
        <a:spcPct val="0"/>
      </a:spcAft>
      <a:defRPr sz="1600" kern="1200">
        <a:solidFill>
          <a:srgbClr val="000000"/>
        </a:solidFill>
        <a:latin typeface="Myriad Pro" pitchFamily="34" charset="0"/>
        <a:ea typeface="+mn-ea"/>
        <a:cs typeface="+mn-cs"/>
      </a:defRPr>
    </a:lvl1pPr>
    <a:lvl2pPr marL="457200" algn="ctr" rtl="0" fontAlgn="base">
      <a:lnSpc>
        <a:spcPct val="90000"/>
      </a:lnSpc>
      <a:spcBef>
        <a:spcPct val="0"/>
      </a:spcBef>
      <a:spcAft>
        <a:spcPct val="0"/>
      </a:spcAft>
      <a:defRPr sz="1600" kern="1200">
        <a:solidFill>
          <a:srgbClr val="000000"/>
        </a:solidFill>
        <a:latin typeface="Myriad Pro" pitchFamily="34" charset="0"/>
        <a:ea typeface="+mn-ea"/>
        <a:cs typeface="+mn-cs"/>
      </a:defRPr>
    </a:lvl2pPr>
    <a:lvl3pPr marL="914400" algn="ctr" rtl="0" fontAlgn="base">
      <a:lnSpc>
        <a:spcPct val="90000"/>
      </a:lnSpc>
      <a:spcBef>
        <a:spcPct val="0"/>
      </a:spcBef>
      <a:spcAft>
        <a:spcPct val="0"/>
      </a:spcAft>
      <a:defRPr sz="1600" kern="1200">
        <a:solidFill>
          <a:srgbClr val="000000"/>
        </a:solidFill>
        <a:latin typeface="Myriad Pro" pitchFamily="34" charset="0"/>
        <a:ea typeface="+mn-ea"/>
        <a:cs typeface="+mn-cs"/>
      </a:defRPr>
    </a:lvl3pPr>
    <a:lvl4pPr marL="1371600" algn="ctr" rtl="0" fontAlgn="base">
      <a:lnSpc>
        <a:spcPct val="90000"/>
      </a:lnSpc>
      <a:spcBef>
        <a:spcPct val="0"/>
      </a:spcBef>
      <a:spcAft>
        <a:spcPct val="0"/>
      </a:spcAft>
      <a:defRPr sz="1600" kern="1200">
        <a:solidFill>
          <a:srgbClr val="000000"/>
        </a:solidFill>
        <a:latin typeface="Myriad Pro" pitchFamily="34" charset="0"/>
        <a:ea typeface="+mn-ea"/>
        <a:cs typeface="+mn-cs"/>
      </a:defRPr>
    </a:lvl4pPr>
    <a:lvl5pPr marL="1828800" algn="ctr" rtl="0" fontAlgn="base">
      <a:lnSpc>
        <a:spcPct val="90000"/>
      </a:lnSpc>
      <a:spcBef>
        <a:spcPct val="0"/>
      </a:spcBef>
      <a:spcAft>
        <a:spcPct val="0"/>
      </a:spcAft>
      <a:defRPr sz="1600" kern="1200">
        <a:solidFill>
          <a:srgbClr val="000000"/>
        </a:solidFill>
        <a:latin typeface="Myriad Pro" pitchFamily="34" charset="0"/>
        <a:ea typeface="+mn-ea"/>
        <a:cs typeface="+mn-cs"/>
      </a:defRPr>
    </a:lvl5pPr>
    <a:lvl6pPr marL="2286000" algn="l" defTabSz="914400" rtl="0" eaLnBrk="1" latinLnBrk="0" hangingPunct="1">
      <a:defRPr sz="1600" kern="1200">
        <a:solidFill>
          <a:srgbClr val="000000"/>
        </a:solidFill>
        <a:latin typeface="Myriad Pro" pitchFamily="34" charset="0"/>
        <a:ea typeface="+mn-ea"/>
        <a:cs typeface="+mn-cs"/>
      </a:defRPr>
    </a:lvl6pPr>
    <a:lvl7pPr marL="2743200" algn="l" defTabSz="914400" rtl="0" eaLnBrk="1" latinLnBrk="0" hangingPunct="1">
      <a:defRPr sz="1600" kern="1200">
        <a:solidFill>
          <a:srgbClr val="000000"/>
        </a:solidFill>
        <a:latin typeface="Myriad Pro" pitchFamily="34" charset="0"/>
        <a:ea typeface="+mn-ea"/>
        <a:cs typeface="+mn-cs"/>
      </a:defRPr>
    </a:lvl7pPr>
    <a:lvl8pPr marL="3200400" algn="l" defTabSz="914400" rtl="0" eaLnBrk="1" latinLnBrk="0" hangingPunct="1">
      <a:defRPr sz="1600" kern="1200">
        <a:solidFill>
          <a:srgbClr val="000000"/>
        </a:solidFill>
        <a:latin typeface="Myriad Pro" pitchFamily="34" charset="0"/>
        <a:ea typeface="+mn-ea"/>
        <a:cs typeface="+mn-cs"/>
      </a:defRPr>
    </a:lvl8pPr>
    <a:lvl9pPr marL="3657600" algn="l" defTabSz="914400" rtl="0" eaLnBrk="1" latinLnBrk="0" hangingPunct="1">
      <a:defRPr sz="1600" kern="1200">
        <a:solidFill>
          <a:srgbClr val="000000"/>
        </a:solidFill>
        <a:latin typeface="Myriad Pro" pitchFamily="34" charset="0"/>
        <a:ea typeface="+mn-ea"/>
        <a:cs typeface="+mn-cs"/>
      </a:defRPr>
    </a:lvl9pPr>
  </p:defaultTextStyle>
  <p:extLst>
    <p:ext uri="{EFAFB233-063F-42B5-8137-9DF3F51BA10A}">
      <p15:sldGuideLst xmlns:p15="http://schemas.microsoft.com/office/powerpoint/2012/main" xmlns="">
        <p15:guide id="1" orient="horz">
          <p15:clr>
            <a:srgbClr val="A4A3A4"/>
          </p15:clr>
        </p15:guide>
        <p15:guide id="2">
          <p15:clr>
            <a:srgbClr val="A4A3A4"/>
          </p15:clr>
        </p15:guide>
      </p15:sldGuideLst>
    </p:ext>
    <p:ext uri="{2D200454-40CA-4A62-9FC3-DE9A4176ACB9}">
      <p15:notesGuideLst xmlns:p15="http://schemas.microsoft.com/office/powerpoint/2012/main" xmlns="">
        <p15:guide id="1" orient="horz">
          <p15:clr>
            <a:srgbClr val="A4A3A4"/>
          </p15:clr>
        </p15:guide>
        <p15:guide id="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88350"/>
    <a:srgbClr val="BFD795"/>
    <a:srgbClr val="A6B656"/>
    <a:srgbClr val="6C8E3E"/>
    <a:srgbClr val="CC0000"/>
    <a:srgbClr val="CBDBE3"/>
    <a:srgbClr val="EAEAEA"/>
    <a:srgbClr val="A50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971" autoAdjust="0"/>
    <p:restoredTop sz="83303" autoAdjust="0"/>
  </p:normalViewPr>
  <p:slideViewPr>
    <p:cSldViewPr snapToGrid="0" snapToObjects="1">
      <p:cViewPr>
        <p:scale>
          <a:sx n="66" d="100"/>
          <a:sy n="66" d="100"/>
        </p:scale>
        <p:origin x="-1368" y="-258"/>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1" d="100"/>
        <a:sy n="61" d="100"/>
      </p:scale>
      <p:origin x="0" y="0"/>
    </p:cViewPr>
  </p:sorterViewPr>
  <p:notesViewPr>
    <p:cSldViewPr snapToGrid="0" snapToObjects="1">
      <p:cViewPr>
        <p:scale>
          <a:sx n="100" d="100"/>
          <a:sy n="100" d="100"/>
        </p:scale>
        <p:origin x="-942" y="558"/>
      </p:cViewPr>
      <p:guideLst>
        <p:guide orient="horz"/>
        <p:guide/>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CC78A-6E50-4898-B8B3-66A860FAFC8D}" type="doc">
      <dgm:prSet loTypeId="urn:microsoft.com/office/officeart/2005/8/layout/radial4" loCatId="relationship" qsTypeId="urn:microsoft.com/office/officeart/2005/8/quickstyle/simple1" qsCatId="simple" csTypeId="urn:microsoft.com/office/officeart/2005/8/colors/accent4_2" csCatId="accent4" phldr="1"/>
      <dgm:spPr/>
      <dgm:t>
        <a:bodyPr/>
        <a:lstStyle/>
        <a:p>
          <a:endParaRPr lang="en-IN"/>
        </a:p>
      </dgm:t>
    </dgm:pt>
    <dgm:pt modelId="{A906FBDA-2BB4-4389-8960-06FF278FE295}">
      <dgm:prSet phldrT="[Text]"/>
      <dgm:spPr/>
      <dgm:t>
        <a:bodyPr/>
        <a:lstStyle/>
        <a:p>
          <a:r>
            <a:rPr lang="en-IN" dirty="0" smtClean="0"/>
            <a:t>Surrogacy</a:t>
          </a:r>
          <a:endParaRPr lang="en-IN" dirty="0"/>
        </a:p>
      </dgm:t>
    </dgm:pt>
    <dgm:pt modelId="{CD7A2F51-9EF1-4746-8B7F-8777B3DDEB7D}" type="parTrans" cxnId="{E6407DE2-3990-4D68-ACB2-DAE3AA8F8C5A}">
      <dgm:prSet/>
      <dgm:spPr/>
      <dgm:t>
        <a:bodyPr/>
        <a:lstStyle/>
        <a:p>
          <a:endParaRPr lang="en-IN"/>
        </a:p>
      </dgm:t>
    </dgm:pt>
    <dgm:pt modelId="{18EF4C9C-A5DC-47E0-9D89-556CF3D3037B}" type="sibTrans" cxnId="{E6407DE2-3990-4D68-ACB2-DAE3AA8F8C5A}">
      <dgm:prSet/>
      <dgm:spPr/>
      <dgm:t>
        <a:bodyPr/>
        <a:lstStyle/>
        <a:p>
          <a:endParaRPr lang="en-IN"/>
        </a:p>
      </dgm:t>
    </dgm:pt>
    <dgm:pt modelId="{7B481B66-15BE-4088-9A46-8C433B5600E8}">
      <dgm:prSet phldrT="[Text]"/>
      <dgm:spPr/>
      <dgm:t>
        <a:bodyPr/>
        <a:lstStyle/>
        <a:p>
          <a:r>
            <a:rPr lang="en-IN" dirty="0" smtClean="0"/>
            <a:t>Exploitation</a:t>
          </a:r>
          <a:endParaRPr lang="en-IN" dirty="0"/>
        </a:p>
      </dgm:t>
    </dgm:pt>
    <dgm:pt modelId="{ABE11D3B-6A74-410F-9114-AF8D34545152}" type="parTrans" cxnId="{D42D4FAA-795C-4980-B076-244234392C8D}">
      <dgm:prSet/>
      <dgm:spPr/>
      <dgm:t>
        <a:bodyPr/>
        <a:lstStyle/>
        <a:p>
          <a:endParaRPr lang="en-IN"/>
        </a:p>
      </dgm:t>
    </dgm:pt>
    <dgm:pt modelId="{62BFC5DC-8E3F-4EC4-9E7F-8977AC0A1F99}" type="sibTrans" cxnId="{D42D4FAA-795C-4980-B076-244234392C8D}">
      <dgm:prSet/>
      <dgm:spPr/>
      <dgm:t>
        <a:bodyPr/>
        <a:lstStyle/>
        <a:p>
          <a:endParaRPr lang="en-IN"/>
        </a:p>
      </dgm:t>
    </dgm:pt>
    <dgm:pt modelId="{50D923C4-6D0D-4DE3-B1A5-4B95BA675B1F}">
      <dgm:prSet phldrT="[Text]"/>
      <dgm:spPr/>
      <dgm:t>
        <a:bodyPr/>
        <a:lstStyle/>
        <a:p>
          <a:r>
            <a:rPr lang="en-IN" dirty="0" smtClean="0"/>
            <a:t>Slavery</a:t>
          </a:r>
          <a:endParaRPr lang="en-IN" dirty="0"/>
        </a:p>
      </dgm:t>
    </dgm:pt>
    <dgm:pt modelId="{689D2BBE-46AC-49A9-A4F7-5EAF134CB61B}" type="parTrans" cxnId="{0ECC304E-6C6C-4D3E-A94E-379B83C7EABD}">
      <dgm:prSet/>
      <dgm:spPr/>
      <dgm:t>
        <a:bodyPr/>
        <a:lstStyle/>
        <a:p>
          <a:endParaRPr lang="en-IN"/>
        </a:p>
      </dgm:t>
    </dgm:pt>
    <dgm:pt modelId="{AA0FCF08-9F59-4FBD-90AF-DBA35FCE63D0}" type="sibTrans" cxnId="{0ECC304E-6C6C-4D3E-A94E-379B83C7EABD}">
      <dgm:prSet/>
      <dgm:spPr/>
      <dgm:t>
        <a:bodyPr/>
        <a:lstStyle/>
        <a:p>
          <a:endParaRPr lang="en-IN"/>
        </a:p>
      </dgm:t>
    </dgm:pt>
    <dgm:pt modelId="{A219D7FC-E46C-47BA-AFCE-3FDFDBCDA4F3}">
      <dgm:prSet phldrT="[Text]"/>
      <dgm:spPr/>
      <dgm:t>
        <a:bodyPr/>
        <a:lstStyle/>
        <a:p>
          <a:r>
            <a:rPr lang="en-IN" dirty="0" smtClean="0"/>
            <a:t>Medical Risk</a:t>
          </a:r>
          <a:endParaRPr lang="en-IN" dirty="0"/>
        </a:p>
      </dgm:t>
    </dgm:pt>
    <dgm:pt modelId="{2E9E6BA7-3390-44C4-A171-DBADB9CD1356}" type="parTrans" cxnId="{E246E346-C0A3-4C84-B1FF-7AF2F989D2DC}">
      <dgm:prSet/>
      <dgm:spPr/>
      <dgm:t>
        <a:bodyPr/>
        <a:lstStyle/>
        <a:p>
          <a:endParaRPr lang="en-IN"/>
        </a:p>
      </dgm:t>
    </dgm:pt>
    <dgm:pt modelId="{4DDF2324-A859-4431-8932-68AEE4CDE231}" type="sibTrans" cxnId="{E246E346-C0A3-4C84-B1FF-7AF2F989D2DC}">
      <dgm:prSet/>
      <dgm:spPr/>
      <dgm:t>
        <a:bodyPr/>
        <a:lstStyle/>
        <a:p>
          <a:endParaRPr lang="en-IN"/>
        </a:p>
      </dgm:t>
    </dgm:pt>
    <dgm:pt modelId="{9E1AC505-EE32-40B2-BD05-B59C1532011A}" type="pres">
      <dgm:prSet presAssocID="{CDDCC78A-6E50-4898-B8B3-66A860FAFC8D}" presName="cycle" presStyleCnt="0">
        <dgm:presLayoutVars>
          <dgm:chMax val="1"/>
          <dgm:dir/>
          <dgm:animLvl val="ctr"/>
          <dgm:resizeHandles val="exact"/>
        </dgm:presLayoutVars>
      </dgm:prSet>
      <dgm:spPr/>
      <dgm:t>
        <a:bodyPr/>
        <a:lstStyle/>
        <a:p>
          <a:endParaRPr lang="en-IN"/>
        </a:p>
      </dgm:t>
    </dgm:pt>
    <dgm:pt modelId="{EBD845AD-A70E-4890-8437-9116E5FEDE62}" type="pres">
      <dgm:prSet presAssocID="{A906FBDA-2BB4-4389-8960-06FF278FE295}" presName="centerShape" presStyleLbl="node0" presStyleIdx="0" presStyleCnt="1"/>
      <dgm:spPr/>
      <dgm:t>
        <a:bodyPr/>
        <a:lstStyle/>
        <a:p>
          <a:endParaRPr lang="en-IN"/>
        </a:p>
      </dgm:t>
    </dgm:pt>
    <dgm:pt modelId="{1185A9A5-5C6F-4AB6-A44C-66EBC93E4471}" type="pres">
      <dgm:prSet presAssocID="{ABE11D3B-6A74-410F-9114-AF8D34545152}" presName="parTrans" presStyleLbl="bgSibTrans2D1" presStyleIdx="0" presStyleCnt="3"/>
      <dgm:spPr/>
      <dgm:t>
        <a:bodyPr/>
        <a:lstStyle/>
        <a:p>
          <a:endParaRPr lang="en-IN"/>
        </a:p>
      </dgm:t>
    </dgm:pt>
    <dgm:pt modelId="{A5360011-EC69-4BB8-B2E0-9A7DCA834FCF}" type="pres">
      <dgm:prSet presAssocID="{7B481B66-15BE-4088-9A46-8C433B5600E8}" presName="node" presStyleLbl="node1" presStyleIdx="0" presStyleCnt="3">
        <dgm:presLayoutVars>
          <dgm:bulletEnabled val="1"/>
        </dgm:presLayoutVars>
      </dgm:prSet>
      <dgm:spPr/>
      <dgm:t>
        <a:bodyPr/>
        <a:lstStyle/>
        <a:p>
          <a:endParaRPr lang="en-IN"/>
        </a:p>
      </dgm:t>
    </dgm:pt>
    <dgm:pt modelId="{F64C00AC-956D-4663-8867-B93830432E77}" type="pres">
      <dgm:prSet presAssocID="{689D2BBE-46AC-49A9-A4F7-5EAF134CB61B}" presName="parTrans" presStyleLbl="bgSibTrans2D1" presStyleIdx="1" presStyleCnt="3"/>
      <dgm:spPr/>
      <dgm:t>
        <a:bodyPr/>
        <a:lstStyle/>
        <a:p>
          <a:endParaRPr lang="en-IN"/>
        </a:p>
      </dgm:t>
    </dgm:pt>
    <dgm:pt modelId="{113DD1CB-6F64-4251-9AF2-D937102D6510}" type="pres">
      <dgm:prSet presAssocID="{50D923C4-6D0D-4DE3-B1A5-4B95BA675B1F}" presName="node" presStyleLbl="node1" presStyleIdx="1" presStyleCnt="3">
        <dgm:presLayoutVars>
          <dgm:bulletEnabled val="1"/>
        </dgm:presLayoutVars>
      </dgm:prSet>
      <dgm:spPr/>
      <dgm:t>
        <a:bodyPr/>
        <a:lstStyle/>
        <a:p>
          <a:endParaRPr lang="en-IN"/>
        </a:p>
      </dgm:t>
    </dgm:pt>
    <dgm:pt modelId="{F1F8D8EE-90AA-4DB7-99EB-4CF2C96DE7E1}" type="pres">
      <dgm:prSet presAssocID="{2E9E6BA7-3390-44C4-A171-DBADB9CD1356}" presName="parTrans" presStyleLbl="bgSibTrans2D1" presStyleIdx="2" presStyleCnt="3"/>
      <dgm:spPr/>
      <dgm:t>
        <a:bodyPr/>
        <a:lstStyle/>
        <a:p>
          <a:endParaRPr lang="en-IN"/>
        </a:p>
      </dgm:t>
    </dgm:pt>
    <dgm:pt modelId="{B757D6A8-3CFC-488E-B760-761A62963348}" type="pres">
      <dgm:prSet presAssocID="{A219D7FC-E46C-47BA-AFCE-3FDFDBCDA4F3}" presName="node" presStyleLbl="node1" presStyleIdx="2" presStyleCnt="3">
        <dgm:presLayoutVars>
          <dgm:bulletEnabled val="1"/>
        </dgm:presLayoutVars>
      </dgm:prSet>
      <dgm:spPr/>
      <dgm:t>
        <a:bodyPr/>
        <a:lstStyle/>
        <a:p>
          <a:endParaRPr lang="en-IN"/>
        </a:p>
      </dgm:t>
    </dgm:pt>
  </dgm:ptLst>
  <dgm:cxnLst>
    <dgm:cxn modelId="{2CBC7DDB-144F-4AD9-9887-A9869E8AC381}" type="presOf" srcId="{2E9E6BA7-3390-44C4-A171-DBADB9CD1356}" destId="{F1F8D8EE-90AA-4DB7-99EB-4CF2C96DE7E1}" srcOrd="0" destOrd="0" presId="urn:microsoft.com/office/officeart/2005/8/layout/radial4"/>
    <dgm:cxn modelId="{2F497C1C-BE61-4795-8D55-4CF371A9391E}" type="presOf" srcId="{7B481B66-15BE-4088-9A46-8C433B5600E8}" destId="{A5360011-EC69-4BB8-B2E0-9A7DCA834FCF}" srcOrd="0" destOrd="0" presId="urn:microsoft.com/office/officeart/2005/8/layout/radial4"/>
    <dgm:cxn modelId="{D42D4FAA-795C-4980-B076-244234392C8D}" srcId="{A906FBDA-2BB4-4389-8960-06FF278FE295}" destId="{7B481B66-15BE-4088-9A46-8C433B5600E8}" srcOrd="0" destOrd="0" parTransId="{ABE11D3B-6A74-410F-9114-AF8D34545152}" sibTransId="{62BFC5DC-8E3F-4EC4-9E7F-8977AC0A1F99}"/>
    <dgm:cxn modelId="{E6407DE2-3990-4D68-ACB2-DAE3AA8F8C5A}" srcId="{CDDCC78A-6E50-4898-B8B3-66A860FAFC8D}" destId="{A906FBDA-2BB4-4389-8960-06FF278FE295}" srcOrd="0" destOrd="0" parTransId="{CD7A2F51-9EF1-4746-8B7F-8777B3DDEB7D}" sibTransId="{18EF4C9C-A5DC-47E0-9D89-556CF3D3037B}"/>
    <dgm:cxn modelId="{E246E346-C0A3-4C84-B1FF-7AF2F989D2DC}" srcId="{A906FBDA-2BB4-4389-8960-06FF278FE295}" destId="{A219D7FC-E46C-47BA-AFCE-3FDFDBCDA4F3}" srcOrd="2" destOrd="0" parTransId="{2E9E6BA7-3390-44C4-A171-DBADB9CD1356}" sibTransId="{4DDF2324-A859-4431-8932-68AEE4CDE231}"/>
    <dgm:cxn modelId="{AAEF2EEE-A39A-4984-8814-02DCA2DC1535}" type="presOf" srcId="{A219D7FC-E46C-47BA-AFCE-3FDFDBCDA4F3}" destId="{B757D6A8-3CFC-488E-B760-761A62963348}" srcOrd="0" destOrd="0" presId="urn:microsoft.com/office/officeart/2005/8/layout/radial4"/>
    <dgm:cxn modelId="{43F015A5-944C-41D4-B8FC-30E95CB50B2A}" type="presOf" srcId="{689D2BBE-46AC-49A9-A4F7-5EAF134CB61B}" destId="{F64C00AC-956D-4663-8867-B93830432E77}" srcOrd="0" destOrd="0" presId="urn:microsoft.com/office/officeart/2005/8/layout/radial4"/>
    <dgm:cxn modelId="{FD6E619D-B23F-4BC6-B6E8-61AE21C2ABA8}" type="presOf" srcId="{A906FBDA-2BB4-4389-8960-06FF278FE295}" destId="{EBD845AD-A70E-4890-8437-9116E5FEDE62}" srcOrd="0" destOrd="0" presId="urn:microsoft.com/office/officeart/2005/8/layout/radial4"/>
    <dgm:cxn modelId="{DA5E8482-B133-4A4E-9A92-83C3B850B15F}" type="presOf" srcId="{50D923C4-6D0D-4DE3-B1A5-4B95BA675B1F}" destId="{113DD1CB-6F64-4251-9AF2-D937102D6510}" srcOrd="0" destOrd="0" presId="urn:microsoft.com/office/officeart/2005/8/layout/radial4"/>
    <dgm:cxn modelId="{9D4960D5-5934-49BF-A86E-3BED6B9D8829}" type="presOf" srcId="{CDDCC78A-6E50-4898-B8B3-66A860FAFC8D}" destId="{9E1AC505-EE32-40B2-BD05-B59C1532011A}" srcOrd="0" destOrd="0" presId="urn:microsoft.com/office/officeart/2005/8/layout/radial4"/>
    <dgm:cxn modelId="{FEC5B5A1-D048-42D6-A0E3-64C289658C8D}" type="presOf" srcId="{ABE11D3B-6A74-410F-9114-AF8D34545152}" destId="{1185A9A5-5C6F-4AB6-A44C-66EBC93E4471}" srcOrd="0" destOrd="0" presId="urn:microsoft.com/office/officeart/2005/8/layout/radial4"/>
    <dgm:cxn modelId="{0ECC304E-6C6C-4D3E-A94E-379B83C7EABD}" srcId="{A906FBDA-2BB4-4389-8960-06FF278FE295}" destId="{50D923C4-6D0D-4DE3-B1A5-4B95BA675B1F}" srcOrd="1" destOrd="0" parTransId="{689D2BBE-46AC-49A9-A4F7-5EAF134CB61B}" sibTransId="{AA0FCF08-9F59-4FBD-90AF-DBA35FCE63D0}"/>
    <dgm:cxn modelId="{E9BED208-F5BB-461E-8AB7-837E8DCC9A4A}" type="presParOf" srcId="{9E1AC505-EE32-40B2-BD05-B59C1532011A}" destId="{EBD845AD-A70E-4890-8437-9116E5FEDE62}" srcOrd="0" destOrd="0" presId="urn:microsoft.com/office/officeart/2005/8/layout/radial4"/>
    <dgm:cxn modelId="{DD901C82-BE20-4218-BCC3-1F9DCD46ED60}" type="presParOf" srcId="{9E1AC505-EE32-40B2-BD05-B59C1532011A}" destId="{1185A9A5-5C6F-4AB6-A44C-66EBC93E4471}" srcOrd="1" destOrd="0" presId="urn:microsoft.com/office/officeart/2005/8/layout/radial4"/>
    <dgm:cxn modelId="{7786FEB2-9A30-4C7E-A2F2-DFCB7D008695}" type="presParOf" srcId="{9E1AC505-EE32-40B2-BD05-B59C1532011A}" destId="{A5360011-EC69-4BB8-B2E0-9A7DCA834FCF}" srcOrd="2" destOrd="0" presId="urn:microsoft.com/office/officeart/2005/8/layout/radial4"/>
    <dgm:cxn modelId="{032DB03F-9378-4FBB-92A0-9105ED3C4014}" type="presParOf" srcId="{9E1AC505-EE32-40B2-BD05-B59C1532011A}" destId="{F64C00AC-956D-4663-8867-B93830432E77}" srcOrd="3" destOrd="0" presId="urn:microsoft.com/office/officeart/2005/8/layout/radial4"/>
    <dgm:cxn modelId="{BBABDFEF-1D10-4E96-9087-F9702D9CC71B}" type="presParOf" srcId="{9E1AC505-EE32-40B2-BD05-B59C1532011A}" destId="{113DD1CB-6F64-4251-9AF2-D937102D6510}" srcOrd="4" destOrd="0" presId="urn:microsoft.com/office/officeart/2005/8/layout/radial4"/>
    <dgm:cxn modelId="{170C2B8B-E494-499A-8563-104F9A425295}" type="presParOf" srcId="{9E1AC505-EE32-40B2-BD05-B59C1532011A}" destId="{F1F8D8EE-90AA-4DB7-99EB-4CF2C96DE7E1}" srcOrd="5" destOrd="0" presId="urn:microsoft.com/office/officeart/2005/8/layout/radial4"/>
    <dgm:cxn modelId="{536E18FA-5267-47CC-B4C7-D6217E0AA665}" type="presParOf" srcId="{9E1AC505-EE32-40B2-BD05-B59C1532011A}" destId="{B757D6A8-3CFC-488E-B760-761A62963348}" srcOrd="6" destOrd="0" presId="urn:microsoft.com/office/officeart/2005/8/layout/radial4"/>
  </dgm:cxnLst>
  <dgm:bg/>
  <dgm:whole/>
</dgm:dataModel>
</file>

<file path=ppt/diagrams/data2.xml><?xml version="1.0" encoding="utf-8"?>
<dgm:dataModel xmlns:dgm="http://schemas.openxmlformats.org/drawingml/2006/diagram" xmlns:a="http://schemas.openxmlformats.org/drawingml/2006/main">
  <dgm:ptLst>
    <dgm:pt modelId="{025F3618-A758-4902-A629-1E015239803D}"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IN"/>
        </a:p>
      </dgm:t>
    </dgm:pt>
    <dgm:pt modelId="{ABDB76AE-936E-4C17-9A0F-4A3926919BA4}">
      <dgm:prSet phldrT="[Text]"/>
      <dgm:spPr/>
      <dgm:t>
        <a:bodyPr/>
        <a:lstStyle/>
        <a:p>
          <a:r>
            <a:rPr lang="en-IN" dirty="0" smtClean="0"/>
            <a:t>The Ministry </a:t>
          </a:r>
          <a:endParaRPr lang="en-IN" dirty="0"/>
        </a:p>
      </dgm:t>
    </dgm:pt>
    <dgm:pt modelId="{1245B5D1-DC35-4EAE-9FE9-BF82E242E6E1}" type="parTrans" cxnId="{3BA5902D-1D8B-437C-8FF8-6AE1307ED9C2}">
      <dgm:prSet/>
      <dgm:spPr/>
      <dgm:t>
        <a:bodyPr/>
        <a:lstStyle/>
        <a:p>
          <a:endParaRPr lang="en-IN"/>
        </a:p>
      </dgm:t>
    </dgm:pt>
    <dgm:pt modelId="{708F8E15-E0A1-463F-A686-8D383474612D}" type="sibTrans" cxnId="{3BA5902D-1D8B-437C-8FF8-6AE1307ED9C2}">
      <dgm:prSet/>
      <dgm:spPr/>
      <dgm:t>
        <a:bodyPr/>
        <a:lstStyle/>
        <a:p>
          <a:endParaRPr lang="en-IN"/>
        </a:p>
      </dgm:t>
    </dgm:pt>
    <dgm:pt modelId="{944D7309-CD24-43CA-BF7D-DA0A4F37AB6B}">
      <dgm:prSet phldrT="[Text]" custT="1"/>
      <dgm:spPr/>
      <dgm:t>
        <a:bodyPr/>
        <a:lstStyle/>
        <a:p>
          <a:r>
            <a:rPr lang="en-IN" sz="1600" dirty="0" smtClean="0">
              <a:latin typeface="Cambria" pitchFamily="18" charset="0"/>
            </a:rPr>
            <a:t>The </a:t>
          </a:r>
          <a:r>
            <a:rPr lang="en-IN" sz="1200" dirty="0" smtClean="0">
              <a:latin typeface="Cambria" pitchFamily="18" charset="0"/>
            </a:rPr>
            <a:t>Government</a:t>
          </a:r>
          <a:endParaRPr lang="en-IN" sz="1600" dirty="0">
            <a:latin typeface="Cambria" pitchFamily="18" charset="0"/>
          </a:endParaRPr>
        </a:p>
      </dgm:t>
    </dgm:pt>
    <dgm:pt modelId="{1D65D077-9BEC-4E3C-8505-C17E78CE4700}" type="parTrans" cxnId="{BC029364-1A8F-4D10-978D-0B3418210506}">
      <dgm:prSet/>
      <dgm:spPr/>
      <dgm:t>
        <a:bodyPr/>
        <a:lstStyle/>
        <a:p>
          <a:endParaRPr lang="en-IN"/>
        </a:p>
      </dgm:t>
    </dgm:pt>
    <dgm:pt modelId="{AA5F24C6-C9EC-46A0-84A3-B42EE6FCB464}" type="sibTrans" cxnId="{BC029364-1A8F-4D10-978D-0B3418210506}">
      <dgm:prSet/>
      <dgm:spPr/>
      <dgm:t>
        <a:bodyPr/>
        <a:lstStyle/>
        <a:p>
          <a:endParaRPr lang="en-IN"/>
        </a:p>
      </dgm:t>
    </dgm:pt>
    <dgm:pt modelId="{54044081-F838-4D50-B34E-0C75ECDEE167}">
      <dgm:prSet phldrT="[Text]"/>
      <dgm:spPr/>
      <dgm:t>
        <a:bodyPr/>
        <a:lstStyle/>
        <a:p>
          <a:r>
            <a:rPr lang="en-IN" dirty="0" smtClean="0"/>
            <a:t>The Infertility Clinics</a:t>
          </a:r>
          <a:endParaRPr lang="en-IN" dirty="0"/>
        </a:p>
      </dgm:t>
    </dgm:pt>
    <dgm:pt modelId="{1B652A8D-4B0D-436A-A915-C62E1E255ED9}" type="parTrans" cxnId="{DBAB2BE0-9510-456C-9AA6-2B82194241A2}">
      <dgm:prSet/>
      <dgm:spPr/>
      <dgm:t>
        <a:bodyPr/>
        <a:lstStyle/>
        <a:p>
          <a:endParaRPr lang="en-IN"/>
        </a:p>
      </dgm:t>
    </dgm:pt>
    <dgm:pt modelId="{3DBB9663-8093-482B-92A7-4E1459B5A83F}" type="sibTrans" cxnId="{DBAB2BE0-9510-456C-9AA6-2B82194241A2}">
      <dgm:prSet/>
      <dgm:spPr/>
      <dgm:t>
        <a:bodyPr/>
        <a:lstStyle/>
        <a:p>
          <a:endParaRPr lang="en-IN"/>
        </a:p>
      </dgm:t>
    </dgm:pt>
    <dgm:pt modelId="{7072A693-A860-4EA4-A484-55A491454369}">
      <dgm:prSet phldrT="[Text]"/>
      <dgm:spPr/>
      <dgm:t>
        <a:bodyPr/>
        <a:lstStyle/>
        <a:p>
          <a:r>
            <a:rPr lang="en-IN" dirty="0" smtClean="0"/>
            <a:t>When These three bodies will work together the Model will be of some help.</a:t>
          </a:r>
          <a:endParaRPr lang="en-IN" dirty="0"/>
        </a:p>
      </dgm:t>
    </dgm:pt>
    <dgm:pt modelId="{4EC57459-4026-4D24-8C80-7415018D34EF}" type="parTrans" cxnId="{13053970-458A-4F26-A188-222B84A8E1C3}">
      <dgm:prSet/>
      <dgm:spPr/>
      <dgm:t>
        <a:bodyPr/>
        <a:lstStyle/>
        <a:p>
          <a:endParaRPr lang="en-IN"/>
        </a:p>
      </dgm:t>
    </dgm:pt>
    <dgm:pt modelId="{CA59D1EF-79AA-4006-9C3C-735BED0427EF}" type="sibTrans" cxnId="{13053970-458A-4F26-A188-222B84A8E1C3}">
      <dgm:prSet/>
      <dgm:spPr/>
      <dgm:t>
        <a:bodyPr/>
        <a:lstStyle/>
        <a:p>
          <a:endParaRPr lang="en-IN"/>
        </a:p>
      </dgm:t>
    </dgm:pt>
    <dgm:pt modelId="{C95A5B9D-3C3C-472D-B0F8-2A1DB4DE2DBB}" type="pres">
      <dgm:prSet presAssocID="{025F3618-A758-4902-A629-1E015239803D}" presName="Name0" presStyleCnt="0">
        <dgm:presLayoutVars>
          <dgm:chMax val="4"/>
          <dgm:resizeHandles val="exact"/>
        </dgm:presLayoutVars>
      </dgm:prSet>
      <dgm:spPr/>
      <dgm:t>
        <a:bodyPr/>
        <a:lstStyle/>
        <a:p>
          <a:endParaRPr lang="en-IN"/>
        </a:p>
      </dgm:t>
    </dgm:pt>
    <dgm:pt modelId="{EC7DFC7F-2D7A-40CF-9D1F-A90C8AEB2312}" type="pres">
      <dgm:prSet presAssocID="{025F3618-A758-4902-A629-1E015239803D}" presName="ellipse" presStyleLbl="trBgShp" presStyleIdx="0" presStyleCnt="1"/>
      <dgm:spPr/>
    </dgm:pt>
    <dgm:pt modelId="{DBFA8DF5-DAEA-4700-A772-C2E8F8BFE5B8}" type="pres">
      <dgm:prSet presAssocID="{025F3618-A758-4902-A629-1E015239803D}" presName="arrow1" presStyleLbl="fgShp" presStyleIdx="0" presStyleCnt="1"/>
      <dgm:spPr/>
    </dgm:pt>
    <dgm:pt modelId="{9C1C41CD-CCF1-482B-A0DF-CA197757F36B}" type="pres">
      <dgm:prSet presAssocID="{025F3618-A758-4902-A629-1E015239803D}" presName="rectangle" presStyleLbl="revTx" presStyleIdx="0" presStyleCnt="1">
        <dgm:presLayoutVars>
          <dgm:bulletEnabled val="1"/>
        </dgm:presLayoutVars>
      </dgm:prSet>
      <dgm:spPr/>
      <dgm:t>
        <a:bodyPr/>
        <a:lstStyle/>
        <a:p>
          <a:endParaRPr lang="en-IN"/>
        </a:p>
      </dgm:t>
    </dgm:pt>
    <dgm:pt modelId="{54882F14-7C9D-429B-831B-C2C2CDF70EB5}" type="pres">
      <dgm:prSet presAssocID="{944D7309-CD24-43CA-BF7D-DA0A4F37AB6B}" presName="item1" presStyleLbl="node1" presStyleIdx="0" presStyleCnt="3">
        <dgm:presLayoutVars>
          <dgm:bulletEnabled val="1"/>
        </dgm:presLayoutVars>
      </dgm:prSet>
      <dgm:spPr/>
      <dgm:t>
        <a:bodyPr/>
        <a:lstStyle/>
        <a:p>
          <a:endParaRPr lang="en-IN"/>
        </a:p>
      </dgm:t>
    </dgm:pt>
    <dgm:pt modelId="{52643B46-F727-40A4-88B5-CE501848E01C}" type="pres">
      <dgm:prSet presAssocID="{54044081-F838-4D50-B34E-0C75ECDEE167}" presName="item2" presStyleLbl="node1" presStyleIdx="1" presStyleCnt="3">
        <dgm:presLayoutVars>
          <dgm:bulletEnabled val="1"/>
        </dgm:presLayoutVars>
      </dgm:prSet>
      <dgm:spPr/>
      <dgm:t>
        <a:bodyPr/>
        <a:lstStyle/>
        <a:p>
          <a:endParaRPr lang="en-IN"/>
        </a:p>
      </dgm:t>
    </dgm:pt>
    <dgm:pt modelId="{37490EB8-9225-4967-9F0E-47EBA9A11B10}" type="pres">
      <dgm:prSet presAssocID="{7072A693-A860-4EA4-A484-55A491454369}" presName="item3" presStyleLbl="node1" presStyleIdx="2" presStyleCnt="3">
        <dgm:presLayoutVars>
          <dgm:bulletEnabled val="1"/>
        </dgm:presLayoutVars>
      </dgm:prSet>
      <dgm:spPr/>
      <dgm:t>
        <a:bodyPr/>
        <a:lstStyle/>
        <a:p>
          <a:endParaRPr lang="en-IN"/>
        </a:p>
      </dgm:t>
    </dgm:pt>
    <dgm:pt modelId="{0FE3525D-F439-44D2-9FA3-8255685FCA9F}" type="pres">
      <dgm:prSet presAssocID="{025F3618-A758-4902-A629-1E015239803D}" presName="funnel" presStyleLbl="trAlignAcc1" presStyleIdx="0" presStyleCnt="1"/>
      <dgm:spPr/>
    </dgm:pt>
  </dgm:ptLst>
  <dgm:cxnLst>
    <dgm:cxn modelId="{BC029364-1A8F-4D10-978D-0B3418210506}" srcId="{025F3618-A758-4902-A629-1E015239803D}" destId="{944D7309-CD24-43CA-BF7D-DA0A4F37AB6B}" srcOrd="1" destOrd="0" parTransId="{1D65D077-9BEC-4E3C-8505-C17E78CE4700}" sibTransId="{AA5F24C6-C9EC-46A0-84A3-B42EE6FCB464}"/>
    <dgm:cxn modelId="{44E60B12-666A-4B7B-80EB-79A8457F68DF}" type="presOf" srcId="{944D7309-CD24-43CA-BF7D-DA0A4F37AB6B}" destId="{52643B46-F727-40A4-88B5-CE501848E01C}" srcOrd="0" destOrd="0" presId="urn:microsoft.com/office/officeart/2005/8/layout/funnel1"/>
    <dgm:cxn modelId="{22E2EABD-D183-4111-86D3-2AC8E4983A13}" type="presOf" srcId="{54044081-F838-4D50-B34E-0C75ECDEE167}" destId="{54882F14-7C9D-429B-831B-C2C2CDF70EB5}" srcOrd="0" destOrd="0" presId="urn:microsoft.com/office/officeart/2005/8/layout/funnel1"/>
    <dgm:cxn modelId="{342ED88D-DE11-46C4-9E2F-008F9F89FE94}" type="presOf" srcId="{025F3618-A758-4902-A629-1E015239803D}" destId="{C95A5B9D-3C3C-472D-B0F8-2A1DB4DE2DBB}" srcOrd="0" destOrd="0" presId="urn:microsoft.com/office/officeart/2005/8/layout/funnel1"/>
    <dgm:cxn modelId="{DBAB2BE0-9510-456C-9AA6-2B82194241A2}" srcId="{025F3618-A758-4902-A629-1E015239803D}" destId="{54044081-F838-4D50-B34E-0C75ECDEE167}" srcOrd="2" destOrd="0" parTransId="{1B652A8D-4B0D-436A-A915-C62E1E255ED9}" sibTransId="{3DBB9663-8093-482B-92A7-4E1459B5A83F}"/>
    <dgm:cxn modelId="{3BA5902D-1D8B-437C-8FF8-6AE1307ED9C2}" srcId="{025F3618-A758-4902-A629-1E015239803D}" destId="{ABDB76AE-936E-4C17-9A0F-4A3926919BA4}" srcOrd="0" destOrd="0" parTransId="{1245B5D1-DC35-4EAE-9FE9-BF82E242E6E1}" sibTransId="{708F8E15-E0A1-463F-A686-8D383474612D}"/>
    <dgm:cxn modelId="{13053970-458A-4F26-A188-222B84A8E1C3}" srcId="{025F3618-A758-4902-A629-1E015239803D}" destId="{7072A693-A860-4EA4-A484-55A491454369}" srcOrd="3" destOrd="0" parTransId="{4EC57459-4026-4D24-8C80-7415018D34EF}" sibTransId="{CA59D1EF-79AA-4006-9C3C-735BED0427EF}"/>
    <dgm:cxn modelId="{947CD5F8-3697-4E56-B11E-E85155AA7105}" type="presOf" srcId="{7072A693-A860-4EA4-A484-55A491454369}" destId="{9C1C41CD-CCF1-482B-A0DF-CA197757F36B}" srcOrd="0" destOrd="0" presId="urn:microsoft.com/office/officeart/2005/8/layout/funnel1"/>
    <dgm:cxn modelId="{F222C3BA-9751-43EB-8E17-C5D22437F0E8}" type="presOf" srcId="{ABDB76AE-936E-4C17-9A0F-4A3926919BA4}" destId="{37490EB8-9225-4967-9F0E-47EBA9A11B10}" srcOrd="0" destOrd="0" presId="urn:microsoft.com/office/officeart/2005/8/layout/funnel1"/>
    <dgm:cxn modelId="{90C1BEF5-ECDD-4BCA-BF53-AC5D167A9E7C}" type="presParOf" srcId="{C95A5B9D-3C3C-472D-B0F8-2A1DB4DE2DBB}" destId="{EC7DFC7F-2D7A-40CF-9D1F-A90C8AEB2312}" srcOrd="0" destOrd="0" presId="urn:microsoft.com/office/officeart/2005/8/layout/funnel1"/>
    <dgm:cxn modelId="{5B73319E-E832-4EA7-AFB5-BF3384906833}" type="presParOf" srcId="{C95A5B9D-3C3C-472D-B0F8-2A1DB4DE2DBB}" destId="{DBFA8DF5-DAEA-4700-A772-C2E8F8BFE5B8}" srcOrd="1" destOrd="0" presId="urn:microsoft.com/office/officeart/2005/8/layout/funnel1"/>
    <dgm:cxn modelId="{2DDB16FA-2144-4328-A81F-1CC78D76EF3F}" type="presParOf" srcId="{C95A5B9D-3C3C-472D-B0F8-2A1DB4DE2DBB}" destId="{9C1C41CD-CCF1-482B-A0DF-CA197757F36B}" srcOrd="2" destOrd="0" presId="urn:microsoft.com/office/officeart/2005/8/layout/funnel1"/>
    <dgm:cxn modelId="{FB48C14A-16F9-4ACC-9C2F-042F6EAE2817}" type="presParOf" srcId="{C95A5B9D-3C3C-472D-B0F8-2A1DB4DE2DBB}" destId="{54882F14-7C9D-429B-831B-C2C2CDF70EB5}" srcOrd="3" destOrd="0" presId="urn:microsoft.com/office/officeart/2005/8/layout/funnel1"/>
    <dgm:cxn modelId="{CED97C1D-6EE4-478C-899F-C70A22941146}" type="presParOf" srcId="{C95A5B9D-3C3C-472D-B0F8-2A1DB4DE2DBB}" destId="{52643B46-F727-40A4-88B5-CE501848E01C}" srcOrd="4" destOrd="0" presId="urn:microsoft.com/office/officeart/2005/8/layout/funnel1"/>
    <dgm:cxn modelId="{FE7F8C0A-B54E-4525-9AC5-39674B5A66BA}" type="presParOf" srcId="{C95A5B9D-3C3C-472D-B0F8-2A1DB4DE2DBB}" destId="{37490EB8-9225-4967-9F0E-47EBA9A11B10}" srcOrd="5" destOrd="0" presId="urn:microsoft.com/office/officeart/2005/8/layout/funnel1"/>
    <dgm:cxn modelId="{FDFFFE8A-26EB-44AB-A802-799786720275}" type="presParOf" srcId="{C95A5B9D-3C3C-472D-B0F8-2A1DB4DE2DBB}" destId="{0FE3525D-F439-44D2-9FA3-8255685FCA9F}" srcOrd="6" destOrd="0" presId="urn:microsoft.com/office/officeart/2005/8/layout/funnel1"/>
  </dgm:cxnLst>
  <dgm:bg/>
  <dgm:whole/>
</dgm:dataModel>
</file>

<file path=ppt/diagrams/data3.xml><?xml version="1.0" encoding="utf-8"?>
<dgm:dataModel xmlns:dgm="http://schemas.openxmlformats.org/drawingml/2006/diagram" xmlns:a="http://schemas.openxmlformats.org/drawingml/2006/main">
  <dgm:ptLst>
    <dgm:pt modelId="{4DC55977-46A7-4F97-ADCE-92988412D954}" type="doc">
      <dgm:prSet loTypeId="urn:microsoft.com/office/officeart/2005/8/layout/equation2" loCatId="process" qsTypeId="urn:microsoft.com/office/officeart/2005/8/quickstyle/simple1" qsCatId="simple" csTypeId="urn:microsoft.com/office/officeart/2005/8/colors/accent1_2" csCatId="accent1" phldr="1"/>
      <dgm:spPr/>
    </dgm:pt>
    <dgm:pt modelId="{F05F5AF4-19AE-4E24-975E-2D3943140C60}">
      <dgm:prSet phldrT="[Text]"/>
      <dgm:spPr/>
      <dgm:t>
        <a:bodyPr/>
        <a:lstStyle/>
        <a:p>
          <a:r>
            <a:rPr lang="en-IN"/>
            <a:t>Following of Rules and Guidelines</a:t>
          </a:r>
        </a:p>
      </dgm:t>
    </dgm:pt>
    <dgm:pt modelId="{1ED01E04-7631-4DC8-9B2E-A7424AD491CC}" type="parTrans" cxnId="{E4FC4594-C6A6-4D79-B868-C83D166063AA}">
      <dgm:prSet/>
      <dgm:spPr/>
      <dgm:t>
        <a:bodyPr/>
        <a:lstStyle/>
        <a:p>
          <a:endParaRPr lang="en-IN"/>
        </a:p>
      </dgm:t>
    </dgm:pt>
    <dgm:pt modelId="{78BE98EA-1EED-4473-9530-9D04C4C237CF}" type="sibTrans" cxnId="{E4FC4594-C6A6-4D79-B868-C83D166063AA}">
      <dgm:prSet/>
      <dgm:spPr/>
      <dgm:t>
        <a:bodyPr/>
        <a:lstStyle/>
        <a:p>
          <a:endParaRPr lang="en-IN"/>
        </a:p>
      </dgm:t>
    </dgm:pt>
    <dgm:pt modelId="{FDB0CE05-626F-4E78-914E-93E8805E38EC}">
      <dgm:prSet phldrT="[Text]"/>
      <dgm:spPr/>
      <dgm:t>
        <a:bodyPr/>
        <a:lstStyle/>
        <a:p>
          <a:r>
            <a:rPr lang="en-IN"/>
            <a:t>Supervision and strong checks</a:t>
          </a:r>
        </a:p>
      </dgm:t>
    </dgm:pt>
    <dgm:pt modelId="{61A14A2D-652B-429E-9684-19E0EBF7B86E}" type="parTrans" cxnId="{4C20C880-C1B5-4FF1-9E88-0023366CB90F}">
      <dgm:prSet/>
      <dgm:spPr/>
      <dgm:t>
        <a:bodyPr/>
        <a:lstStyle/>
        <a:p>
          <a:endParaRPr lang="en-IN"/>
        </a:p>
      </dgm:t>
    </dgm:pt>
    <dgm:pt modelId="{1763AA77-79C2-401C-9DAA-CA64785FDB10}" type="sibTrans" cxnId="{4C20C880-C1B5-4FF1-9E88-0023366CB90F}">
      <dgm:prSet/>
      <dgm:spPr/>
      <dgm:t>
        <a:bodyPr/>
        <a:lstStyle/>
        <a:p>
          <a:endParaRPr lang="en-IN"/>
        </a:p>
      </dgm:t>
    </dgm:pt>
    <dgm:pt modelId="{701A8D56-6164-48B7-9CA2-DCBAF7B511DA}">
      <dgm:prSet phldrT="[Text]"/>
      <dgm:spPr/>
      <dgm:t>
        <a:bodyPr/>
        <a:lstStyle/>
        <a:p>
          <a:r>
            <a:rPr lang="en-IN"/>
            <a:t>Smooth Functioning of the System</a:t>
          </a:r>
        </a:p>
      </dgm:t>
    </dgm:pt>
    <dgm:pt modelId="{1B186E7C-0787-4768-BE36-FA2731D92538}" type="parTrans" cxnId="{18892BEB-233A-4AEE-AC3D-1DDD3937A2A8}">
      <dgm:prSet/>
      <dgm:spPr/>
      <dgm:t>
        <a:bodyPr/>
        <a:lstStyle/>
        <a:p>
          <a:endParaRPr lang="en-IN"/>
        </a:p>
      </dgm:t>
    </dgm:pt>
    <dgm:pt modelId="{5FBE1030-7EEC-41C1-AAC6-1FCE5F786951}" type="sibTrans" cxnId="{18892BEB-233A-4AEE-AC3D-1DDD3937A2A8}">
      <dgm:prSet/>
      <dgm:spPr/>
      <dgm:t>
        <a:bodyPr/>
        <a:lstStyle/>
        <a:p>
          <a:endParaRPr lang="en-IN"/>
        </a:p>
      </dgm:t>
    </dgm:pt>
    <dgm:pt modelId="{58D7F108-1136-423F-B7FD-AB81FFA9C632}" type="pres">
      <dgm:prSet presAssocID="{4DC55977-46A7-4F97-ADCE-92988412D954}" presName="Name0" presStyleCnt="0">
        <dgm:presLayoutVars>
          <dgm:dir/>
          <dgm:resizeHandles val="exact"/>
        </dgm:presLayoutVars>
      </dgm:prSet>
      <dgm:spPr/>
    </dgm:pt>
    <dgm:pt modelId="{354AF56C-6F25-48DD-90CD-6B0DDA4C8683}" type="pres">
      <dgm:prSet presAssocID="{4DC55977-46A7-4F97-ADCE-92988412D954}" presName="vNodes" presStyleCnt="0"/>
      <dgm:spPr/>
    </dgm:pt>
    <dgm:pt modelId="{2ABE391C-ED39-4BC4-941B-A8A2A076C680}" type="pres">
      <dgm:prSet presAssocID="{F05F5AF4-19AE-4E24-975E-2D3943140C60}" presName="node" presStyleLbl="node1" presStyleIdx="0" presStyleCnt="3">
        <dgm:presLayoutVars>
          <dgm:bulletEnabled val="1"/>
        </dgm:presLayoutVars>
      </dgm:prSet>
      <dgm:spPr/>
      <dgm:t>
        <a:bodyPr/>
        <a:lstStyle/>
        <a:p>
          <a:endParaRPr lang="en-IN"/>
        </a:p>
      </dgm:t>
    </dgm:pt>
    <dgm:pt modelId="{43BFDD30-236B-45A8-BBA0-5E8CDF8BA42E}" type="pres">
      <dgm:prSet presAssocID="{78BE98EA-1EED-4473-9530-9D04C4C237CF}" presName="spacerT" presStyleCnt="0"/>
      <dgm:spPr/>
    </dgm:pt>
    <dgm:pt modelId="{9DC243B1-6718-41DC-B984-374119710BC4}" type="pres">
      <dgm:prSet presAssocID="{78BE98EA-1EED-4473-9530-9D04C4C237CF}" presName="sibTrans" presStyleLbl="sibTrans2D1" presStyleIdx="0" presStyleCnt="2"/>
      <dgm:spPr/>
      <dgm:t>
        <a:bodyPr/>
        <a:lstStyle/>
        <a:p>
          <a:endParaRPr lang="en-IN"/>
        </a:p>
      </dgm:t>
    </dgm:pt>
    <dgm:pt modelId="{3869B4A6-7A5E-4DAA-929F-C6D181976EA6}" type="pres">
      <dgm:prSet presAssocID="{78BE98EA-1EED-4473-9530-9D04C4C237CF}" presName="spacerB" presStyleCnt="0"/>
      <dgm:spPr/>
    </dgm:pt>
    <dgm:pt modelId="{09317FD2-3FFC-4FD8-8ED2-2383731D8E21}" type="pres">
      <dgm:prSet presAssocID="{FDB0CE05-626F-4E78-914E-93E8805E38EC}" presName="node" presStyleLbl="node1" presStyleIdx="1" presStyleCnt="3">
        <dgm:presLayoutVars>
          <dgm:bulletEnabled val="1"/>
        </dgm:presLayoutVars>
      </dgm:prSet>
      <dgm:spPr/>
      <dgm:t>
        <a:bodyPr/>
        <a:lstStyle/>
        <a:p>
          <a:endParaRPr lang="en-IN"/>
        </a:p>
      </dgm:t>
    </dgm:pt>
    <dgm:pt modelId="{416528F7-A197-4968-949D-D5BC73049485}" type="pres">
      <dgm:prSet presAssocID="{4DC55977-46A7-4F97-ADCE-92988412D954}" presName="sibTransLast" presStyleLbl="sibTrans2D1" presStyleIdx="1" presStyleCnt="2"/>
      <dgm:spPr/>
      <dgm:t>
        <a:bodyPr/>
        <a:lstStyle/>
        <a:p>
          <a:endParaRPr lang="en-IN"/>
        </a:p>
      </dgm:t>
    </dgm:pt>
    <dgm:pt modelId="{B8D6DF31-2CA0-4610-B522-DEA9F21FA96F}" type="pres">
      <dgm:prSet presAssocID="{4DC55977-46A7-4F97-ADCE-92988412D954}" presName="connectorText" presStyleLbl="sibTrans2D1" presStyleIdx="1" presStyleCnt="2"/>
      <dgm:spPr/>
      <dgm:t>
        <a:bodyPr/>
        <a:lstStyle/>
        <a:p>
          <a:endParaRPr lang="en-IN"/>
        </a:p>
      </dgm:t>
    </dgm:pt>
    <dgm:pt modelId="{84122E88-3BD8-4E04-BBA6-5A5F20D2FE4C}" type="pres">
      <dgm:prSet presAssocID="{4DC55977-46A7-4F97-ADCE-92988412D954}" presName="lastNode" presStyleLbl="node1" presStyleIdx="2" presStyleCnt="3">
        <dgm:presLayoutVars>
          <dgm:bulletEnabled val="1"/>
        </dgm:presLayoutVars>
      </dgm:prSet>
      <dgm:spPr/>
      <dgm:t>
        <a:bodyPr/>
        <a:lstStyle/>
        <a:p>
          <a:endParaRPr lang="en-IN"/>
        </a:p>
      </dgm:t>
    </dgm:pt>
  </dgm:ptLst>
  <dgm:cxnLst>
    <dgm:cxn modelId="{26287A71-4977-4EF6-9DDC-AB06B5C69822}" type="presOf" srcId="{78BE98EA-1EED-4473-9530-9D04C4C237CF}" destId="{9DC243B1-6718-41DC-B984-374119710BC4}" srcOrd="0" destOrd="0" presId="urn:microsoft.com/office/officeart/2005/8/layout/equation2"/>
    <dgm:cxn modelId="{2D93E641-2759-4F00-BA66-58EA3ED9143D}" type="presOf" srcId="{FDB0CE05-626F-4E78-914E-93E8805E38EC}" destId="{09317FD2-3FFC-4FD8-8ED2-2383731D8E21}" srcOrd="0" destOrd="0" presId="urn:microsoft.com/office/officeart/2005/8/layout/equation2"/>
    <dgm:cxn modelId="{604A40D6-635C-4F3C-B9C6-528D5EDAAA08}" type="presOf" srcId="{701A8D56-6164-48B7-9CA2-DCBAF7B511DA}" destId="{84122E88-3BD8-4E04-BBA6-5A5F20D2FE4C}" srcOrd="0" destOrd="0" presId="urn:microsoft.com/office/officeart/2005/8/layout/equation2"/>
    <dgm:cxn modelId="{39A3E49E-AC5A-471B-A7FA-72E3A6C13B95}" type="presOf" srcId="{4DC55977-46A7-4F97-ADCE-92988412D954}" destId="{58D7F108-1136-423F-B7FD-AB81FFA9C632}" srcOrd="0" destOrd="0" presId="urn:microsoft.com/office/officeart/2005/8/layout/equation2"/>
    <dgm:cxn modelId="{4C20C880-C1B5-4FF1-9E88-0023366CB90F}" srcId="{4DC55977-46A7-4F97-ADCE-92988412D954}" destId="{FDB0CE05-626F-4E78-914E-93E8805E38EC}" srcOrd="1" destOrd="0" parTransId="{61A14A2D-652B-429E-9684-19E0EBF7B86E}" sibTransId="{1763AA77-79C2-401C-9DAA-CA64785FDB10}"/>
    <dgm:cxn modelId="{18892BEB-233A-4AEE-AC3D-1DDD3937A2A8}" srcId="{4DC55977-46A7-4F97-ADCE-92988412D954}" destId="{701A8D56-6164-48B7-9CA2-DCBAF7B511DA}" srcOrd="2" destOrd="0" parTransId="{1B186E7C-0787-4768-BE36-FA2731D92538}" sibTransId="{5FBE1030-7EEC-41C1-AAC6-1FCE5F786951}"/>
    <dgm:cxn modelId="{E4FC4594-C6A6-4D79-B868-C83D166063AA}" srcId="{4DC55977-46A7-4F97-ADCE-92988412D954}" destId="{F05F5AF4-19AE-4E24-975E-2D3943140C60}" srcOrd="0" destOrd="0" parTransId="{1ED01E04-7631-4DC8-9B2E-A7424AD491CC}" sibTransId="{78BE98EA-1EED-4473-9530-9D04C4C237CF}"/>
    <dgm:cxn modelId="{C972F57B-666D-493E-BF42-CDE57ABC36DC}" type="presOf" srcId="{1763AA77-79C2-401C-9DAA-CA64785FDB10}" destId="{416528F7-A197-4968-949D-D5BC73049485}" srcOrd="0" destOrd="0" presId="urn:microsoft.com/office/officeart/2005/8/layout/equation2"/>
    <dgm:cxn modelId="{4D9D9F64-10AD-4BC5-872B-0A2CBEE34C3B}" type="presOf" srcId="{1763AA77-79C2-401C-9DAA-CA64785FDB10}" destId="{B8D6DF31-2CA0-4610-B522-DEA9F21FA96F}" srcOrd="1" destOrd="0" presId="urn:microsoft.com/office/officeart/2005/8/layout/equation2"/>
    <dgm:cxn modelId="{BEDFC8AE-DF00-4181-8524-03106E9097D4}" type="presOf" srcId="{F05F5AF4-19AE-4E24-975E-2D3943140C60}" destId="{2ABE391C-ED39-4BC4-941B-A8A2A076C680}" srcOrd="0" destOrd="0" presId="urn:microsoft.com/office/officeart/2005/8/layout/equation2"/>
    <dgm:cxn modelId="{44FF3644-72A8-48ED-81F3-96466E9FA5B6}" type="presParOf" srcId="{58D7F108-1136-423F-B7FD-AB81FFA9C632}" destId="{354AF56C-6F25-48DD-90CD-6B0DDA4C8683}" srcOrd="0" destOrd="0" presId="urn:microsoft.com/office/officeart/2005/8/layout/equation2"/>
    <dgm:cxn modelId="{04E9A145-878C-4639-B2BD-B4D919DDC2E0}" type="presParOf" srcId="{354AF56C-6F25-48DD-90CD-6B0DDA4C8683}" destId="{2ABE391C-ED39-4BC4-941B-A8A2A076C680}" srcOrd="0" destOrd="0" presId="urn:microsoft.com/office/officeart/2005/8/layout/equation2"/>
    <dgm:cxn modelId="{D63DDEA4-CD7D-4928-BB31-68D56B83A77B}" type="presParOf" srcId="{354AF56C-6F25-48DD-90CD-6B0DDA4C8683}" destId="{43BFDD30-236B-45A8-BBA0-5E8CDF8BA42E}" srcOrd="1" destOrd="0" presId="urn:microsoft.com/office/officeart/2005/8/layout/equation2"/>
    <dgm:cxn modelId="{AB1FE9C5-4CE8-4F14-8B3C-488F713E180B}" type="presParOf" srcId="{354AF56C-6F25-48DD-90CD-6B0DDA4C8683}" destId="{9DC243B1-6718-41DC-B984-374119710BC4}" srcOrd="2" destOrd="0" presId="urn:microsoft.com/office/officeart/2005/8/layout/equation2"/>
    <dgm:cxn modelId="{506EB776-1459-4F6A-A581-D355A6650D43}" type="presParOf" srcId="{354AF56C-6F25-48DD-90CD-6B0DDA4C8683}" destId="{3869B4A6-7A5E-4DAA-929F-C6D181976EA6}" srcOrd="3" destOrd="0" presId="urn:microsoft.com/office/officeart/2005/8/layout/equation2"/>
    <dgm:cxn modelId="{B83B6048-5B2C-49B4-9C3F-ACBE86111B4C}" type="presParOf" srcId="{354AF56C-6F25-48DD-90CD-6B0DDA4C8683}" destId="{09317FD2-3FFC-4FD8-8ED2-2383731D8E21}" srcOrd="4" destOrd="0" presId="urn:microsoft.com/office/officeart/2005/8/layout/equation2"/>
    <dgm:cxn modelId="{0E04B24B-D4C0-491E-9F80-6DCF7B9A5716}" type="presParOf" srcId="{58D7F108-1136-423F-B7FD-AB81FFA9C632}" destId="{416528F7-A197-4968-949D-D5BC73049485}" srcOrd="1" destOrd="0" presId="urn:microsoft.com/office/officeart/2005/8/layout/equation2"/>
    <dgm:cxn modelId="{465DA8C6-4F43-4790-8C94-DEC56CE23402}" type="presParOf" srcId="{416528F7-A197-4968-949D-D5BC73049485}" destId="{B8D6DF31-2CA0-4610-B522-DEA9F21FA96F}" srcOrd="0" destOrd="0" presId="urn:microsoft.com/office/officeart/2005/8/layout/equation2"/>
    <dgm:cxn modelId="{41D09EC5-35AC-486E-947C-16401206FD47}" type="presParOf" srcId="{58D7F108-1136-423F-B7FD-AB81FFA9C632}" destId="{84122E88-3BD8-4E04-BBA6-5A5F20D2FE4C}" srcOrd="2" destOrd="0" presId="urn:microsoft.com/office/officeart/2005/8/layout/equation2"/>
  </dgm:cxnLst>
  <dgm:bg/>
  <dgm:whole/>
</dgm:dataModel>
</file>

<file path=ppt/diagrams/data4.xml><?xml version="1.0" encoding="utf-8"?>
<dgm:dataModel xmlns:dgm="http://schemas.openxmlformats.org/drawingml/2006/diagram" xmlns:a="http://schemas.openxmlformats.org/drawingml/2006/main">
  <dgm:ptLst>
    <dgm:pt modelId="{C9694632-E3D1-49B5-B4E5-6B54F1500562}" type="doc">
      <dgm:prSet loTypeId="urn:microsoft.com/office/officeart/2005/8/layout/hProcess9" loCatId="process" qsTypeId="urn:microsoft.com/office/officeart/2005/8/quickstyle/simple1" qsCatId="simple" csTypeId="urn:microsoft.com/office/officeart/2005/8/colors/accent1_2" csCatId="accent1" phldr="1"/>
      <dgm:spPr/>
    </dgm:pt>
    <dgm:pt modelId="{00B38F16-77B1-474D-938D-30A64AD5CCD7}">
      <dgm:prSet phldrT="[Text]"/>
      <dgm:spPr/>
      <dgm:t>
        <a:bodyPr/>
        <a:lstStyle/>
        <a:p>
          <a:r>
            <a:rPr lang="en-IN"/>
            <a:t>Setting up a body by the Government</a:t>
          </a:r>
        </a:p>
      </dgm:t>
    </dgm:pt>
    <dgm:pt modelId="{6835C16E-FF42-4276-A73B-5AB37CC2A609}" type="parTrans" cxnId="{6CB71C9F-B7B7-4C88-BADC-FB030D7E2587}">
      <dgm:prSet/>
      <dgm:spPr/>
      <dgm:t>
        <a:bodyPr/>
        <a:lstStyle/>
        <a:p>
          <a:endParaRPr lang="en-IN"/>
        </a:p>
      </dgm:t>
    </dgm:pt>
    <dgm:pt modelId="{01249128-4D28-4ED4-822B-06768070EE60}" type="sibTrans" cxnId="{6CB71C9F-B7B7-4C88-BADC-FB030D7E2587}">
      <dgm:prSet/>
      <dgm:spPr/>
      <dgm:t>
        <a:bodyPr/>
        <a:lstStyle/>
        <a:p>
          <a:endParaRPr lang="en-IN"/>
        </a:p>
      </dgm:t>
    </dgm:pt>
    <dgm:pt modelId="{295EF15B-190F-4DA4-8D71-A49378ED10DE}">
      <dgm:prSet phldrT="[Text]"/>
      <dgm:spPr/>
      <dgm:t>
        <a:bodyPr/>
        <a:lstStyle/>
        <a:p>
          <a:r>
            <a:rPr lang="en-IN"/>
            <a:t>Enact a Legislation</a:t>
          </a:r>
        </a:p>
      </dgm:t>
    </dgm:pt>
    <dgm:pt modelId="{AD6D3C2F-3430-4169-9B10-5F440B034752}" type="parTrans" cxnId="{321AEFFA-8CFD-42EB-B268-88057769201B}">
      <dgm:prSet/>
      <dgm:spPr/>
      <dgm:t>
        <a:bodyPr/>
        <a:lstStyle/>
        <a:p>
          <a:endParaRPr lang="en-IN"/>
        </a:p>
      </dgm:t>
    </dgm:pt>
    <dgm:pt modelId="{FD663064-6FE8-47E8-983D-FA41136F2386}" type="sibTrans" cxnId="{321AEFFA-8CFD-42EB-B268-88057769201B}">
      <dgm:prSet/>
      <dgm:spPr/>
      <dgm:t>
        <a:bodyPr/>
        <a:lstStyle/>
        <a:p>
          <a:endParaRPr lang="en-IN"/>
        </a:p>
      </dgm:t>
    </dgm:pt>
    <dgm:pt modelId="{1C51D1E2-34CD-4992-A4B8-7BA9014B7655}">
      <dgm:prSet phldrT="[Text]"/>
      <dgm:spPr/>
      <dgm:t>
        <a:bodyPr/>
        <a:lstStyle/>
        <a:p>
          <a:r>
            <a:rPr lang="en-IN"/>
            <a:t>Start Implementing things from the ground level</a:t>
          </a:r>
        </a:p>
      </dgm:t>
    </dgm:pt>
    <dgm:pt modelId="{426BDEAD-B766-471D-94E3-60225DCA6EB9}" type="parTrans" cxnId="{1DEFD73A-A1F6-4A2D-A8CD-B2AB5EAC1714}">
      <dgm:prSet/>
      <dgm:spPr/>
      <dgm:t>
        <a:bodyPr/>
        <a:lstStyle/>
        <a:p>
          <a:endParaRPr lang="en-IN"/>
        </a:p>
      </dgm:t>
    </dgm:pt>
    <dgm:pt modelId="{FF6725B3-9569-4417-B14F-D2264AE34C1A}" type="sibTrans" cxnId="{1DEFD73A-A1F6-4A2D-A8CD-B2AB5EAC1714}">
      <dgm:prSet/>
      <dgm:spPr/>
      <dgm:t>
        <a:bodyPr/>
        <a:lstStyle/>
        <a:p>
          <a:endParaRPr lang="en-IN"/>
        </a:p>
      </dgm:t>
    </dgm:pt>
    <dgm:pt modelId="{FFEA485F-D7E1-4222-96DB-1F55C666FD66}" type="pres">
      <dgm:prSet presAssocID="{C9694632-E3D1-49B5-B4E5-6B54F1500562}" presName="CompostProcess" presStyleCnt="0">
        <dgm:presLayoutVars>
          <dgm:dir/>
          <dgm:resizeHandles val="exact"/>
        </dgm:presLayoutVars>
      </dgm:prSet>
      <dgm:spPr/>
    </dgm:pt>
    <dgm:pt modelId="{703B44F3-12C9-41C0-BBD1-44C2BCB65952}" type="pres">
      <dgm:prSet presAssocID="{C9694632-E3D1-49B5-B4E5-6B54F1500562}" presName="arrow" presStyleLbl="bgShp" presStyleIdx="0" presStyleCnt="1"/>
      <dgm:spPr/>
    </dgm:pt>
    <dgm:pt modelId="{1D0D7ABC-2E5C-453F-954D-E44BCC0A8982}" type="pres">
      <dgm:prSet presAssocID="{C9694632-E3D1-49B5-B4E5-6B54F1500562}" presName="linearProcess" presStyleCnt="0"/>
      <dgm:spPr/>
    </dgm:pt>
    <dgm:pt modelId="{61C76114-D707-4AB1-89F3-E32F1618960C}" type="pres">
      <dgm:prSet presAssocID="{00B38F16-77B1-474D-938D-30A64AD5CCD7}" presName="textNode" presStyleLbl="node1" presStyleIdx="0" presStyleCnt="3">
        <dgm:presLayoutVars>
          <dgm:bulletEnabled val="1"/>
        </dgm:presLayoutVars>
      </dgm:prSet>
      <dgm:spPr/>
      <dgm:t>
        <a:bodyPr/>
        <a:lstStyle/>
        <a:p>
          <a:endParaRPr lang="en-IN"/>
        </a:p>
      </dgm:t>
    </dgm:pt>
    <dgm:pt modelId="{92938141-7AFE-4E6D-8153-B0BF43518649}" type="pres">
      <dgm:prSet presAssocID="{01249128-4D28-4ED4-822B-06768070EE60}" presName="sibTrans" presStyleCnt="0"/>
      <dgm:spPr/>
    </dgm:pt>
    <dgm:pt modelId="{F70749D0-4DCD-45EC-B329-14D0FB4A652F}" type="pres">
      <dgm:prSet presAssocID="{295EF15B-190F-4DA4-8D71-A49378ED10DE}" presName="textNode" presStyleLbl="node1" presStyleIdx="1" presStyleCnt="3">
        <dgm:presLayoutVars>
          <dgm:bulletEnabled val="1"/>
        </dgm:presLayoutVars>
      </dgm:prSet>
      <dgm:spPr/>
      <dgm:t>
        <a:bodyPr/>
        <a:lstStyle/>
        <a:p>
          <a:endParaRPr lang="en-IN"/>
        </a:p>
      </dgm:t>
    </dgm:pt>
    <dgm:pt modelId="{DD7A7D94-874B-4F65-98C9-91A81C5F0119}" type="pres">
      <dgm:prSet presAssocID="{FD663064-6FE8-47E8-983D-FA41136F2386}" presName="sibTrans" presStyleCnt="0"/>
      <dgm:spPr/>
    </dgm:pt>
    <dgm:pt modelId="{112BC787-62DF-45DE-8CEB-DA9A8476EDDD}" type="pres">
      <dgm:prSet presAssocID="{1C51D1E2-34CD-4992-A4B8-7BA9014B7655}" presName="textNode" presStyleLbl="node1" presStyleIdx="2" presStyleCnt="3">
        <dgm:presLayoutVars>
          <dgm:bulletEnabled val="1"/>
        </dgm:presLayoutVars>
      </dgm:prSet>
      <dgm:spPr/>
      <dgm:t>
        <a:bodyPr/>
        <a:lstStyle/>
        <a:p>
          <a:endParaRPr lang="en-IN"/>
        </a:p>
      </dgm:t>
    </dgm:pt>
  </dgm:ptLst>
  <dgm:cxnLst>
    <dgm:cxn modelId="{63D606BE-FB8E-4C58-919E-4F161CF454AD}" type="presOf" srcId="{1C51D1E2-34CD-4992-A4B8-7BA9014B7655}" destId="{112BC787-62DF-45DE-8CEB-DA9A8476EDDD}" srcOrd="0" destOrd="0" presId="urn:microsoft.com/office/officeart/2005/8/layout/hProcess9"/>
    <dgm:cxn modelId="{1DEFD73A-A1F6-4A2D-A8CD-B2AB5EAC1714}" srcId="{C9694632-E3D1-49B5-B4E5-6B54F1500562}" destId="{1C51D1E2-34CD-4992-A4B8-7BA9014B7655}" srcOrd="2" destOrd="0" parTransId="{426BDEAD-B766-471D-94E3-60225DCA6EB9}" sibTransId="{FF6725B3-9569-4417-B14F-D2264AE34C1A}"/>
    <dgm:cxn modelId="{E4E58654-9C31-480A-B4C6-C724E8EFE584}" type="presOf" srcId="{295EF15B-190F-4DA4-8D71-A49378ED10DE}" destId="{F70749D0-4DCD-45EC-B329-14D0FB4A652F}" srcOrd="0" destOrd="0" presId="urn:microsoft.com/office/officeart/2005/8/layout/hProcess9"/>
    <dgm:cxn modelId="{6563644B-1666-47C0-9C88-730091ED683C}" type="presOf" srcId="{C9694632-E3D1-49B5-B4E5-6B54F1500562}" destId="{FFEA485F-D7E1-4222-96DB-1F55C666FD66}" srcOrd="0" destOrd="0" presId="urn:microsoft.com/office/officeart/2005/8/layout/hProcess9"/>
    <dgm:cxn modelId="{995BAA7B-30CB-413A-961C-D3F3CA9F0CBE}" type="presOf" srcId="{00B38F16-77B1-474D-938D-30A64AD5CCD7}" destId="{61C76114-D707-4AB1-89F3-E32F1618960C}" srcOrd="0" destOrd="0" presId="urn:microsoft.com/office/officeart/2005/8/layout/hProcess9"/>
    <dgm:cxn modelId="{321AEFFA-8CFD-42EB-B268-88057769201B}" srcId="{C9694632-E3D1-49B5-B4E5-6B54F1500562}" destId="{295EF15B-190F-4DA4-8D71-A49378ED10DE}" srcOrd="1" destOrd="0" parTransId="{AD6D3C2F-3430-4169-9B10-5F440B034752}" sibTransId="{FD663064-6FE8-47E8-983D-FA41136F2386}"/>
    <dgm:cxn modelId="{6CB71C9F-B7B7-4C88-BADC-FB030D7E2587}" srcId="{C9694632-E3D1-49B5-B4E5-6B54F1500562}" destId="{00B38F16-77B1-474D-938D-30A64AD5CCD7}" srcOrd="0" destOrd="0" parTransId="{6835C16E-FF42-4276-A73B-5AB37CC2A609}" sibTransId="{01249128-4D28-4ED4-822B-06768070EE60}"/>
    <dgm:cxn modelId="{9611A348-5383-4DAB-86A6-8E6413FAECC0}" type="presParOf" srcId="{FFEA485F-D7E1-4222-96DB-1F55C666FD66}" destId="{703B44F3-12C9-41C0-BBD1-44C2BCB65952}" srcOrd="0" destOrd="0" presId="urn:microsoft.com/office/officeart/2005/8/layout/hProcess9"/>
    <dgm:cxn modelId="{39B85E7B-2742-4AC8-A17D-F685D2610EDB}" type="presParOf" srcId="{FFEA485F-D7E1-4222-96DB-1F55C666FD66}" destId="{1D0D7ABC-2E5C-453F-954D-E44BCC0A8982}" srcOrd="1" destOrd="0" presId="urn:microsoft.com/office/officeart/2005/8/layout/hProcess9"/>
    <dgm:cxn modelId="{A451F789-87B6-4881-BC33-7A58D1C7B2C1}" type="presParOf" srcId="{1D0D7ABC-2E5C-453F-954D-E44BCC0A8982}" destId="{61C76114-D707-4AB1-89F3-E32F1618960C}" srcOrd="0" destOrd="0" presId="urn:microsoft.com/office/officeart/2005/8/layout/hProcess9"/>
    <dgm:cxn modelId="{13A0AECC-22D1-4DD9-B06F-1450C58FF2B7}" type="presParOf" srcId="{1D0D7ABC-2E5C-453F-954D-E44BCC0A8982}" destId="{92938141-7AFE-4E6D-8153-B0BF43518649}" srcOrd="1" destOrd="0" presId="urn:microsoft.com/office/officeart/2005/8/layout/hProcess9"/>
    <dgm:cxn modelId="{0B001A51-F5B4-48DB-B1A9-778D14DB128F}" type="presParOf" srcId="{1D0D7ABC-2E5C-453F-954D-E44BCC0A8982}" destId="{F70749D0-4DCD-45EC-B329-14D0FB4A652F}" srcOrd="2" destOrd="0" presId="urn:microsoft.com/office/officeart/2005/8/layout/hProcess9"/>
    <dgm:cxn modelId="{3F5C55DB-61B2-40A4-A6AC-A1B1A74F21AA}" type="presParOf" srcId="{1D0D7ABC-2E5C-453F-954D-E44BCC0A8982}" destId="{DD7A7D94-874B-4F65-98C9-91A81C5F0119}" srcOrd="3" destOrd="0" presId="urn:microsoft.com/office/officeart/2005/8/layout/hProcess9"/>
    <dgm:cxn modelId="{D3277E7F-BD5A-4407-AACE-6837B688FF2C}" type="presParOf" srcId="{1D0D7ABC-2E5C-453F-954D-E44BCC0A8982}" destId="{112BC787-62DF-45DE-8CEB-DA9A8476EDDD}" srcOrd="4" destOrd="0" presId="urn:microsoft.com/office/officeart/2005/8/layout/hProcess9"/>
  </dgm:cxnLst>
  <dgm:bg/>
  <dgm:whole/>
</dgm:dataModel>
</file>

<file path=ppt/diagrams/data5.xml><?xml version="1.0" encoding="utf-8"?>
<dgm:dataModel xmlns:dgm="http://schemas.openxmlformats.org/drawingml/2006/diagram" xmlns:a="http://schemas.openxmlformats.org/drawingml/2006/main">
  <dgm:ptLst>
    <dgm:pt modelId="{889BFBF8-401E-4F98-BADA-23A1AD5EFFD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IN"/>
        </a:p>
      </dgm:t>
    </dgm:pt>
    <dgm:pt modelId="{C3BA5A85-F3D9-4126-B2AE-F0253A184452}">
      <dgm:prSet phldrT="[Text]"/>
      <dgm:spPr/>
      <dgm:t>
        <a:bodyPr/>
        <a:lstStyle/>
        <a:p>
          <a:r>
            <a:rPr lang="en-IN"/>
            <a:t>Surrogacy</a:t>
          </a:r>
        </a:p>
      </dgm:t>
    </dgm:pt>
    <dgm:pt modelId="{7656CB90-79FA-4241-A03A-E666C5CB73F1}" type="parTrans" cxnId="{E90BC8A3-EE83-476A-A4E6-27A6D1EABEFE}">
      <dgm:prSet/>
      <dgm:spPr/>
      <dgm:t>
        <a:bodyPr/>
        <a:lstStyle/>
        <a:p>
          <a:endParaRPr lang="en-IN"/>
        </a:p>
      </dgm:t>
    </dgm:pt>
    <dgm:pt modelId="{1C6D1F4C-5090-4EB0-8DFE-B08DEF7177C8}" type="sibTrans" cxnId="{E90BC8A3-EE83-476A-A4E6-27A6D1EABEFE}">
      <dgm:prSet/>
      <dgm:spPr/>
      <dgm:t>
        <a:bodyPr/>
        <a:lstStyle/>
        <a:p>
          <a:endParaRPr lang="en-IN"/>
        </a:p>
      </dgm:t>
    </dgm:pt>
    <dgm:pt modelId="{A48CDFEE-B787-41B1-8D49-FCF3E2BFE6D6}">
      <dgm:prSet phldrT="[Text]"/>
      <dgm:spPr/>
      <dgm:t>
        <a:bodyPr/>
        <a:lstStyle/>
        <a:p>
          <a:r>
            <a:rPr lang="en-IN"/>
            <a:t>Happiness</a:t>
          </a:r>
        </a:p>
      </dgm:t>
    </dgm:pt>
    <dgm:pt modelId="{95254079-3748-4523-87FD-C4B3767135B9}" type="parTrans" cxnId="{004B1CF2-5FF1-4A22-9265-FB98263970FA}">
      <dgm:prSet/>
      <dgm:spPr/>
      <dgm:t>
        <a:bodyPr/>
        <a:lstStyle/>
        <a:p>
          <a:endParaRPr lang="en-IN"/>
        </a:p>
      </dgm:t>
    </dgm:pt>
    <dgm:pt modelId="{0BEFBB5B-48BF-482C-A4DA-B873DDDE0F75}" type="sibTrans" cxnId="{004B1CF2-5FF1-4A22-9265-FB98263970FA}">
      <dgm:prSet/>
      <dgm:spPr/>
      <dgm:t>
        <a:bodyPr/>
        <a:lstStyle/>
        <a:p>
          <a:endParaRPr lang="en-IN"/>
        </a:p>
      </dgm:t>
    </dgm:pt>
    <dgm:pt modelId="{355A5136-DB4B-4E5A-B507-A95240FB6793}">
      <dgm:prSet phldrT="[Text]"/>
      <dgm:spPr/>
      <dgm:t>
        <a:bodyPr/>
        <a:lstStyle/>
        <a:p>
          <a:r>
            <a:rPr lang="en-IN"/>
            <a:t>Satisfaction</a:t>
          </a:r>
        </a:p>
      </dgm:t>
    </dgm:pt>
    <dgm:pt modelId="{8DC2FC9C-243D-4F0E-80B7-05DB213EB356}" type="parTrans" cxnId="{47A2E46A-09B2-4BCA-84E8-25D731012314}">
      <dgm:prSet/>
      <dgm:spPr/>
      <dgm:t>
        <a:bodyPr/>
        <a:lstStyle/>
        <a:p>
          <a:endParaRPr lang="en-IN"/>
        </a:p>
      </dgm:t>
    </dgm:pt>
    <dgm:pt modelId="{DB10DFFC-C439-4B15-B4B3-8937BD5F46C2}" type="sibTrans" cxnId="{47A2E46A-09B2-4BCA-84E8-25D731012314}">
      <dgm:prSet/>
      <dgm:spPr/>
      <dgm:t>
        <a:bodyPr/>
        <a:lstStyle/>
        <a:p>
          <a:endParaRPr lang="en-IN"/>
        </a:p>
      </dgm:t>
    </dgm:pt>
    <dgm:pt modelId="{2D94D53A-03E2-4A9B-AF67-2E85C09B910B}">
      <dgm:prSet phldrT="[Text]"/>
      <dgm:spPr/>
      <dgm:t>
        <a:bodyPr/>
        <a:lstStyle/>
        <a:p>
          <a:r>
            <a:rPr lang="en-IN"/>
            <a:t>Love </a:t>
          </a:r>
        </a:p>
      </dgm:t>
    </dgm:pt>
    <dgm:pt modelId="{628A1AA1-2EF3-4BE8-B72A-C8C1ABB816C6}" type="parTrans" cxnId="{928B88AC-787A-45AA-910D-CC66207F161E}">
      <dgm:prSet/>
      <dgm:spPr/>
      <dgm:t>
        <a:bodyPr/>
        <a:lstStyle/>
        <a:p>
          <a:endParaRPr lang="en-IN"/>
        </a:p>
      </dgm:t>
    </dgm:pt>
    <dgm:pt modelId="{5A73C2A4-1BE8-4812-9DB2-840AB81B1B8D}" type="sibTrans" cxnId="{928B88AC-787A-45AA-910D-CC66207F161E}">
      <dgm:prSet/>
      <dgm:spPr/>
      <dgm:t>
        <a:bodyPr/>
        <a:lstStyle/>
        <a:p>
          <a:endParaRPr lang="en-IN"/>
        </a:p>
      </dgm:t>
    </dgm:pt>
    <dgm:pt modelId="{3F9DF4D0-FF0F-4926-A1A9-324D550B37DA}">
      <dgm:prSet phldrT="[Text]"/>
      <dgm:spPr/>
      <dgm:t>
        <a:bodyPr/>
        <a:lstStyle/>
        <a:p>
          <a:r>
            <a:rPr lang="en-IN"/>
            <a:t>Care</a:t>
          </a:r>
        </a:p>
      </dgm:t>
    </dgm:pt>
    <dgm:pt modelId="{93F9297B-788C-41E8-88B2-1BF1780771CB}" type="parTrans" cxnId="{4EE46B05-9B76-4620-8A49-5BC8267A2922}">
      <dgm:prSet/>
      <dgm:spPr/>
      <dgm:t>
        <a:bodyPr/>
        <a:lstStyle/>
        <a:p>
          <a:endParaRPr lang="en-IN"/>
        </a:p>
      </dgm:t>
    </dgm:pt>
    <dgm:pt modelId="{C6635567-FCEB-478C-83A8-9C80692C32B2}" type="sibTrans" cxnId="{4EE46B05-9B76-4620-8A49-5BC8267A2922}">
      <dgm:prSet/>
      <dgm:spPr/>
      <dgm:t>
        <a:bodyPr/>
        <a:lstStyle/>
        <a:p>
          <a:endParaRPr lang="en-IN"/>
        </a:p>
      </dgm:t>
    </dgm:pt>
    <dgm:pt modelId="{79818931-88ED-478D-9DC3-74DF32871110}" type="pres">
      <dgm:prSet presAssocID="{889BFBF8-401E-4F98-BADA-23A1AD5EFFD8}" presName="diagram" presStyleCnt="0">
        <dgm:presLayoutVars>
          <dgm:chMax val="1"/>
          <dgm:dir/>
          <dgm:animLvl val="ctr"/>
          <dgm:resizeHandles val="exact"/>
        </dgm:presLayoutVars>
      </dgm:prSet>
      <dgm:spPr/>
      <dgm:t>
        <a:bodyPr/>
        <a:lstStyle/>
        <a:p>
          <a:endParaRPr lang="en-IN"/>
        </a:p>
      </dgm:t>
    </dgm:pt>
    <dgm:pt modelId="{F42F2DF8-A730-4ABE-97D9-9087CBA35833}" type="pres">
      <dgm:prSet presAssocID="{889BFBF8-401E-4F98-BADA-23A1AD5EFFD8}" presName="matrix" presStyleCnt="0"/>
      <dgm:spPr/>
    </dgm:pt>
    <dgm:pt modelId="{D831AFB4-E8CD-4EB3-A70B-2D401E303961}" type="pres">
      <dgm:prSet presAssocID="{889BFBF8-401E-4F98-BADA-23A1AD5EFFD8}" presName="tile1" presStyleLbl="node1" presStyleIdx="0" presStyleCnt="4" custLinFactX="-100000" custLinFactNeighborX="-113218" custLinFactNeighborY="0"/>
      <dgm:spPr/>
      <dgm:t>
        <a:bodyPr/>
        <a:lstStyle/>
        <a:p>
          <a:endParaRPr lang="en-IN"/>
        </a:p>
      </dgm:t>
    </dgm:pt>
    <dgm:pt modelId="{58830F06-CBD8-4F6A-826B-D431E16E47D4}" type="pres">
      <dgm:prSet presAssocID="{889BFBF8-401E-4F98-BADA-23A1AD5EFFD8}" presName="tile1text" presStyleLbl="node1" presStyleIdx="0" presStyleCnt="4">
        <dgm:presLayoutVars>
          <dgm:chMax val="0"/>
          <dgm:chPref val="0"/>
          <dgm:bulletEnabled val="1"/>
        </dgm:presLayoutVars>
      </dgm:prSet>
      <dgm:spPr/>
      <dgm:t>
        <a:bodyPr/>
        <a:lstStyle/>
        <a:p>
          <a:endParaRPr lang="en-IN"/>
        </a:p>
      </dgm:t>
    </dgm:pt>
    <dgm:pt modelId="{0D045806-8718-4C3E-A4E3-3C07ED9ED9A4}" type="pres">
      <dgm:prSet presAssocID="{889BFBF8-401E-4F98-BADA-23A1AD5EFFD8}" presName="tile2" presStyleLbl="node1" presStyleIdx="1" presStyleCnt="4" custLinFactNeighborX="15490"/>
      <dgm:spPr/>
      <dgm:t>
        <a:bodyPr/>
        <a:lstStyle/>
        <a:p>
          <a:endParaRPr lang="en-IN"/>
        </a:p>
      </dgm:t>
    </dgm:pt>
    <dgm:pt modelId="{DBFE1981-ACA8-49F5-A1E5-EAB10AC950F2}" type="pres">
      <dgm:prSet presAssocID="{889BFBF8-401E-4F98-BADA-23A1AD5EFFD8}" presName="tile2text" presStyleLbl="node1" presStyleIdx="1" presStyleCnt="4">
        <dgm:presLayoutVars>
          <dgm:chMax val="0"/>
          <dgm:chPref val="0"/>
          <dgm:bulletEnabled val="1"/>
        </dgm:presLayoutVars>
      </dgm:prSet>
      <dgm:spPr/>
      <dgm:t>
        <a:bodyPr/>
        <a:lstStyle/>
        <a:p>
          <a:endParaRPr lang="en-IN"/>
        </a:p>
      </dgm:t>
    </dgm:pt>
    <dgm:pt modelId="{A69647DE-2521-476A-9467-F53AEF974DF7}" type="pres">
      <dgm:prSet presAssocID="{889BFBF8-401E-4F98-BADA-23A1AD5EFFD8}" presName="tile3" presStyleLbl="node1" presStyleIdx="2" presStyleCnt="4"/>
      <dgm:spPr/>
      <dgm:t>
        <a:bodyPr/>
        <a:lstStyle/>
        <a:p>
          <a:endParaRPr lang="en-IN"/>
        </a:p>
      </dgm:t>
    </dgm:pt>
    <dgm:pt modelId="{3407D597-4C20-48E1-9235-A13BA4AF3D0F}" type="pres">
      <dgm:prSet presAssocID="{889BFBF8-401E-4F98-BADA-23A1AD5EFFD8}" presName="tile3text" presStyleLbl="node1" presStyleIdx="2" presStyleCnt="4">
        <dgm:presLayoutVars>
          <dgm:chMax val="0"/>
          <dgm:chPref val="0"/>
          <dgm:bulletEnabled val="1"/>
        </dgm:presLayoutVars>
      </dgm:prSet>
      <dgm:spPr/>
      <dgm:t>
        <a:bodyPr/>
        <a:lstStyle/>
        <a:p>
          <a:endParaRPr lang="en-IN"/>
        </a:p>
      </dgm:t>
    </dgm:pt>
    <dgm:pt modelId="{F636F9CD-0673-4EA1-85D0-7519E3303FB8}" type="pres">
      <dgm:prSet presAssocID="{889BFBF8-401E-4F98-BADA-23A1AD5EFFD8}" presName="tile4" presStyleLbl="node1" presStyleIdx="3" presStyleCnt="4"/>
      <dgm:spPr/>
      <dgm:t>
        <a:bodyPr/>
        <a:lstStyle/>
        <a:p>
          <a:endParaRPr lang="en-IN"/>
        </a:p>
      </dgm:t>
    </dgm:pt>
    <dgm:pt modelId="{452A84B0-DABB-4E20-A46E-AFB984444BD7}" type="pres">
      <dgm:prSet presAssocID="{889BFBF8-401E-4F98-BADA-23A1AD5EFFD8}" presName="tile4text" presStyleLbl="node1" presStyleIdx="3" presStyleCnt="4">
        <dgm:presLayoutVars>
          <dgm:chMax val="0"/>
          <dgm:chPref val="0"/>
          <dgm:bulletEnabled val="1"/>
        </dgm:presLayoutVars>
      </dgm:prSet>
      <dgm:spPr/>
      <dgm:t>
        <a:bodyPr/>
        <a:lstStyle/>
        <a:p>
          <a:endParaRPr lang="en-IN"/>
        </a:p>
      </dgm:t>
    </dgm:pt>
    <dgm:pt modelId="{02DD05D4-F7CB-49D2-AFE7-0A6E1EE60B2B}" type="pres">
      <dgm:prSet presAssocID="{889BFBF8-401E-4F98-BADA-23A1AD5EFFD8}" presName="centerTile" presStyleLbl="fgShp" presStyleIdx="0" presStyleCnt="1">
        <dgm:presLayoutVars>
          <dgm:chMax val="0"/>
          <dgm:chPref val="0"/>
        </dgm:presLayoutVars>
      </dgm:prSet>
      <dgm:spPr/>
      <dgm:t>
        <a:bodyPr/>
        <a:lstStyle/>
        <a:p>
          <a:endParaRPr lang="en-IN"/>
        </a:p>
      </dgm:t>
    </dgm:pt>
  </dgm:ptLst>
  <dgm:cxnLst>
    <dgm:cxn modelId="{E90BC8A3-EE83-476A-A4E6-27A6D1EABEFE}" srcId="{889BFBF8-401E-4F98-BADA-23A1AD5EFFD8}" destId="{C3BA5A85-F3D9-4126-B2AE-F0253A184452}" srcOrd="0" destOrd="0" parTransId="{7656CB90-79FA-4241-A03A-E666C5CB73F1}" sibTransId="{1C6D1F4C-5090-4EB0-8DFE-B08DEF7177C8}"/>
    <dgm:cxn modelId="{928B88AC-787A-45AA-910D-CC66207F161E}" srcId="{C3BA5A85-F3D9-4126-B2AE-F0253A184452}" destId="{2D94D53A-03E2-4A9B-AF67-2E85C09B910B}" srcOrd="2" destOrd="0" parTransId="{628A1AA1-2EF3-4BE8-B72A-C8C1ABB816C6}" sibTransId="{5A73C2A4-1BE8-4812-9DB2-840AB81B1B8D}"/>
    <dgm:cxn modelId="{47A2E46A-09B2-4BCA-84E8-25D731012314}" srcId="{C3BA5A85-F3D9-4126-B2AE-F0253A184452}" destId="{355A5136-DB4B-4E5A-B507-A95240FB6793}" srcOrd="1" destOrd="0" parTransId="{8DC2FC9C-243D-4F0E-80B7-05DB213EB356}" sibTransId="{DB10DFFC-C439-4B15-B4B3-8937BD5F46C2}"/>
    <dgm:cxn modelId="{0F5C2D10-16ED-4BF4-AB84-B6AA1B560342}" type="presOf" srcId="{889BFBF8-401E-4F98-BADA-23A1AD5EFFD8}" destId="{79818931-88ED-478D-9DC3-74DF32871110}" srcOrd="0" destOrd="0" presId="urn:microsoft.com/office/officeart/2005/8/layout/matrix1"/>
    <dgm:cxn modelId="{3C066F73-B88E-4CF4-9572-A8081040D185}" type="presOf" srcId="{355A5136-DB4B-4E5A-B507-A95240FB6793}" destId="{0D045806-8718-4C3E-A4E3-3C07ED9ED9A4}" srcOrd="0" destOrd="0" presId="urn:microsoft.com/office/officeart/2005/8/layout/matrix1"/>
    <dgm:cxn modelId="{09FF5B18-E215-4FAD-9F81-A8F37DC83C58}" type="presOf" srcId="{2D94D53A-03E2-4A9B-AF67-2E85C09B910B}" destId="{3407D597-4C20-48E1-9235-A13BA4AF3D0F}" srcOrd="1" destOrd="0" presId="urn:microsoft.com/office/officeart/2005/8/layout/matrix1"/>
    <dgm:cxn modelId="{9E79709D-6CDF-438E-8C47-51C0C618D573}" type="presOf" srcId="{A48CDFEE-B787-41B1-8D49-FCF3E2BFE6D6}" destId="{58830F06-CBD8-4F6A-826B-D431E16E47D4}" srcOrd="1" destOrd="0" presId="urn:microsoft.com/office/officeart/2005/8/layout/matrix1"/>
    <dgm:cxn modelId="{14DA0C00-05D3-4EA0-A1EF-56299BEBE247}" type="presOf" srcId="{3F9DF4D0-FF0F-4926-A1A9-324D550B37DA}" destId="{F636F9CD-0673-4EA1-85D0-7519E3303FB8}" srcOrd="0" destOrd="0" presId="urn:microsoft.com/office/officeart/2005/8/layout/matrix1"/>
    <dgm:cxn modelId="{6B371D94-4D32-4EEB-ABAF-D7E05CD6152A}" type="presOf" srcId="{355A5136-DB4B-4E5A-B507-A95240FB6793}" destId="{DBFE1981-ACA8-49F5-A1E5-EAB10AC950F2}" srcOrd="1" destOrd="0" presId="urn:microsoft.com/office/officeart/2005/8/layout/matrix1"/>
    <dgm:cxn modelId="{FFD14888-9399-45B9-8FF3-036B24CBF75C}" type="presOf" srcId="{3F9DF4D0-FF0F-4926-A1A9-324D550B37DA}" destId="{452A84B0-DABB-4E20-A46E-AFB984444BD7}" srcOrd="1" destOrd="0" presId="urn:microsoft.com/office/officeart/2005/8/layout/matrix1"/>
    <dgm:cxn modelId="{004B1CF2-5FF1-4A22-9265-FB98263970FA}" srcId="{C3BA5A85-F3D9-4126-B2AE-F0253A184452}" destId="{A48CDFEE-B787-41B1-8D49-FCF3E2BFE6D6}" srcOrd="0" destOrd="0" parTransId="{95254079-3748-4523-87FD-C4B3767135B9}" sibTransId="{0BEFBB5B-48BF-482C-A4DA-B873DDDE0F75}"/>
    <dgm:cxn modelId="{C06C7CB6-E291-411E-8CE8-7CE015EE2944}" type="presOf" srcId="{A48CDFEE-B787-41B1-8D49-FCF3E2BFE6D6}" destId="{D831AFB4-E8CD-4EB3-A70B-2D401E303961}" srcOrd="0" destOrd="0" presId="urn:microsoft.com/office/officeart/2005/8/layout/matrix1"/>
    <dgm:cxn modelId="{3126FD4E-5764-465D-98C5-A2BE0D916F02}" type="presOf" srcId="{2D94D53A-03E2-4A9B-AF67-2E85C09B910B}" destId="{A69647DE-2521-476A-9467-F53AEF974DF7}" srcOrd="0" destOrd="0" presId="urn:microsoft.com/office/officeart/2005/8/layout/matrix1"/>
    <dgm:cxn modelId="{79A47E62-7829-4B1A-8F7B-4C46179A8513}" type="presOf" srcId="{C3BA5A85-F3D9-4126-B2AE-F0253A184452}" destId="{02DD05D4-F7CB-49D2-AFE7-0A6E1EE60B2B}" srcOrd="0" destOrd="0" presId="urn:microsoft.com/office/officeart/2005/8/layout/matrix1"/>
    <dgm:cxn modelId="{4EE46B05-9B76-4620-8A49-5BC8267A2922}" srcId="{C3BA5A85-F3D9-4126-B2AE-F0253A184452}" destId="{3F9DF4D0-FF0F-4926-A1A9-324D550B37DA}" srcOrd="3" destOrd="0" parTransId="{93F9297B-788C-41E8-88B2-1BF1780771CB}" sibTransId="{C6635567-FCEB-478C-83A8-9C80692C32B2}"/>
    <dgm:cxn modelId="{5787F6FC-E0FB-48F3-9125-695EA8DAF7CE}" type="presParOf" srcId="{79818931-88ED-478D-9DC3-74DF32871110}" destId="{F42F2DF8-A730-4ABE-97D9-9087CBA35833}" srcOrd="0" destOrd="0" presId="urn:microsoft.com/office/officeart/2005/8/layout/matrix1"/>
    <dgm:cxn modelId="{0CDA367D-AA6B-4749-A739-C456FCFA731E}" type="presParOf" srcId="{F42F2DF8-A730-4ABE-97D9-9087CBA35833}" destId="{D831AFB4-E8CD-4EB3-A70B-2D401E303961}" srcOrd="0" destOrd="0" presId="urn:microsoft.com/office/officeart/2005/8/layout/matrix1"/>
    <dgm:cxn modelId="{396133F8-F348-4E93-BB4D-3FD735138C25}" type="presParOf" srcId="{F42F2DF8-A730-4ABE-97D9-9087CBA35833}" destId="{58830F06-CBD8-4F6A-826B-D431E16E47D4}" srcOrd="1" destOrd="0" presId="urn:microsoft.com/office/officeart/2005/8/layout/matrix1"/>
    <dgm:cxn modelId="{85FC2A89-7275-42DA-A47C-19440DDA1A21}" type="presParOf" srcId="{F42F2DF8-A730-4ABE-97D9-9087CBA35833}" destId="{0D045806-8718-4C3E-A4E3-3C07ED9ED9A4}" srcOrd="2" destOrd="0" presId="urn:microsoft.com/office/officeart/2005/8/layout/matrix1"/>
    <dgm:cxn modelId="{1629FE22-771B-49BB-B775-C71C71C51EA1}" type="presParOf" srcId="{F42F2DF8-A730-4ABE-97D9-9087CBA35833}" destId="{DBFE1981-ACA8-49F5-A1E5-EAB10AC950F2}" srcOrd="3" destOrd="0" presId="urn:microsoft.com/office/officeart/2005/8/layout/matrix1"/>
    <dgm:cxn modelId="{23AC94B9-4EC7-475E-BD2F-5BE31591E82D}" type="presParOf" srcId="{F42F2DF8-A730-4ABE-97D9-9087CBA35833}" destId="{A69647DE-2521-476A-9467-F53AEF974DF7}" srcOrd="4" destOrd="0" presId="urn:microsoft.com/office/officeart/2005/8/layout/matrix1"/>
    <dgm:cxn modelId="{FE6C0C77-AA02-4A07-A634-A93CA7AE77C6}" type="presParOf" srcId="{F42F2DF8-A730-4ABE-97D9-9087CBA35833}" destId="{3407D597-4C20-48E1-9235-A13BA4AF3D0F}" srcOrd="5" destOrd="0" presId="urn:microsoft.com/office/officeart/2005/8/layout/matrix1"/>
    <dgm:cxn modelId="{25FDBCF4-5FD1-4089-8DF7-399BC6E8952A}" type="presParOf" srcId="{F42F2DF8-A730-4ABE-97D9-9087CBA35833}" destId="{F636F9CD-0673-4EA1-85D0-7519E3303FB8}" srcOrd="6" destOrd="0" presId="urn:microsoft.com/office/officeart/2005/8/layout/matrix1"/>
    <dgm:cxn modelId="{D373467E-5A05-41EE-A256-B5F34091F6C9}" type="presParOf" srcId="{F42F2DF8-A730-4ABE-97D9-9087CBA35833}" destId="{452A84B0-DABB-4E20-A46E-AFB984444BD7}" srcOrd="7" destOrd="0" presId="urn:microsoft.com/office/officeart/2005/8/layout/matrix1"/>
    <dgm:cxn modelId="{5A8E1749-EFCC-432C-AEE2-98C6E59E24CF}" type="presParOf" srcId="{79818931-88ED-478D-9DC3-74DF32871110}" destId="{02DD05D4-F7CB-49D2-AFE7-0A6E1EE60B2B}" srcOrd="1" destOrd="0" presId="urn:microsoft.com/office/officeart/2005/8/layout/matrix1"/>
  </dgm:cxnLst>
  <dgm:bg/>
  <dgm:whole/>
</dgm:dataModel>
</file>

<file path=ppt/diagrams/data6.xml><?xml version="1.0" encoding="utf-8"?>
<dgm:dataModel xmlns:dgm="http://schemas.openxmlformats.org/drawingml/2006/diagram" xmlns:a="http://schemas.openxmlformats.org/drawingml/2006/main">
  <dgm:ptLst>
    <dgm:pt modelId="{D74DA849-16F9-47F6-B23E-9C6FCED5867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IN"/>
        </a:p>
      </dgm:t>
    </dgm:pt>
    <dgm:pt modelId="{F80D2BC8-0ECD-4975-9FEB-66C9FB0D34C6}">
      <dgm:prSet phldrT="[Text]"/>
      <dgm:spPr/>
      <dgm:t>
        <a:bodyPr/>
        <a:lstStyle/>
        <a:p>
          <a:r>
            <a:rPr lang="en-IN"/>
            <a:t>Surrogacy</a:t>
          </a:r>
        </a:p>
      </dgm:t>
    </dgm:pt>
    <dgm:pt modelId="{C93DFA1C-0E06-4C28-8379-E5EB4D6DE26E}" type="parTrans" cxnId="{143499AA-E4E0-4CF6-AD46-572D8B7F94D1}">
      <dgm:prSet/>
      <dgm:spPr/>
      <dgm:t>
        <a:bodyPr/>
        <a:lstStyle/>
        <a:p>
          <a:endParaRPr lang="en-IN"/>
        </a:p>
      </dgm:t>
    </dgm:pt>
    <dgm:pt modelId="{1AB5422C-621F-420D-8FA5-2CE20877A2F0}" type="sibTrans" cxnId="{143499AA-E4E0-4CF6-AD46-572D8B7F94D1}">
      <dgm:prSet/>
      <dgm:spPr/>
      <dgm:t>
        <a:bodyPr/>
        <a:lstStyle/>
        <a:p>
          <a:endParaRPr lang="en-IN"/>
        </a:p>
      </dgm:t>
    </dgm:pt>
    <dgm:pt modelId="{FA9EA610-F833-45FA-A591-6C0D81F9D3DD}">
      <dgm:prSet phldrT="[Text]"/>
      <dgm:spPr/>
      <dgm:t>
        <a:bodyPr/>
        <a:lstStyle/>
        <a:p>
          <a:r>
            <a:rPr lang="en-IN"/>
            <a:t>Explotation</a:t>
          </a:r>
        </a:p>
      </dgm:t>
    </dgm:pt>
    <dgm:pt modelId="{480DF4DB-49B1-4B2F-B19A-B2B60A89B71A}" type="parTrans" cxnId="{C1689978-C121-47C2-9575-BEADEFB34137}">
      <dgm:prSet/>
      <dgm:spPr/>
      <dgm:t>
        <a:bodyPr/>
        <a:lstStyle/>
        <a:p>
          <a:endParaRPr lang="en-IN"/>
        </a:p>
      </dgm:t>
    </dgm:pt>
    <dgm:pt modelId="{A74F94A8-DBE3-456A-A612-BC857CC1FA4F}" type="sibTrans" cxnId="{C1689978-C121-47C2-9575-BEADEFB34137}">
      <dgm:prSet/>
      <dgm:spPr/>
      <dgm:t>
        <a:bodyPr/>
        <a:lstStyle/>
        <a:p>
          <a:endParaRPr lang="en-IN"/>
        </a:p>
      </dgm:t>
    </dgm:pt>
    <dgm:pt modelId="{EE1E43A0-B0AB-41E1-99BD-C17F0A847456}">
      <dgm:prSet phldrT="[Text]"/>
      <dgm:spPr/>
      <dgm:t>
        <a:bodyPr/>
        <a:lstStyle/>
        <a:p>
          <a:r>
            <a:rPr lang="en-IN"/>
            <a:t>Legal Hazard</a:t>
          </a:r>
        </a:p>
      </dgm:t>
    </dgm:pt>
    <dgm:pt modelId="{97B643BA-9923-4F0F-BF3E-626CB59392B3}" type="parTrans" cxnId="{6A257881-3A5D-49F7-BCDA-BDBEEC166E69}">
      <dgm:prSet/>
      <dgm:spPr/>
      <dgm:t>
        <a:bodyPr/>
        <a:lstStyle/>
        <a:p>
          <a:endParaRPr lang="en-IN"/>
        </a:p>
      </dgm:t>
    </dgm:pt>
    <dgm:pt modelId="{ABF003AD-B9C1-46FA-8836-171AB528C520}" type="sibTrans" cxnId="{6A257881-3A5D-49F7-BCDA-BDBEEC166E69}">
      <dgm:prSet/>
      <dgm:spPr/>
      <dgm:t>
        <a:bodyPr/>
        <a:lstStyle/>
        <a:p>
          <a:endParaRPr lang="en-IN"/>
        </a:p>
      </dgm:t>
    </dgm:pt>
    <dgm:pt modelId="{401DF353-67DB-4265-B956-18935F2B728A}">
      <dgm:prSet phldrT="[Text]"/>
      <dgm:spPr/>
      <dgm:t>
        <a:bodyPr/>
        <a:lstStyle/>
        <a:p>
          <a:r>
            <a:rPr lang="en-IN"/>
            <a:t>Slavery</a:t>
          </a:r>
        </a:p>
      </dgm:t>
    </dgm:pt>
    <dgm:pt modelId="{EAD6C985-6DBB-4F74-AC43-5F781CCDC2CA}" type="parTrans" cxnId="{7822FA3B-591E-49CC-BF80-B2992E93ECBD}">
      <dgm:prSet/>
      <dgm:spPr/>
      <dgm:t>
        <a:bodyPr/>
        <a:lstStyle/>
        <a:p>
          <a:endParaRPr lang="en-IN"/>
        </a:p>
      </dgm:t>
    </dgm:pt>
    <dgm:pt modelId="{5A9DDAB5-DAA6-462A-9CAC-6C7BBEC485E7}" type="sibTrans" cxnId="{7822FA3B-591E-49CC-BF80-B2992E93ECBD}">
      <dgm:prSet/>
      <dgm:spPr/>
      <dgm:t>
        <a:bodyPr/>
        <a:lstStyle/>
        <a:p>
          <a:endParaRPr lang="en-IN"/>
        </a:p>
      </dgm:t>
    </dgm:pt>
    <dgm:pt modelId="{D7CE2357-54AC-4891-82C0-32B054C993F8}">
      <dgm:prSet phldrT="[Text]"/>
      <dgm:spPr/>
      <dgm:t>
        <a:bodyPr/>
        <a:lstStyle/>
        <a:p>
          <a:r>
            <a:rPr lang="en-IN"/>
            <a:t>Emotional Torture</a:t>
          </a:r>
        </a:p>
      </dgm:t>
    </dgm:pt>
    <dgm:pt modelId="{7A874129-D359-416A-B649-DEFC2DD0BF0A}" type="parTrans" cxnId="{BC7F6312-5DBD-4E2F-AECC-A7116F885DE5}">
      <dgm:prSet/>
      <dgm:spPr/>
      <dgm:t>
        <a:bodyPr/>
        <a:lstStyle/>
        <a:p>
          <a:endParaRPr lang="en-IN"/>
        </a:p>
      </dgm:t>
    </dgm:pt>
    <dgm:pt modelId="{E8061DB1-6374-449F-9EDB-BA7BC3750CDA}" type="sibTrans" cxnId="{BC7F6312-5DBD-4E2F-AECC-A7116F885DE5}">
      <dgm:prSet/>
      <dgm:spPr/>
      <dgm:t>
        <a:bodyPr/>
        <a:lstStyle/>
        <a:p>
          <a:endParaRPr lang="en-IN"/>
        </a:p>
      </dgm:t>
    </dgm:pt>
    <dgm:pt modelId="{F8FE0BFD-3177-45BF-917A-100408CB08FA}" type="pres">
      <dgm:prSet presAssocID="{D74DA849-16F9-47F6-B23E-9C6FCED5867E}" presName="diagram" presStyleCnt="0">
        <dgm:presLayoutVars>
          <dgm:chMax val="1"/>
          <dgm:dir/>
          <dgm:animLvl val="ctr"/>
          <dgm:resizeHandles val="exact"/>
        </dgm:presLayoutVars>
      </dgm:prSet>
      <dgm:spPr/>
      <dgm:t>
        <a:bodyPr/>
        <a:lstStyle/>
        <a:p>
          <a:endParaRPr lang="en-IN"/>
        </a:p>
      </dgm:t>
    </dgm:pt>
    <dgm:pt modelId="{39A08541-93C6-4609-ABD3-38C4F31DBF18}" type="pres">
      <dgm:prSet presAssocID="{D74DA849-16F9-47F6-B23E-9C6FCED5867E}" presName="matrix" presStyleCnt="0"/>
      <dgm:spPr/>
    </dgm:pt>
    <dgm:pt modelId="{FCBFE35F-ABC8-4D78-9DEF-0D316B1D3249}" type="pres">
      <dgm:prSet presAssocID="{D74DA849-16F9-47F6-B23E-9C6FCED5867E}" presName="tile1" presStyleLbl="node1" presStyleIdx="0" presStyleCnt="4"/>
      <dgm:spPr/>
      <dgm:t>
        <a:bodyPr/>
        <a:lstStyle/>
        <a:p>
          <a:endParaRPr lang="en-IN"/>
        </a:p>
      </dgm:t>
    </dgm:pt>
    <dgm:pt modelId="{789CE46F-05CA-462D-9280-9709334D2A41}" type="pres">
      <dgm:prSet presAssocID="{D74DA849-16F9-47F6-B23E-9C6FCED5867E}" presName="tile1text" presStyleLbl="node1" presStyleIdx="0" presStyleCnt="4">
        <dgm:presLayoutVars>
          <dgm:chMax val="0"/>
          <dgm:chPref val="0"/>
          <dgm:bulletEnabled val="1"/>
        </dgm:presLayoutVars>
      </dgm:prSet>
      <dgm:spPr/>
      <dgm:t>
        <a:bodyPr/>
        <a:lstStyle/>
        <a:p>
          <a:endParaRPr lang="en-IN"/>
        </a:p>
      </dgm:t>
    </dgm:pt>
    <dgm:pt modelId="{F7417708-79C5-4103-9A95-DD657BCE18E3}" type="pres">
      <dgm:prSet presAssocID="{D74DA849-16F9-47F6-B23E-9C6FCED5867E}" presName="tile2" presStyleLbl="node1" presStyleIdx="1" presStyleCnt="4" custLinFactNeighborX="50000"/>
      <dgm:spPr/>
      <dgm:t>
        <a:bodyPr/>
        <a:lstStyle/>
        <a:p>
          <a:endParaRPr lang="en-IN"/>
        </a:p>
      </dgm:t>
    </dgm:pt>
    <dgm:pt modelId="{29B9D056-A20B-43F4-BE5B-CBCD5937A807}" type="pres">
      <dgm:prSet presAssocID="{D74DA849-16F9-47F6-B23E-9C6FCED5867E}" presName="tile2text" presStyleLbl="node1" presStyleIdx="1" presStyleCnt="4">
        <dgm:presLayoutVars>
          <dgm:chMax val="0"/>
          <dgm:chPref val="0"/>
          <dgm:bulletEnabled val="1"/>
        </dgm:presLayoutVars>
      </dgm:prSet>
      <dgm:spPr/>
      <dgm:t>
        <a:bodyPr/>
        <a:lstStyle/>
        <a:p>
          <a:endParaRPr lang="en-IN"/>
        </a:p>
      </dgm:t>
    </dgm:pt>
    <dgm:pt modelId="{37167334-3A3F-4D3D-BB2D-4924AD886A04}" type="pres">
      <dgm:prSet presAssocID="{D74DA849-16F9-47F6-B23E-9C6FCED5867E}" presName="tile3" presStyleLbl="node1" presStyleIdx="2" presStyleCnt="4"/>
      <dgm:spPr/>
      <dgm:t>
        <a:bodyPr/>
        <a:lstStyle/>
        <a:p>
          <a:endParaRPr lang="en-IN"/>
        </a:p>
      </dgm:t>
    </dgm:pt>
    <dgm:pt modelId="{FCCFC06F-3CDA-4BDA-AA4F-51DDFCDC852C}" type="pres">
      <dgm:prSet presAssocID="{D74DA849-16F9-47F6-B23E-9C6FCED5867E}" presName="tile3text" presStyleLbl="node1" presStyleIdx="2" presStyleCnt="4">
        <dgm:presLayoutVars>
          <dgm:chMax val="0"/>
          <dgm:chPref val="0"/>
          <dgm:bulletEnabled val="1"/>
        </dgm:presLayoutVars>
      </dgm:prSet>
      <dgm:spPr/>
      <dgm:t>
        <a:bodyPr/>
        <a:lstStyle/>
        <a:p>
          <a:endParaRPr lang="en-IN"/>
        </a:p>
      </dgm:t>
    </dgm:pt>
    <dgm:pt modelId="{C446AC6A-F1E0-4C67-83C3-DB834DF6AAAD}" type="pres">
      <dgm:prSet presAssocID="{D74DA849-16F9-47F6-B23E-9C6FCED5867E}" presName="tile4" presStyleLbl="node1" presStyleIdx="3" presStyleCnt="4"/>
      <dgm:spPr/>
      <dgm:t>
        <a:bodyPr/>
        <a:lstStyle/>
        <a:p>
          <a:endParaRPr lang="en-IN"/>
        </a:p>
      </dgm:t>
    </dgm:pt>
    <dgm:pt modelId="{8AEEED82-DB02-4616-8A4C-CEA7D743F24A}" type="pres">
      <dgm:prSet presAssocID="{D74DA849-16F9-47F6-B23E-9C6FCED5867E}" presName="tile4text" presStyleLbl="node1" presStyleIdx="3" presStyleCnt="4">
        <dgm:presLayoutVars>
          <dgm:chMax val="0"/>
          <dgm:chPref val="0"/>
          <dgm:bulletEnabled val="1"/>
        </dgm:presLayoutVars>
      </dgm:prSet>
      <dgm:spPr/>
      <dgm:t>
        <a:bodyPr/>
        <a:lstStyle/>
        <a:p>
          <a:endParaRPr lang="en-IN"/>
        </a:p>
      </dgm:t>
    </dgm:pt>
    <dgm:pt modelId="{8A19AB41-7745-483E-9BD1-7ADED058993A}" type="pres">
      <dgm:prSet presAssocID="{D74DA849-16F9-47F6-B23E-9C6FCED5867E}" presName="centerTile" presStyleLbl="fgShp" presStyleIdx="0" presStyleCnt="1">
        <dgm:presLayoutVars>
          <dgm:chMax val="0"/>
          <dgm:chPref val="0"/>
        </dgm:presLayoutVars>
      </dgm:prSet>
      <dgm:spPr/>
      <dgm:t>
        <a:bodyPr/>
        <a:lstStyle/>
        <a:p>
          <a:endParaRPr lang="en-IN"/>
        </a:p>
      </dgm:t>
    </dgm:pt>
  </dgm:ptLst>
  <dgm:cxnLst>
    <dgm:cxn modelId="{6A257881-3A5D-49F7-BCDA-BDBEEC166E69}" srcId="{F80D2BC8-0ECD-4975-9FEB-66C9FB0D34C6}" destId="{EE1E43A0-B0AB-41E1-99BD-C17F0A847456}" srcOrd="1" destOrd="0" parTransId="{97B643BA-9923-4F0F-BF3E-626CB59392B3}" sibTransId="{ABF003AD-B9C1-46FA-8836-171AB528C520}"/>
    <dgm:cxn modelId="{94BB8733-72D3-46C9-A345-C9B6167CF2EB}" type="presOf" srcId="{EE1E43A0-B0AB-41E1-99BD-C17F0A847456}" destId="{29B9D056-A20B-43F4-BE5B-CBCD5937A807}" srcOrd="1" destOrd="0" presId="urn:microsoft.com/office/officeart/2005/8/layout/matrix1"/>
    <dgm:cxn modelId="{1159770E-1D19-4B0E-B0C4-16B40D210208}" type="presOf" srcId="{401DF353-67DB-4265-B956-18935F2B728A}" destId="{37167334-3A3F-4D3D-BB2D-4924AD886A04}" srcOrd="0" destOrd="0" presId="urn:microsoft.com/office/officeart/2005/8/layout/matrix1"/>
    <dgm:cxn modelId="{143499AA-E4E0-4CF6-AD46-572D8B7F94D1}" srcId="{D74DA849-16F9-47F6-B23E-9C6FCED5867E}" destId="{F80D2BC8-0ECD-4975-9FEB-66C9FB0D34C6}" srcOrd="0" destOrd="0" parTransId="{C93DFA1C-0E06-4C28-8379-E5EB4D6DE26E}" sibTransId="{1AB5422C-621F-420D-8FA5-2CE20877A2F0}"/>
    <dgm:cxn modelId="{1E7ECD56-CC42-43DA-AF31-16FE7DE3790A}" type="presOf" srcId="{D7CE2357-54AC-4891-82C0-32B054C993F8}" destId="{8AEEED82-DB02-4616-8A4C-CEA7D743F24A}" srcOrd="1" destOrd="0" presId="urn:microsoft.com/office/officeart/2005/8/layout/matrix1"/>
    <dgm:cxn modelId="{7822FA3B-591E-49CC-BF80-B2992E93ECBD}" srcId="{F80D2BC8-0ECD-4975-9FEB-66C9FB0D34C6}" destId="{401DF353-67DB-4265-B956-18935F2B728A}" srcOrd="2" destOrd="0" parTransId="{EAD6C985-6DBB-4F74-AC43-5F781CCDC2CA}" sibTransId="{5A9DDAB5-DAA6-462A-9CAC-6C7BBEC485E7}"/>
    <dgm:cxn modelId="{C1689978-C121-47C2-9575-BEADEFB34137}" srcId="{F80D2BC8-0ECD-4975-9FEB-66C9FB0D34C6}" destId="{FA9EA610-F833-45FA-A591-6C0D81F9D3DD}" srcOrd="0" destOrd="0" parTransId="{480DF4DB-49B1-4B2F-B19A-B2B60A89B71A}" sibTransId="{A74F94A8-DBE3-456A-A612-BC857CC1FA4F}"/>
    <dgm:cxn modelId="{C870616E-76B4-46D6-A6FC-0A5CC6A57BD9}" type="presOf" srcId="{EE1E43A0-B0AB-41E1-99BD-C17F0A847456}" destId="{F7417708-79C5-4103-9A95-DD657BCE18E3}" srcOrd="0" destOrd="0" presId="urn:microsoft.com/office/officeart/2005/8/layout/matrix1"/>
    <dgm:cxn modelId="{9476B30F-B2E6-4024-868E-96813E42F889}" type="presOf" srcId="{FA9EA610-F833-45FA-A591-6C0D81F9D3DD}" destId="{789CE46F-05CA-462D-9280-9709334D2A41}" srcOrd="1" destOrd="0" presId="urn:microsoft.com/office/officeart/2005/8/layout/matrix1"/>
    <dgm:cxn modelId="{BC7F6312-5DBD-4E2F-AECC-A7116F885DE5}" srcId="{F80D2BC8-0ECD-4975-9FEB-66C9FB0D34C6}" destId="{D7CE2357-54AC-4891-82C0-32B054C993F8}" srcOrd="3" destOrd="0" parTransId="{7A874129-D359-416A-B649-DEFC2DD0BF0A}" sibTransId="{E8061DB1-6374-449F-9EDB-BA7BC3750CDA}"/>
    <dgm:cxn modelId="{654E471F-40E0-410D-BB98-3A32CE439CED}" type="presOf" srcId="{401DF353-67DB-4265-B956-18935F2B728A}" destId="{FCCFC06F-3CDA-4BDA-AA4F-51DDFCDC852C}" srcOrd="1" destOrd="0" presId="urn:microsoft.com/office/officeart/2005/8/layout/matrix1"/>
    <dgm:cxn modelId="{6052F84C-4AF6-4D41-A27A-5EE3C99F4665}" type="presOf" srcId="{F80D2BC8-0ECD-4975-9FEB-66C9FB0D34C6}" destId="{8A19AB41-7745-483E-9BD1-7ADED058993A}" srcOrd="0" destOrd="0" presId="urn:microsoft.com/office/officeart/2005/8/layout/matrix1"/>
    <dgm:cxn modelId="{A0C01552-DC73-48DB-B758-21933FDFDE93}" type="presOf" srcId="{FA9EA610-F833-45FA-A591-6C0D81F9D3DD}" destId="{FCBFE35F-ABC8-4D78-9DEF-0D316B1D3249}" srcOrd="0" destOrd="0" presId="urn:microsoft.com/office/officeart/2005/8/layout/matrix1"/>
    <dgm:cxn modelId="{8B5A15CE-1891-410D-9087-CC46463307C0}" type="presOf" srcId="{D74DA849-16F9-47F6-B23E-9C6FCED5867E}" destId="{F8FE0BFD-3177-45BF-917A-100408CB08FA}" srcOrd="0" destOrd="0" presId="urn:microsoft.com/office/officeart/2005/8/layout/matrix1"/>
    <dgm:cxn modelId="{F7CA7D62-A483-4461-8A72-4DAC929A05D9}" type="presOf" srcId="{D7CE2357-54AC-4891-82C0-32B054C993F8}" destId="{C446AC6A-F1E0-4C67-83C3-DB834DF6AAAD}" srcOrd="0" destOrd="0" presId="urn:microsoft.com/office/officeart/2005/8/layout/matrix1"/>
    <dgm:cxn modelId="{25A7DB76-6514-4E7E-9E9F-5AB983596EC9}" type="presParOf" srcId="{F8FE0BFD-3177-45BF-917A-100408CB08FA}" destId="{39A08541-93C6-4609-ABD3-38C4F31DBF18}" srcOrd="0" destOrd="0" presId="urn:microsoft.com/office/officeart/2005/8/layout/matrix1"/>
    <dgm:cxn modelId="{6D142CC3-DDE5-44AA-B20F-1FAD56F1C665}" type="presParOf" srcId="{39A08541-93C6-4609-ABD3-38C4F31DBF18}" destId="{FCBFE35F-ABC8-4D78-9DEF-0D316B1D3249}" srcOrd="0" destOrd="0" presId="urn:microsoft.com/office/officeart/2005/8/layout/matrix1"/>
    <dgm:cxn modelId="{A3A24F27-7FC7-44A6-936D-4754A7B2E43A}" type="presParOf" srcId="{39A08541-93C6-4609-ABD3-38C4F31DBF18}" destId="{789CE46F-05CA-462D-9280-9709334D2A41}" srcOrd="1" destOrd="0" presId="urn:microsoft.com/office/officeart/2005/8/layout/matrix1"/>
    <dgm:cxn modelId="{A728D3CC-4C3C-4D18-82B2-CAD3A4E4B77E}" type="presParOf" srcId="{39A08541-93C6-4609-ABD3-38C4F31DBF18}" destId="{F7417708-79C5-4103-9A95-DD657BCE18E3}" srcOrd="2" destOrd="0" presId="urn:microsoft.com/office/officeart/2005/8/layout/matrix1"/>
    <dgm:cxn modelId="{8F316121-CA37-4308-ABB9-44E0B06AA07F}" type="presParOf" srcId="{39A08541-93C6-4609-ABD3-38C4F31DBF18}" destId="{29B9D056-A20B-43F4-BE5B-CBCD5937A807}" srcOrd="3" destOrd="0" presId="urn:microsoft.com/office/officeart/2005/8/layout/matrix1"/>
    <dgm:cxn modelId="{4D3FB85B-52E4-41A6-BC6E-F9E66A3A56AD}" type="presParOf" srcId="{39A08541-93C6-4609-ABD3-38C4F31DBF18}" destId="{37167334-3A3F-4D3D-BB2D-4924AD886A04}" srcOrd="4" destOrd="0" presId="urn:microsoft.com/office/officeart/2005/8/layout/matrix1"/>
    <dgm:cxn modelId="{625600E6-D390-49B2-A591-5DD29DA19920}" type="presParOf" srcId="{39A08541-93C6-4609-ABD3-38C4F31DBF18}" destId="{FCCFC06F-3CDA-4BDA-AA4F-51DDFCDC852C}" srcOrd="5" destOrd="0" presId="urn:microsoft.com/office/officeart/2005/8/layout/matrix1"/>
    <dgm:cxn modelId="{1D99B475-EA04-4EF1-A75D-B5D3195611D4}" type="presParOf" srcId="{39A08541-93C6-4609-ABD3-38C4F31DBF18}" destId="{C446AC6A-F1E0-4C67-83C3-DB834DF6AAAD}" srcOrd="6" destOrd="0" presId="urn:microsoft.com/office/officeart/2005/8/layout/matrix1"/>
    <dgm:cxn modelId="{991594B8-B226-4535-9C68-3E119BAFCE6A}" type="presParOf" srcId="{39A08541-93C6-4609-ABD3-38C4F31DBF18}" destId="{8AEEED82-DB02-4616-8A4C-CEA7D743F24A}" srcOrd="7" destOrd="0" presId="urn:microsoft.com/office/officeart/2005/8/layout/matrix1"/>
    <dgm:cxn modelId="{82205F10-DD8D-42F4-99AC-1D3E2B9F4BD3}" type="presParOf" srcId="{F8FE0BFD-3177-45BF-917A-100408CB08FA}" destId="{8A19AB41-7745-483E-9BD1-7ADED058993A}" srcOrd="1" destOrd="0" presId="urn:microsoft.com/office/officeart/2005/8/layout/matrix1"/>
  </dgm:cxnLst>
  <dgm:bg/>
  <dgm:whole/>
</dgm:dataModel>
</file>

<file path=ppt/diagrams/data7.xml><?xml version="1.0" encoding="utf-8"?>
<dgm:dataModel xmlns:dgm="http://schemas.openxmlformats.org/drawingml/2006/diagram" xmlns:a="http://schemas.openxmlformats.org/drawingml/2006/main">
  <dgm:ptLst>
    <dgm:pt modelId="{24883500-1A9E-4C19-8CD0-9590C75CE656}" type="doc">
      <dgm:prSet loTypeId="urn:microsoft.com/office/officeart/2005/8/layout/gear1" loCatId="cycle" qsTypeId="urn:microsoft.com/office/officeart/2005/8/quickstyle/simple1" qsCatId="simple" csTypeId="urn:microsoft.com/office/officeart/2005/8/colors/accent1_2" csCatId="accent1" phldr="1"/>
      <dgm:spPr/>
    </dgm:pt>
    <dgm:pt modelId="{04FAA690-8501-41DA-8858-D8AF81962CF5}">
      <dgm:prSet phldrT="[Text]" custT="1"/>
      <dgm:spPr/>
      <dgm:t>
        <a:bodyPr/>
        <a:lstStyle/>
        <a:p>
          <a:r>
            <a:rPr lang="en-IN" sz="2400" b="0" i="0" dirty="0"/>
            <a:t>To keep the entire process transparent to the Public</a:t>
          </a:r>
        </a:p>
      </dgm:t>
    </dgm:pt>
    <dgm:pt modelId="{960DD32B-6738-411F-AB5E-F3DD0C2DCC0A}" type="parTrans" cxnId="{25449656-E176-4F48-AF56-EB6234BB8995}">
      <dgm:prSet/>
      <dgm:spPr/>
      <dgm:t>
        <a:bodyPr/>
        <a:lstStyle/>
        <a:p>
          <a:endParaRPr lang="en-IN"/>
        </a:p>
      </dgm:t>
    </dgm:pt>
    <dgm:pt modelId="{8DF0C0A3-2C10-4F00-962E-F6B3D81A4E6E}" type="sibTrans" cxnId="{25449656-E176-4F48-AF56-EB6234BB8995}">
      <dgm:prSet/>
      <dgm:spPr/>
      <dgm:t>
        <a:bodyPr/>
        <a:lstStyle/>
        <a:p>
          <a:endParaRPr lang="en-IN"/>
        </a:p>
      </dgm:t>
    </dgm:pt>
    <dgm:pt modelId="{7B50226B-C0FD-4E7B-B43B-C9723F7025BD}">
      <dgm:prSet phldrT="[Text]"/>
      <dgm:spPr/>
      <dgm:t>
        <a:bodyPr/>
        <a:lstStyle/>
        <a:p>
          <a:r>
            <a:rPr lang="en-IN"/>
            <a:t>To make the Registration procedure open to all over India with the help of the State Govenments</a:t>
          </a:r>
        </a:p>
      </dgm:t>
    </dgm:pt>
    <dgm:pt modelId="{7F694F83-991C-4E1A-B99F-394A2B22606E}" type="parTrans" cxnId="{6434847E-36C1-42C3-A6CF-5C8397B49490}">
      <dgm:prSet/>
      <dgm:spPr/>
      <dgm:t>
        <a:bodyPr/>
        <a:lstStyle/>
        <a:p>
          <a:endParaRPr lang="en-IN"/>
        </a:p>
      </dgm:t>
    </dgm:pt>
    <dgm:pt modelId="{A28379A8-5A77-42D7-9F51-CFE0B4C9C75B}" type="sibTrans" cxnId="{6434847E-36C1-42C3-A6CF-5C8397B49490}">
      <dgm:prSet/>
      <dgm:spPr/>
      <dgm:t>
        <a:bodyPr/>
        <a:lstStyle/>
        <a:p>
          <a:endParaRPr lang="en-IN"/>
        </a:p>
      </dgm:t>
    </dgm:pt>
    <dgm:pt modelId="{6A992B23-E9EC-4E9C-9175-7E99187A8595}">
      <dgm:prSet phldrT="[Text]"/>
      <dgm:spPr/>
      <dgm:t>
        <a:bodyPr/>
        <a:lstStyle/>
        <a:p>
          <a:r>
            <a:rPr lang="en-IN"/>
            <a:t>Formation of the Administrating Body</a:t>
          </a:r>
        </a:p>
      </dgm:t>
    </dgm:pt>
    <dgm:pt modelId="{C04466AC-8256-4A67-8001-630986F5CC60}" type="parTrans" cxnId="{7D92C905-1F3B-4B9D-9475-9879BEB47A35}">
      <dgm:prSet/>
      <dgm:spPr/>
      <dgm:t>
        <a:bodyPr/>
        <a:lstStyle/>
        <a:p>
          <a:endParaRPr lang="en-IN"/>
        </a:p>
      </dgm:t>
    </dgm:pt>
    <dgm:pt modelId="{76B5BB06-CAC0-41E7-AE9A-80F65B2AD604}" type="sibTrans" cxnId="{7D92C905-1F3B-4B9D-9475-9879BEB47A35}">
      <dgm:prSet/>
      <dgm:spPr/>
      <dgm:t>
        <a:bodyPr/>
        <a:lstStyle/>
        <a:p>
          <a:endParaRPr lang="en-IN"/>
        </a:p>
      </dgm:t>
    </dgm:pt>
    <dgm:pt modelId="{0E8F9618-6989-48C5-B654-D147A024F3AD}" type="pres">
      <dgm:prSet presAssocID="{24883500-1A9E-4C19-8CD0-9590C75CE656}" presName="composite" presStyleCnt="0">
        <dgm:presLayoutVars>
          <dgm:chMax val="3"/>
          <dgm:animLvl val="lvl"/>
          <dgm:resizeHandles val="exact"/>
        </dgm:presLayoutVars>
      </dgm:prSet>
      <dgm:spPr/>
    </dgm:pt>
    <dgm:pt modelId="{6E24F662-7F93-4E34-ACFC-FCE2E07165C2}" type="pres">
      <dgm:prSet presAssocID="{04FAA690-8501-41DA-8858-D8AF81962CF5}" presName="gear1" presStyleLbl="node1" presStyleIdx="0" presStyleCnt="3">
        <dgm:presLayoutVars>
          <dgm:chMax val="1"/>
          <dgm:bulletEnabled val="1"/>
        </dgm:presLayoutVars>
      </dgm:prSet>
      <dgm:spPr/>
      <dgm:t>
        <a:bodyPr/>
        <a:lstStyle/>
        <a:p>
          <a:endParaRPr lang="en-IN"/>
        </a:p>
      </dgm:t>
    </dgm:pt>
    <dgm:pt modelId="{D0F5E481-9A4E-4F59-AA9D-9D59B60D1893}" type="pres">
      <dgm:prSet presAssocID="{04FAA690-8501-41DA-8858-D8AF81962CF5}" presName="gear1srcNode" presStyleLbl="node1" presStyleIdx="0" presStyleCnt="3"/>
      <dgm:spPr/>
      <dgm:t>
        <a:bodyPr/>
        <a:lstStyle/>
        <a:p>
          <a:endParaRPr lang="en-IN"/>
        </a:p>
      </dgm:t>
    </dgm:pt>
    <dgm:pt modelId="{2ED89FD3-BFD2-48D4-A07C-29B6B3DAF99B}" type="pres">
      <dgm:prSet presAssocID="{04FAA690-8501-41DA-8858-D8AF81962CF5}" presName="gear1dstNode" presStyleLbl="node1" presStyleIdx="0" presStyleCnt="3"/>
      <dgm:spPr/>
      <dgm:t>
        <a:bodyPr/>
        <a:lstStyle/>
        <a:p>
          <a:endParaRPr lang="en-IN"/>
        </a:p>
      </dgm:t>
    </dgm:pt>
    <dgm:pt modelId="{27C7D1FE-F270-497F-BFBC-B09B7D8A81DC}" type="pres">
      <dgm:prSet presAssocID="{7B50226B-C0FD-4E7B-B43B-C9723F7025BD}" presName="gear2" presStyleLbl="node1" presStyleIdx="1" presStyleCnt="3" custScaleX="131216" custScaleY="102752">
        <dgm:presLayoutVars>
          <dgm:chMax val="1"/>
          <dgm:bulletEnabled val="1"/>
        </dgm:presLayoutVars>
      </dgm:prSet>
      <dgm:spPr/>
      <dgm:t>
        <a:bodyPr/>
        <a:lstStyle/>
        <a:p>
          <a:endParaRPr lang="en-IN"/>
        </a:p>
      </dgm:t>
    </dgm:pt>
    <dgm:pt modelId="{EAFF44A1-8513-450B-A4AF-92E9CA40F717}" type="pres">
      <dgm:prSet presAssocID="{7B50226B-C0FD-4E7B-B43B-C9723F7025BD}" presName="gear2srcNode" presStyleLbl="node1" presStyleIdx="1" presStyleCnt="3"/>
      <dgm:spPr/>
      <dgm:t>
        <a:bodyPr/>
        <a:lstStyle/>
        <a:p>
          <a:endParaRPr lang="en-IN"/>
        </a:p>
      </dgm:t>
    </dgm:pt>
    <dgm:pt modelId="{16810D43-40CC-402D-BA1C-5C13FEEC017F}" type="pres">
      <dgm:prSet presAssocID="{7B50226B-C0FD-4E7B-B43B-C9723F7025BD}" presName="gear2dstNode" presStyleLbl="node1" presStyleIdx="1" presStyleCnt="3"/>
      <dgm:spPr/>
      <dgm:t>
        <a:bodyPr/>
        <a:lstStyle/>
        <a:p>
          <a:endParaRPr lang="en-IN"/>
        </a:p>
      </dgm:t>
    </dgm:pt>
    <dgm:pt modelId="{5E4E6362-667F-4270-9032-D6351A1813D6}" type="pres">
      <dgm:prSet presAssocID="{6A992B23-E9EC-4E9C-9175-7E99187A8595}" presName="gear3" presStyleLbl="node1" presStyleIdx="2" presStyleCnt="3" custScaleX="96948"/>
      <dgm:spPr/>
      <dgm:t>
        <a:bodyPr/>
        <a:lstStyle/>
        <a:p>
          <a:endParaRPr lang="en-IN"/>
        </a:p>
      </dgm:t>
    </dgm:pt>
    <dgm:pt modelId="{152ACA6B-A042-47C8-BB75-8B53675CF79F}" type="pres">
      <dgm:prSet presAssocID="{6A992B23-E9EC-4E9C-9175-7E99187A8595}" presName="gear3tx" presStyleLbl="node1" presStyleIdx="2" presStyleCnt="3">
        <dgm:presLayoutVars>
          <dgm:chMax val="1"/>
          <dgm:bulletEnabled val="1"/>
        </dgm:presLayoutVars>
      </dgm:prSet>
      <dgm:spPr/>
      <dgm:t>
        <a:bodyPr/>
        <a:lstStyle/>
        <a:p>
          <a:endParaRPr lang="en-IN"/>
        </a:p>
      </dgm:t>
    </dgm:pt>
    <dgm:pt modelId="{24231B7B-C4C8-4064-AF8A-5B37F96F6448}" type="pres">
      <dgm:prSet presAssocID="{6A992B23-E9EC-4E9C-9175-7E99187A8595}" presName="gear3srcNode" presStyleLbl="node1" presStyleIdx="2" presStyleCnt="3"/>
      <dgm:spPr/>
      <dgm:t>
        <a:bodyPr/>
        <a:lstStyle/>
        <a:p>
          <a:endParaRPr lang="en-IN"/>
        </a:p>
      </dgm:t>
    </dgm:pt>
    <dgm:pt modelId="{C3F015FD-EEF3-4C94-AD5A-055AF8AC7A65}" type="pres">
      <dgm:prSet presAssocID="{6A992B23-E9EC-4E9C-9175-7E99187A8595}" presName="gear3dstNode" presStyleLbl="node1" presStyleIdx="2" presStyleCnt="3"/>
      <dgm:spPr/>
      <dgm:t>
        <a:bodyPr/>
        <a:lstStyle/>
        <a:p>
          <a:endParaRPr lang="en-IN"/>
        </a:p>
      </dgm:t>
    </dgm:pt>
    <dgm:pt modelId="{32BCFB82-A9ED-49E7-8D2F-7FE831BC1AA1}" type="pres">
      <dgm:prSet presAssocID="{8DF0C0A3-2C10-4F00-962E-F6B3D81A4E6E}" presName="connector1" presStyleLbl="sibTrans2D1" presStyleIdx="0" presStyleCnt="3"/>
      <dgm:spPr/>
      <dgm:t>
        <a:bodyPr/>
        <a:lstStyle/>
        <a:p>
          <a:endParaRPr lang="en-IN"/>
        </a:p>
      </dgm:t>
    </dgm:pt>
    <dgm:pt modelId="{2E954738-2AF4-4ABE-8C7B-18E00477D609}" type="pres">
      <dgm:prSet presAssocID="{A28379A8-5A77-42D7-9F51-CFE0B4C9C75B}" presName="connector2" presStyleLbl="sibTrans2D1" presStyleIdx="1" presStyleCnt="3"/>
      <dgm:spPr/>
      <dgm:t>
        <a:bodyPr/>
        <a:lstStyle/>
        <a:p>
          <a:endParaRPr lang="en-IN"/>
        </a:p>
      </dgm:t>
    </dgm:pt>
    <dgm:pt modelId="{1D570F20-3CD2-488F-BF50-7D0D1F3DFD96}" type="pres">
      <dgm:prSet presAssocID="{76B5BB06-CAC0-41E7-AE9A-80F65B2AD604}" presName="connector3" presStyleLbl="sibTrans2D1" presStyleIdx="2" presStyleCnt="3"/>
      <dgm:spPr/>
      <dgm:t>
        <a:bodyPr/>
        <a:lstStyle/>
        <a:p>
          <a:endParaRPr lang="en-IN"/>
        </a:p>
      </dgm:t>
    </dgm:pt>
  </dgm:ptLst>
  <dgm:cxnLst>
    <dgm:cxn modelId="{7D92C905-1F3B-4B9D-9475-9879BEB47A35}" srcId="{24883500-1A9E-4C19-8CD0-9590C75CE656}" destId="{6A992B23-E9EC-4E9C-9175-7E99187A8595}" srcOrd="2" destOrd="0" parTransId="{C04466AC-8256-4A67-8001-630986F5CC60}" sibTransId="{76B5BB06-CAC0-41E7-AE9A-80F65B2AD604}"/>
    <dgm:cxn modelId="{D0A7F2E3-ACBB-44B1-ADC0-E409624FDD18}" type="presOf" srcId="{04FAA690-8501-41DA-8858-D8AF81962CF5}" destId="{D0F5E481-9A4E-4F59-AA9D-9D59B60D1893}" srcOrd="1" destOrd="0" presId="urn:microsoft.com/office/officeart/2005/8/layout/gear1"/>
    <dgm:cxn modelId="{6434847E-36C1-42C3-A6CF-5C8397B49490}" srcId="{24883500-1A9E-4C19-8CD0-9590C75CE656}" destId="{7B50226B-C0FD-4E7B-B43B-C9723F7025BD}" srcOrd="1" destOrd="0" parTransId="{7F694F83-991C-4E1A-B99F-394A2B22606E}" sibTransId="{A28379A8-5A77-42D7-9F51-CFE0B4C9C75B}"/>
    <dgm:cxn modelId="{DE0B4D79-D944-41FB-81DF-35F07DA4EFC3}" type="presOf" srcId="{7B50226B-C0FD-4E7B-B43B-C9723F7025BD}" destId="{27C7D1FE-F270-497F-BFBC-B09B7D8A81DC}" srcOrd="0" destOrd="0" presId="urn:microsoft.com/office/officeart/2005/8/layout/gear1"/>
    <dgm:cxn modelId="{E5D093C0-0A33-4A06-962F-4470C5AE58B3}" type="presOf" srcId="{6A992B23-E9EC-4E9C-9175-7E99187A8595}" destId="{152ACA6B-A042-47C8-BB75-8B53675CF79F}" srcOrd="1" destOrd="0" presId="urn:microsoft.com/office/officeart/2005/8/layout/gear1"/>
    <dgm:cxn modelId="{F7FE1B70-D2FF-43D3-944F-137AF160DE15}" type="presOf" srcId="{A28379A8-5A77-42D7-9F51-CFE0B4C9C75B}" destId="{2E954738-2AF4-4ABE-8C7B-18E00477D609}" srcOrd="0" destOrd="0" presId="urn:microsoft.com/office/officeart/2005/8/layout/gear1"/>
    <dgm:cxn modelId="{DC9D50A2-E72F-4A0F-BC5D-458A1500C970}" type="presOf" srcId="{24883500-1A9E-4C19-8CD0-9590C75CE656}" destId="{0E8F9618-6989-48C5-B654-D147A024F3AD}" srcOrd="0" destOrd="0" presId="urn:microsoft.com/office/officeart/2005/8/layout/gear1"/>
    <dgm:cxn modelId="{BC7BDEF0-A344-44D1-B87C-192E46A634C3}" type="presOf" srcId="{7B50226B-C0FD-4E7B-B43B-C9723F7025BD}" destId="{16810D43-40CC-402D-BA1C-5C13FEEC017F}" srcOrd="2" destOrd="0" presId="urn:microsoft.com/office/officeart/2005/8/layout/gear1"/>
    <dgm:cxn modelId="{EF28A936-B2DA-4B41-9D23-6140DADAE057}" type="presOf" srcId="{7B50226B-C0FD-4E7B-B43B-C9723F7025BD}" destId="{EAFF44A1-8513-450B-A4AF-92E9CA40F717}" srcOrd="1" destOrd="0" presId="urn:microsoft.com/office/officeart/2005/8/layout/gear1"/>
    <dgm:cxn modelId="{514E4B5F-15B4-4C32-9324-5EBED9D0423B}" type="presOf" srcId="{6A992B23-E9EC-4E9C-9175-7E99187A8595}" destId="{24231B7B-C4C8-4064-AF8A-5B37F96F6448}" srcOrd="2" destOrd="0" presId="urn:microsoft.com/office/officeart/2005/8/layout/gear1"/>
    <dgm:cxn modelId="{0A03FAD9-FAC5-4506-848F-BA437774C11A}" type="presOf" srcId="{6A992B23-E9EC-4E9C-9175-7E99187A8595}" destId="{5E4E6362-667F-4270-9032-D6351A1813D6}" srcOrd="0" destOrd="0" presId="urn:microsoft.com/office/officeart/2005/8/layout/gear1"/>
    <dgm:cxn modelId="{ECD88746-7001-43FB-8FD1-8E7F8957937E}" type="presOf" srcId="{04FAA690-8501-41DA-8858-D8AF81962CF5}" destId="{2ED89FD3-BFD2-48D4-A07C-29B6B3DAF99B}" srcOrd="2" destOrd="0" presId="urn:microsoft.com/office/officeart/2005/8/layout/gear1"/>
    <dgm:cxn modelId="{1D0864DF-F251-4B1D-BCD9-4C908B27367D}" type="presOf" srcId="{76B5BB06-CAC0-41E7-AE9A-80F65B2AD604}" destId="{1D570F20-3CD2-488F-BF50-7D0D1F3DFD96}" srcOrd="0" destOrd="0" presId="urn:microsoft.com/office/officeart/2005/8/layout/gear1"/>
    <dgm:cxn modelId="{D370486D-FFA2-40C2-8280-D88810671626}" type="presOf" srcId="{6A992B23-E9EC-4E9C-9175-7E99187A8595}" destId="{C3F015FD-EEF3-4C94-AD5A-055AF8AC7A65}" srcOrd="3" destOrd="0" presId="urn:microsoft.com/office/officeart/2005/8/layout/gear1"/>
    <dgm:cxn modelId="{E5E645E8-AE39-4625-A6F0-E44B917E79E0}" type="presOf" srcId="{04FAA690-8501-41DA-8858-D8AF81962CF5}" destId="{6E24F662-7F93-4E34-ACFC-FCE2E07165C2}" srcOrd="0" destOrd="0" presId="urn:microsoft.com/office/officeart/2005/8/layout/gear1"/>
    <dgm:cxn modelId="{84309008-8BFE-42C2-8696-C742DBF25A90}" type="presOf" srcId="{8DF0C0A3-2C10-4F00-962E-F6B3D81A4E6E}" destId="{32BCFB82-A9ED-49E7-8D2F-7FE831BC1AA1}" srcOrd="0" destOrd="0" presId="urn:microsoft.com/office/officeart/2005/8/layout/gear1"/>
    <dgm:cxn modelId="{25449656-E176-4F48-AF56-EB6234BB8995}" srcId="{24883500-1A9E-4C19-8CD0-9590C75CE656}" destId="{04FAA690-8501-41DA-8858-D8AF81962CF5}" srcOrd="0" destOrd="0" parTransId="{960DD32B-6738-411F-AB5E-F3DD0C2DCC0A}" sibTransId="{8DF0C0A3-2C10-4F00-962E-F6B3D81A4E6E}"/>
    <dgm:cxn modelId="{21B8D8AF-72AE-41D4-A705-33EFB981C5AF}" type="presParOf" srcId="{0E8F9618-6989-48C5-B654-D147A024F3AD}" destId="{6E24F662-7F93-4E34-ACFC-FCE2E07165C2}" srcOrd="0" destOrd="0" presId="urn:microsoft.com/office/officeart/2005/8/layout/gear1"/>
    <dgm:cxn modelId="{78A3F809-E895-4B4A-8C2A-89D77E27B4B0}" type="presParOf" srcId="{0E8F9618-6989-48C5-B654-D147A024F3AD}" destId="{D0F5E481-9A4E-4F59-AA9D-9D59B60D1893}" srcOrd="1" destOrd="0" presId="urn:microsoft.com/office/officeart/2005/8/layout/gear1"/>
    <dgm:cxn modelId="{16FAA9B7-2F43-4EC3-87F7-8D92E987FB02}" type="presParOf" srcId="{0E8F9618-6989-48C5-B654-D147A024F3AD}" destId="{2ED89FD3-BFD2-48D4-A07C-29B6B3DAF99B}" srcOrd="2" destOrd="0" presId="urn:microsoft.com/office/officeart/2005/8/layout/gear1"/>
    <dgm:cxn modelId="{8AF07ED6-D467-438C-BBA5-923E6C5FA046}" type="presParOf" srcId="{0E8F9618-6989-48C5-B654-D147A024F3AD}" destId="{27C7D1FE-F270-497F-BFBC-B09B7D8A81DC}" srcOrd="3" destOrd="0" presId="urn:microsoft.com/office/officeart/2005/8/layout/gear1"/>
    <dgm:cxn modelId="{C38309DB-6548-4E89-BF8C-2E92B1A42CFE}" type="presParOf" srcId="{0E8F9618-6989-48C5-B654-D147A024F3AD}" destId="{EAFF44A1-8513-450B-A4AF-92E9CA40F717}" srcOrd="4" destOrd="0" presId="urn:microsoft.com/office/officeart/2005/8/layout/gear1"/>
    <dgm:cxn modelId="{9087DD2F-E0C4-4554-8638-D01F5D34C0C0}" type="presParOf" srcId="{0E8F9618-6989-48C5-B654-D147A024F3AD}" destId="{16810D43-40CC-402D-BA1C-5C13FEEC017F}" srcOrd="5" destOrd="0" presId="urn:microsoft.com/office/officeart/2005/8/layout/gear1"/>
    <dgm:cxn modelId="{AEC4BC9C-256F-4A04-A1AF-6846A3D7DA63}" type="presParOf" srcId="{0E8F9618-6989-48C5-B654-D147A024F3AD}" destId="{5E4E6362-667F-4270-9032-D6351A1813D6}" srcOrd="6" destOrd="0" presId="urn:microsoft.com/office/officeart/2005/8/layout/gear1"/>
    <dgm:cxn modelId="{ACFC3102-4DF1-4DB4-A051-0D8845818EDF}" type="presParOf" srcId="{0E8F9618-6989-48C5-B654-D147A024F3AD}" destId="{152ACA6B-A042-47C8-BB75-8B53675CF79F}" srcOrd="7" destOrd="0" presId="urn:microsoft.com/office/officeart/2005/8/layout/gear1"/>
    <dgm:cxn modelId="{3001D1C7-9AB9-4510-BC9E-993E94357BDE}" type="presParOf" srcId="{0E8F9618-6989-48C5-B654-D147A024F3AD}" destId="{24231B7B-C4C8-4064-AF8A-5B37F96F6448}" srcOrd="8" destOrd="0" presId="urn:microsoft.com/office/officeart/2005/8/layout/gear1"/>
    <dgm:cxn modelId="{113FCAE2-671D-499E-A38C-C91EA4773BE6}" type="presParOf" srcId="{0E8F9618-6989-48C5-B654-D147A024F3AD}" destId="{C3F015FD-EEF3-4C94-AD5A-055AF8AC7A65}" srcOrd="9" destOrd="0" presId="urn:microsoft.com/office/officeart/2005/8/layout/gear1"/>
    <dgm:cxn modelId="{B96F7C01-9B75-41E8-B28E-3CB9EACDEE42}" type="presParOf" srcId="{0E8F9618-6989-48C5-B654-D147A024F3AD}" destId="{32BCFB82-A9ED-49E7-8D2F-7FE831BC1AA1}" srcOrd="10" destOrd="0" presId="urn:microsoft.com/office/officeart/2005/8/layout/gear1"/>
    <dgm:cxn modelId="{E3ACFF10-CB6F-4294-82BF-3BD13EC1A8B9}" type="presParOf" srcId="{0E8F9618-6989-48C5-B654-D147A024F3AD}" destId="{2E954738-2AF4-4ABE-8C7B-18E00477D609}" srcOrd="11" destOrd="0" presId="urn:microsoft.com/office/officeart/2005/8/layout/gear1"/>
    <dgm:cxn modelId="{DB8F1C96-0582-461E-87AA-664F50A33D91}" type="presParOf" srcId="{0E8F9618-6989-48C5-B654-D147A024F3AD}" destId="{1D570F20-3CD2-488F-BF50-7D0D1F3DFD96}" srcOrd="12" destOrd="0" presId="urn:microsoft.com/office/officeart/2005/8/layout/gear1"/>
  </dgm:cxnLst>
  <dgm:bg/>
  <dgm:whole/>
</dgm:dataModel>
</file>

<file path=ppt/diagrams/data8.xml><?xml version="1.0" encoding="utf-8"?>
<dgm:dataModel xmlns:dgm="http://schemas.openxmlformats.org/drawingml/2006/diagram" xmlns:a="http://schemas.openxmlformats.org/drawingml/2006/main">
  <dgm:ptLst>
    <dgm:pt modelId="{8BBD982B-F274-4BA3-8F19-028AA15117A4}" type="doc">
      <dgm:prSet loTypeId="urn:microsoft.com/office/officeart/2005/8/layout/vProcess5" loCatId="process" qsTypeId="urn:microsoft.com/office/officeart/2005/8/quickstyle/simple1" qsCatId="simple" csTypeId="urn:microsoft.com/office/officeart/2005/8/colors/accent5_1" csCatId="accent5" phldr="1"/>
      <dgm:spPr/>
      <dgm:t>
        <a:bodyPr/>
        <a:lstStyle/>
        <a:p>
          <a:endParaRPr lang="en-US"/>
        </a:p>
      </dgm:t>
    </dgm:pt>
    <dgm:pt modelId="{7BF07599-40A3-43F8-B74C-B9C9D197B9C8}">
      <dgm:prSet phldrT="[Text]" custT="1"/>
      <dgm:spPr/>
      <dgm:t>
        <a:bodyPr anchor="t"/>
        <a:lstStyle/>
        <a:p>
          <a:pPr algn="ctr"/>
          <a:r>
            <a:rPr lang="en-US" sz="2400" dirty="0" smtClean="0">
              <a:latin typeface="Cambria" pitchFamily="18" charset="0"/>
            </a:rPr>
            <a:t>Understand the Laws of Different Country and checked out which country Surrogacy is permitted </a:t>
          </a:r>
          <a:r>
            <a:rPr lang="en-US" sz="2400" smtClean="0">
              <a:latin typeface="Cambria" pitchFamily="18" charset="0"/>
            </a:rPr>
            <a:t>or prohibited.</a:t>
          </a:r>
          <a:endParaRPr lang="en-US" sz="2400" dirty="0">
            <a:latin typeface="Cambria" pitchFamily="18" charset="0"/>
          </a:endParaRPr>
        </a:p>
      </dgm:t>
    </dgm:pt>
    <dgm:pt modelId="{05A33227-C3A2-40A7-900E-1D070E545DAC}" type="parTrans" cxnId="{B0DAC2FD-EDA1-441B-A845-0C1964D6B924}">
      <dgm:prSet/>
      <dgm:spPr/>
      <dgm:t>
        <a:bodyPr/>
        <a:lstStyle/>
        <a:p>
          <a:endParaRPr lang="en-US"/>
        </a:p>
      </dgm:t>
    </dgm:pt>
    <dgm:pt modelId="{347A4B58-92E3-49B2-BBF5-15BF5A0F478B}" type="sibTrans" cxnId="{B0DAC2FD-EDA1-441B-A845-0C1964D6B924}">
      <dgm:prSet/>
      <dgm:spPr/>
      <dgm:t>
        <a:bodyPr/>
        <a:lstStyle/>
        <a:p>
          <a:endParaRPr lang="en-US"/>
        </a:p>
      </dgm:t>
    </dgm:pt>
    <dgm:pt modelId="{E731978B-F94B-47D7-AFDE-5668EE8523C9}">
      <dgm:prSet custT="1"/>
      <dgm:spPr/>
      <dgm:t>
        <a:bodyPr anchor="t"/>
        <a:lstStyle/>
        <a:p>
          <a:pPr algn="ctr"/>
          <a:r>
            <a:rPr lang="en-US" sz="2000" dirty="0" smtClean="0">
              <a:latin typeface="Cambria" pitchFamily="18" charset="0"/>
            </a:rPr>
            <a:t>Preparation of the petition and the study the South African Law of Surrogacy.</a:t>
          </a:r>
          <a:endParaRPr lang="en-US" sz="2000" dirty="0">
            <a:latin typeface="Cambria" pitchFamily="18" charset="0"/>
          </a:endParaRPr>
        </a:p>
      </dgm:t>
    </dgm:pt>
    <dgm:pt modelId="{347D0D83-196D-4ACE-95D8-CD164212347B}" type="parTrans" cxnId="{4F7CA4AE-94FE-4378-A583-281ED01F3A26}">
      <dgm:prSet/>
      <dgm:spPr/>
      <dgm:t>
        <a:bodyPr/>
        <a:lstStyle/>
        <a:p>
          <a:endParaRPr lang="en-US"/>
        </a:p>
      </dgm:t>
    </dgm:pt>
    <dgm:pt modelId="{EE1B103E-6B40-4F05-8FE6-0D6F6D6931A3}" type="sibTrans" cxnId="{4F7CA4AE-94FE-4378-A583-281ED01F3A26}">
      <dgm:prSet/>
      <dgm:spPr/>
      <dgm:t>
        <a:bodyPr/>
        <a:lstStyle/>
        <a:p>
          <a:endParaRPr lang="en-US"/>
        </a:p>
      </dgm:t>
    </dgm:pt>
    <dgm:pt modelId="{25761703-EE26-4CA8-B049-3F157889CE06}">
      <dgm:prSet phldrT="[Text]" custT="1"/>
      <dgm:spPr/>
      <dgm:t>
        <a:bodyPr anchor="t"/>
        <a:lstStyle/>
        <a:p>
          <a:pPr algn="ctr"/>
          <a:r>
            <a:rPr lang="en-US" sz="2000" dirty="0" smtClean="0">
              <a:latin typeface="Cambria" pitchFamily="18" charset="0"/>
            </a:rPr>
            <a:t>Detailed Case Study of Baby M Case</a:t>
          </a:r>
          <a:endParaRPr lang="en-US" sz="2000" dirty="0">
            <a:latin typeface="Cambria" pitchFamily="18" charset="0"/>
          </a:endParaRPr>
        </a:p>
      </dgm:t>
    </dgm:pt>
    <dgm:pt modelId="{B74F6A51-714F-4AA7-B42B-E7F20847B954}" type="sibTrans" cxnId="{B4023F34-1758-4145-893F-044E6D16D52E}">
      <dgm:prSet/>
      <dgm:spPr/>
      <dgm:t>
        <a:bodyPr/>
        <a:lstStyle/>
        <a:p>
          <a:endParaRPr lang="en-US"/>
        </a:p>
      </dgm:t>
    </dgm:pt>
    <dgm:pt modelId="{5EE1D751-E7E3-4E30-AC49-4C8227478F52}" type="parTrans" cxnId="{B4023F34-1758-4145-893F-044E6D16D52E}">
      <dgm:prSet/>
      <dgm:spPr/>
      <dgm:t>
        <a:bodyPr/>
        <a:lstStyle/>
        <a:p>
          <a:endParaRPr lang="en-US"/>
        </a:p>
      </dgm:t>
    </dgm:pt>
    <dgm:pt modelId="{964A18CD-1B5D-4A7E-B182-2927E17348E0}">
      <dgm:prSet phldrT="[Text]" custT="1"/>
      <dgm:spPr/>
      <dgm:t>
        <a:bodyPr anchor="t"/>
        <a:lstStyle/>
        <a:p>
          <a:pPr algn="ctr"/>
          <a:r>
            <a:rPr lang="en-US" sz="2000" dirty="0" smtClean="0">
              <a:latin typeface="Cambria" pitchFamily="18" charset="0"/>
            </a:rPr>
            <a:t>Study of Different reports stating the present scenario of t Paid Pregnancy in India</a:t>
          </a:r>
          <a:endParaRPr lang="en-US" sz="2000" dirty="0">
            <a:latin typeface="Cambria" pitchFamily="18" charset="0"/>
          </a:endParaRPr>
        </a:p>
      </dgm:t>
    </dgm:pt>
    <dgm:pt modelId="{63F601AF-EA35-4E0A-A9D9-C60ACFB6BC55}" type="sibTrans" cxnId="{57D1E1FE-AB13-4507-B39B-15BDE576AB21}">
      <dgm:prSet/>
      <dgm:spPr/>
      <dgm:t>
        <a:bodyPr/>
        <a:lstStyle/>
        <a:p>
          <a:endParaRPr lang="en-US"/>
        </a:p>
      </dgm:t>
    </dgm:pt>
    <dgm:pt modelId="{90C13AAE-4246-46D9-9B6E-D27D7FCA92D1}" type="parTrans" cxnId="{57D1E1FE-AB13-4507-B39B-15BDE576AB21}">
      <dgm:prSet/>
      <dgm:spPr/>
      <dgm:t>
        <a:bodyPr/>
        <a:lstStyle/>
        <a:p>
          <a:endParaRPr lang="en-US"/>
        </a:p>
      </dgm:t>
    </dgm:pt>
    <dgm:pt modelId="{36D4806C-AE25-4E91-9B88-8BF5C9452983}" type="pres">
      <dgm:prSet presAssocID="{8BBD982B-F274-4BA3-8F19-028AA15117A4}" presName="outerComposite" presStyleCnt="0">
        <dgm:presLayoutVars>
          <dgm:chMax val="5"/>
          <dgm:dir/>
          <dgm:resizeHandles val="exact"/>
        </dgm:presLayoutVars>
      </dgm:prSet>
      <dgm:spPr/>
      <dgm:t>
        <a:bodyPr/>
        <a:lstStyle/>
        <a:p>
          <a:endParaRPr lang="en-US"/>
        </a:p>
      </dgm:t>
    </dgm:pt>
    <dgm:pt modelId="{C0B809E7-2714-4A1C-8088-364AEDD16A01}" type="pres">
      <dgm:prSet presAssocID="{8BBD982B-F274-4BA3-8F19-028AA15117A4}" presName="dummyMaxCanvas" presStyleCnt="0">
        <dgm:presLayoutVars/>
      </dgm:prSet>
      <dgm:spPr/>
      <dgm:t>
        <a:bodyPr/>
        <a:lstStyle/>
        <a:p>
          <a:endParaRPr lang="en-US"/>
        </a:p>
      </dgm:t>
    </dgm:pt>
    <dgm:pt modelId="{35E588BC-B912-41E7-8FE4-5E69DDB0B75C}" type="pres">
      <dgm:prSet presAssocID="{8BBD982B-F274-4BA3-8F19-028AA15117A4}" presName="FourNodes_1" presStyleLbl="node1" presStyleIdx="0" presStyleCnt="4">
        <dgm:presLayoutVars>
          <dgm:bulletEnabled val="1"/>
        </dgm:presLayoutVars>
      </dgm:prSet>
      <dgm:spPr/>
      <dgm:t>
        <a:bodyPr/>
        <a:lstStyle/>
        <a:p>
          <a:endParaRPr lang="en-US"/>
        </a:p>
      </dgm:t>
    </dgm:pt>
    <dgm:pt modelId="{A7C46453-E03A-4FEA-810C-789C72213978}" type="pres">
      <dgm:prSet presAssocID="{8BBD982B-F274-4BA3-8F19-028AA15117A4}" presName="FourNodes_2" presStyleLbl="node1" presStyleIdx="1" presStyleCnt="4">
        <dgm:presLayoutVars>
          <dgm:bulletEnabled val="1"/>
        </dgm:presLayoutVars>
      </dgm:prSet>
      <dgm:spPr/>
      <dgm:t>
        <a:bodyPr/>
        <a:lstStyle/>
        <a:p>
          <a:endParaRPr lang="en-US"/>
        </a:p>
      </dgm:t>
    </dgm:pt>
    <dgm:pt modelId="{268A90BC-1861-4097-AA78-74EF50BD1881}" type="pres">
      <dgm:prSet presAssocID="{8BBD982B-F274-4BA3-8F19-028AA15117A4}" presName="FourNodes_3" presStyleLbl="node1" presStyleIdx="2" presStyleCnt="4">
        <dgm:presLayoutVars>
          <dgm:bulletEnabled val="1"/>
        </dgm:presLayoutVars>
      </dgm:prSet>
      <dgm:spPr/>
      <dgm:t>
        <a:bodyPr/>
        <a:lstStyle/>
        <a:p>
          <a:endParaRPr lang="en-US"/>
        </a:p>
      </dgm:t>
    </dgm:pt>
    <dgm:pt modelId="{EED93CA9-0D13-4DBC-9F31-B51B5584EA0E}" type="pres">
      <dgm:prSet presAssocID="{8BBD982B-F274-4BA3-8F19-028AA15117A4}" presName="FourNodes_4" presStyleLbl="node1" presStyleIdx="3" presStyleCnt="4">
        <dgm:presLayoutVars>
          <dgm:bulletEnabled val="1"/>
        </dgm:presLayoutVars>
      </dgm:prSet>
      <dgm:spPr/>
      <dgm:t>
        <a:bodyPr/>
        <a:lstStyle/>
        <a:p>
          <a:endParaRPr lang="en-US"/>
        </a:p>
      </dgm:t>
    </dgm:pt>
    <dgm:pt modelId="{523D664B-059B-4E9E-AD8F-5E5B88BCA5A9}" type="pres">
      <dgm:prSet presAssocID="{8BBD982B-F274-4BA3-8F19-028AA15117A4}" presName="FourConn_1-2" presStyleLbl="fgAccFollowNode1" presStyleIdx="0" presStyleCnt="3">
        <dgm:presLayoutVars>
          <dgm:bulletEnabled val="1"/>
        </dgm:presLayoutVars>
      </dgm:prSet>
      <dgm:spPr/>
      <dgm:t>
        <a:bodyPr/>
        <a:lstStyle/>
        <a:p>
          <a:endParaRPr lang="en-US"/>
        </a:p>
      </dgm:t>
    </dgm:pt>
    <dgm:pt modelId="{93D8A360-0CCC-47AB-BF65-A97DDE5A4542}" type="pres">
      <dgm:prSet presAssocID="{8BBD982B-F274-4BA3-8F19-028AA15117A4}" presName="FourConn_2-3" presStyleLbl="fgAccFollowNode1" presStyleIdx="1" presStyleCnt="3">
        <dgm:presLayoutVars>
          <dgm:bulletEnabled val="1"/>
        </dgm:presLayoutVars>
      </dgm:prSet>
      <dgm:spPr/>
      <dgm:t>
        <a:bodyPr/>
        <a:lstStyle/>
        <a:p>
          <a:endParaRPr lang="en-US"/>
        </a:p>
      </dgm:t>
    </dgm:pt>
    <dgm:pt modelId="{D82327AD-B8A0-477C-B32B-011C8190E427}" type="pres">
      <dgm:prSet presAssocID="{8BBD982B-F274-4BA3-8F19-028AA15117A4}" presName="FourConn_3-4" presStyleLbl="fgAccFollowNode1" presStyleIdx="2" presStyleCnt="3">
        <dgm:presLayoutVars>
          <dgm:bulletEnabled val="1"/>
        </dgm:presLayoutVars>
      </dgm:prSet>
      <dgm:spPr/>
      <dgm:t>
        <a:bodyPr/>
        <a:lstStyle/>
        <a:p>
          <a:endParaRPr lang="en-US"/>
        </a:p>
      </dgm:t>
    </dgm:pt>
    <dgm:pt modelId="{71D627B9-756A-45BB-A725-DD9E5A47E59B}" type="pres">
      <dgm:prSet presAssocID="{8BBD982B-F274-4BA3-8F19-028AA15117A4}" presName="FourNodes_1_text" presStyleLbl="node1" presStyleIdx="3" presStyleCnt="4">
        <dgm:presLayoutVars>
          <dgm:bulletEnabled val="1"/>
        </dgm:presLayoutVars>
      </dgm:prSet>
      <dgm:spPr/>
      <dgm:t>
        <a:bodyPr/>
        <a:lstStyle/>
        <a:p>
          <a:endParaRPr lang="en-US"/>
        </a:p>
      </dgm:t>
    </dgm:pt>
    <dgm:pt modelId="{FBDE01B2-4DB9-4FF6-A1EF-7FE71714331A}" type="pres">
      <dgm:prSet presAssocID="{8BBD982B-F274-4BA3-8F19-028AA15117A4}" presName="FourNodes_2_text" presStyleLbl="node1" presStyleIdx="3" presStyleCnt="4">
        <dgm:presLayoutVars>
          <dgm:bulletEnabled val="1"/>
        </dgm:presLayoutVars>
      </dgm:prSet>
      <dgm:spPr/>
      <dgm:t>
        <a:bodyPr/>
        <a:lstStyle/>
        <a:p>
          <a:endParaRPr lang="en-US"/>
        </a:p>
      </dgm:t>
    </dgm:pt>
    <dgm:pt modelId="{6080596A-EA73-4705-A5C3-6DF415B357F4}" type="pres">
      <dgm:prSet presAssocID="{8BBD982B-F274-4BA3-8F19-028AA15117A4}" presName="FourNodes_3_text" presStyleLbl="node1" presStyleIdx="3" presStyleCnt="4">
        <dgm:presLayoutVars>
          <dgm:bulletEnabled val="1"/>
        </dgm:presLayoutVars>
      </dgm:prSet>
      <dgm:spPr/>
      <dgm:t>
        <a:bodyPr/>
        <a:lstStyle/>
        <a:p>
          <a:endParaRPr lang="en-US"/>
        </a:p>
      </dgm:t>
    </dgm:pt>
    <dgm:pt modelId="{3AF2D895-E29E-4F94-8562-D86857379B3C}" type="pres">
      <dgm:prSet presAssocID="{8BBD982B-F274-4BA3-8F19-028AA15117A4}" presName="FourNodes_4_text" presStyleLbl="node1" presStyleIdx="3" presStyleCnt="4">
        <dgm:presLayoutVars>
          <dgm:bulletEnabled val="1"/>
        </dgm:presLayoutVars>
      </dgm:prSet>
      <dgm:spPr/>
      <dgm:t>
        <a:bodyPr/>
        <a:lstStyle/>
        <a:p>
          <a:endParaRPr lang="en-US"/>
        </a:p>
      </dgm:t>
    </dgm:pt>
  </dgm:ptLst>
  <dgm:cxnLst>
    <dgm:cxn modelId="{6BA19B50-D8D7-4D67-8272-DBB8B6820B4A}" type="presOf" srcId="{964A18CD-1B5D-4A7E-B182-2927E17348E0}" destId="{FBDE01B2-4DB9-4FF6-A1EF-7FE71714331A}" srcOrd="1" destOrd="0" presId="urn:microsoft.com/office/officeart/2005/8/layout/vProcess5"/>
    <dgm:cxn modelId="{B091622B-DF07-40B6-A803-EBEB7EDC2A3B}" type="presOf" srcId="{8BBD982B-F274-4BA3-8F19-028AA15117A4}" destId="{36D4806C-AE25-4E91-9B88-8BF5C9452983}" srcOrd="0" destOrd="0" presId="urn:microsoft.com/office/officeart/2005/8/layout/vProcess5"/>
    <dgm:cxn modelId="{F7800593-7C03-4AE4-8155-ACC9B40FBF11}" type="presOf" srcId="{347A4B58-92E3-49B2-BBF5-15BF5A0F478B}" destId="{523D664B-059B-4E9E-AD8F-5E5B88BCA5A9}" srcOrd="0" destOrd="0" presId="urn:microsoft.com/office/officeart/2005/8/layout/vProcess5"/>
    <dgm:cxn modelId="{5BD03DE9-CAB4-4737-830A-EA108FC8ED67}" type="presOf" srcId="{E731978B-F94B-47D7-AFDE-5668EE8523C9}" destId="{3AF2D895-E29E-4F94-8562-D86857379B3C}" srcOrd="1" destOrd="0" presId="urn:microsoft.com/office/officeart/2005/8/layout/vProcess5"/>
    <dgm:cxn modelId="{80F8CA0E-3747-4CC0-8B12-FC289F33B7C0}" type="presOf" srcId="{7BF07599-40A3-43F8-B74C-B9C9D197B9C8}" destId="{35E588BC-B912-41E7-8FE4-5E69DDB0B75C}" srcOrd="0" destOrd="0" presId="urn:microsoft.com/office/officeart/2005/8/layout/vProcess5"/>
    <dgm:cxn modelId="{BE9361A9-DE77-40E6-8795-FD25A48249F7}" type="presOf" srcId="{25761703-EE26-4CA8-B049-3F157889CE06}" destId="{6080596A-EA73-4705-A5C3-6DF415B357F4}" srcOrd="1" destOrd="0" presId="urn:microsoft.com/office/officeart/2005/8/layout/vProcess5"/>
    <dgm:cxn modelId="{CA23AE23-76E6-4074-9571-90D3B311429F}" type="presOf" srcId="{63F601AF-EA35-4E0A-A9D9-C60ACFB6BC55}" destId="{93D8A360-0CCC-47AB-BF65-A97DDE5A4542}" srcOrd="0" destOrd="0" presId="urn:microsoft.com/office/officeart/2005/8/layout/vProcess5"/>
    <dgm:cxn modelId="{4F7CA4AE-94FE-4378-A583-281ED01F3A26}" srcId="{8BBD982B-F274-4BA3-8F19-028AA15117A4}" destId="{E731978B-F94B-47D7-AFDE-5668EE8523C9}" srcOrd="3" destOrd="0" parTransId="{347D0D83-196D-4ACE-95D8-CD164212347B}" sibTransId="{EE1B103E-6B40-4F05-8FE6-0D6F6D6931A3}"/>
    <dgm:cxn modelId="{01F37CAE-BF29-4313-83EA-77C61F26D115}" type="presOf" srcId="{964A18CD-1B5D-4A7E-B182-2927E17348E0}" destId="{A7C46453-E03A-4FEA-810C-789C72213978}" srcOrd="0" destOrd="0" presId="urn:microsoft.com/office/officeart/2005/8/layout/vProcess5"/>
    <dgm:cxn modelId="{22C4F354-EF17-4F19-A2E2-6A388CC6D4AB}" type="presOf" srcId="{B74F6A51-714F-4AA7-B42B-E7F20847B954}" destId="{D82327AD-B8A0-477C-B32B-011C8190E427}" srcOrd="0" destOrd="0" presId="urn:microsoft.com/office/officeart/2005/8/layout/vProcess5"/>
    <dgm:cxn modelId="{4F937FDB-F82C-41D8-9620-AD9739C0F9DE}" type="presOf" srcId="{E731978B-F94B-47D7-AFDE-5668EE8523C9}" destId="{EED93CA9-0D13-4DBC-9F31-B51B5584EA0E}" srcOrd="0" destOrd="0" presId="urn:microsoft.com/office/officeart/2005/8/layout/vProcess5"/>
    <dgm:cxn modelId="{9BEEAE86-B115-498B-BE25-9EC9E9D7FDE5}" type="presOf" srcId="{7BF07599-40A3-43F8-B74C-B9C9D197B9C8}" destId="{71D627B9-756A-45BB-A725-DD9E5A47E59B}" srcOrd="1" destOrd="0" presId="urn:microsoft.com/office/officeart/2005/8/layout/vProcess5"/>
    <dgm:cxn modelId="{B4023F34-1758-4145-893F-044E6D16D52E}" srcId="{8BBD982B-F274-4BA3-8F19-028AA15117A4}" destId="{25761703-EE26-4CA8-B049-3F157889CE06}" srcOrd="2" destOrd="0" parTransId="{5EE1D751-E7E3-4E30-AC49-4C8227478F52}" sibTransId="{B74F6A51-714F-4AA7-B42B-E7F20847B954}"/>
    <dgm:cxn modelId="{57D1E1FE-AB13-4507-B39B-15BDE576AB21}" srcId="{8BBD982B-F274-4BA3-8F19-028AA15117A4}" destId="{964A18CD-1B5D-4A7E-B182-2927E17348E0}" srcOrd="1" destOrd="0" parTransId="{90C13AAE-4246-46D9-9B6E-D27D7FCA92D1}" sibTransId="{63F601AF-EA35-4E0A-A9D9-C60ACFB6BC55}"/>
    <dgm:cxn modelId="{200A5A29-9122-4A30-8E44-EE1A55A27872}" type="presOf" srcId="{25761703-EE26-4CA8-B049-3F157889CE06}" destId="{268A90BC-1861-4097-AA78-74EF50BD1881}" srcOrd="0" destOrd="0" presId="urn:microsoft.com/office/officeart/2005/8/layout/vProcess5"/>
    <dgm:cxn modelId="{B0DAC2FD-EDA1-441B-A845-0C1964D6B924}" srcId="{8BBD982B-F274-4BA3-8F19-028AA15117A4}" destId="{7BF07599-40A3-43F8-B74C-B9C9D197B9C8}" srcOrd="0" destOrd="0" parTransId="{05A33227-C3A2-40A7-900E-1D070E545DAC}" sibTransId="{347A4B58-92E3-49B2-BBF5-15BF5A0F478B}"/>
    <dgm:cxn modelId="{08E0508E-EE47-45E6-9B14-DB7D38A7B8D6}" type="presParOf" srcId="{36D4806C-AE25-4E91-9B88-8BF5C9452983}" destId="{C0B809E7-2714-4A1C-8088-364AEDD16A01}" srcOrd="0" destOrd="0" presId="urn:microsoft.com/office/officeart/2005/8/layout/vProcess5"/>
    <dgm:cxn modelId="{F28997C3-CCB3-4F38-9DFD-A39911DA6101}" type="presParOf" srcId="{36D4806C-AE25-4E91-9B88-8BF5C9452983}" destId="{35E588BC-B912-41E7-8FE4-5E69DDB0B75C}" srcOrd="1" destOrd="0" presId="urn:microsoft.com/office/officeart/2005/8/layout/vProcess5"/>
    <dgm:cxn modelId="{6E7901FE-4D58-47EC-90D1-4E1549EA5738}" type="presParOf" srcId="{36D4806C-AE25-4E91-9B88-8BF5C9452983}" destId="{A7C46453-E03A-4FEA-810C-789C72213978}" srcOrd="2" destOrd="0" presId="urn:microsoft.com/office/officeart/2005/8/layout/vProcess5"/>
    <dgm:cxn modelId="{80A39BE7-8C5C-44B8-BE40-F5B4BB0DE26F}" type="presParOf" srcId="{36D4806C-AE25-4E91-9B88-8BF5C9452983}" destId="{268A90BC-1861-4097-AA78-74EF50BD1881}" srcOrd="3" destOrd="0" presId="urn:microsoft.com/office/officeart/2005/8/layout/vProcess5"/>
    <dgm:cxn modelId="{63344802-BD53-42E0-8935-EC8BA4619374}" type="presParOf" srcId="{36D4806C-AE25-4E91-9B88-8BF5C9452983}" destId="{EED93CA9-0D13-4DBC-9F31-B51B5584EA0E}" srcOrd="4" destOrd="0" presId="urn:microsoft.com/office/officeart/2005/8/layout/vProcess5"/>
    <dgm:cxn modelId="{1B1A6C16-77DF-4D19-8419-1AD42EFC01B8}" type="presParOf" srcId="{36D4806C-AE25-4E91-9B88-8BF5C9452983}" destId="{523D664B-059B-4E9E-AD8F-5E5B88BCA5A9}" srcOrd="5" destOrd="0" presId="urn:microsoft.com/office/officeart/2005/8/layout/vProcess5"/>
    <dgm:cxn modelId="{41412205-4C34-4498-B9B7-405E406D8BBD}" type="presParOf" srcId="{36D4806C-AE25-4E91-9B88-8BF5C9452983}" destId="{93D8A360-0CCC-47AB-BF65-A97DDE5A4542}" srcOrd="6" destOrd="0" presId="urn:microsoft.com/office/officeart/2005/8/layout/vProcess5"/>
    <dgm:cxn modelId="{EE00C6D1-A577-4182-9F3F-8785EDAC262C}" type="presParOf" srcId="{36D4806C-AE25-4E91-9B88-8BF5C9452983}" destId="{D82327AD-B8A0-477C-B32B-011C8190E427}" srcOrd="7" destOrd="0" presId="urn:microsoft.com/office/officeart/2005/8/layout/vProcess5"/>
    <dgm:cxn modelId="{9E972C04-7B1A-4D42-8AED-294585C1ACBC}" type="presParOf" srcId="{36D4806C-AE25-4E91-9B88-8BF5C9452983}" destId="{71D627B9-756A-45BB-A725-DD9E5A47E59B}" srcOrd="8" destOrd="0" presId="urn:microsoft.com/office/officeart/2005/8/layout/vProcess5"/>
    <dgm:cxn modelId="{9C35F792-B438-44F2-BBE0-234B966D9635}" type="presParOf" srcId="{36D4806C-AE25-4E91-9B88-8BF5C9452983}" destId="{FBDE01B2-4DB9-4FF6-A1EF-7FE71714331A}" srcOrd="9" destOrd="0" presId="urn:microsoft.com/office/officeart/2005/8/layout/vProcess5"/>
    <dgm:cxn modelId="{66D3C5FA-4B42-46B0-AC20-93229259E7CD}" type="presParOf" srcId="{36D4806C-AE25-4E91-9B88-8BF5C9452983}" destId="{6080596A-EA73-4705-A5C3-6DF415B357F4}" srcOrd="10" destOrd="0" presId="urn:microsoft.com/office/officeart/2005/8/layout/vProcess5"/>
    <dgm:cxn modelId="{1B8736D4-9CC4-4536-9793-829755D436EA}" type="presParOf" srcId="{36D4806C-AE25-4E91-9B88-8BF5C9452983}" destId="{3AF2D895-E29E-4F94-8562-D86857379B3C}"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BD982B-F274-4BA3-8F19-028AA15117A4}" type="doc">
      <dgm:prSet loTypeId="urn:microsoft.com/office/officeart/2005/8/layout/vProcess5" loCatId="process" qsTypeId="urn:microsoft.com/office/officeart/2005/8/quickstyle/simple1" qsCatId="simple" csTypeId="urn:microsoft.com/office/officeart/2005/8/colors/accent5_1" csCatId="accent5" phldr="1"/>
      <dgm:spPr/>
      <dgm:t>
        <a:bodyPr/>
        <a:lstStyle/>
        <a:p>
          <a:endParaRPr lang="en-US"/>
        </a:p>
      </dgm:t>
    </dgm:pt>
    <dgm:pt modelId="{7BF07599-40A3-43F8-B74C-B9C9D197B9C8}">
      <dgm:prSet phldrT="[Text]" custT="1"/>
      <dgm:spPr/>
      <dgm:t>
        <a:bodyPr/>
        <a:lstStyle/>
        <a:p>
          <a:pPr algn="ctr"/>
          <a:r>
            <a:rPr lang="en-IN" sz="1600" dirty="0" smtClean="0">
              <a:solidFill>
                <a:schemeClr val="tx1"/>
              </a:solidFill>
              <a:latin typeface="Cambria" pitchFamily="18" charset="0"/>
            </a:rPr>
            <a:t>Met various medical person and Visit the All India Institute of Medical Sciences (AIIMS) and also visit National Commission for Women (NCW) for some detailed study on the Rehabilitation procedure of the exploited Surrogates.</a:t>
          </a:r>
          <a:endParaRPr lang="en-US" sz="1800" dirty="0"/>
        </a:p>
      </dgm:t>
    </dgm:pt>
    <dgm:pt modelId="{05A33227-C3A2-40A7-900E-1D070E545DAC}" type="parTrans" cxnId="{B0DAC2FD-EDA1-441B-A845-0C1964D6B924}">
      <dgm:prSet/>
      <dgm:spPr/>
      <dgm:t>
        <a:bodyPr/>
        <a:lstStyle/>
        <a:p>
          <a:endParaRPr lang="en-US"/>
        </a:p>
      </dgm:t>
    </dgm:pt>
    <dgm:pt modelId="{347A4B58-92E3-49B2-BBF5-15BF5A0F478B}" type="sibTrans" cxnId="{B0DAC2FD-EDA1-441B-A845-0C1964D6B924}">
      <dgm:prSet/>
      <dgm:spPr/>
      <dgm:t>
        <a:bodyPr/>
        <a:lstStyle/>
        <a:p>
          <a:endParaRPr lang="en-US"/>
        </a:p>
      </dgm:t>
    </dgm:pt>
    <dgm:pt modelId="{964A18CD-1B5D-4A7E-B182-2927E17348E0}">
      <dgm:prSet phldrT="[Text]" custT="1"/>
      <dgm:spPr/>
      <dgm:t>
        <a:bodyPr/>
        <a:lstStyle/>
        <a:p>
          <a:pPr algn="ctr"/>
          <a:r>
            <a:rPr lang="en-IN" sz="2000" dirty="0" smtClean="0">
              <a:latin typeface="Cambria" pitchFamily="18" charset="0"/>
            </a:rPr>
            <a:t>Studied the different country perspective of Surrogacy as in Commercial and Non-Commercial Surrogacy in more details.</a:t>
          </a:r>
          <a:endParaRPr lang="en-US" sz="2000" dirty="0">
            <a:latin typeface="Cambria" pitchFamily="18" charset="0"/>
          </a:endParaRPr>
        </a:p>
      </dgm:t>
    </dgm:pt>
    <dgm:pt modelId="{90C13AAE-4246-46D9-9B6E-D27D7FCA92D1}" type="parTrans" cxnId="{57D1E1FE-AB13-4507-B39B-15BDE576AB21}">
      <dgm:prSet/>
      <dgm:spPr/>
      <dgm:t>
        <a:bodyPr/>
        <a:lstStyle/>
        <a:p>
          <a:endParaRPr lang="en-US"/>
        </a:p>
      </dgm:t>
    </dgm:pt>
    <dgm:pt modelId="{63F601AF-EA35-4E0A-A9D9-C60ACFB6BC55}" type="sibTrans" cxnId="{57D1E1FE-AB13-4507-B39B-15BDE576AB21}">
      <dgm:prSet/>
      <dgm:spPr/>
      <dgm:t>
        <a:bodyPr/>
        <a:lstStyle/>
        <a:p>
          <a:endParaRPr lang="en-US"/>
        </a:p>
      </dgm:t>
    </dgm:pt>
    <dgm:pt modelId="{E731978B-F94B-47D7-AFDE-5668EE8523C9}">
      <dgm:prSet custT="1"/>
      <dgm:spPr/>
      <dgm:t>
        <a:bodyPr anchor="t"/>
        <a:lstStyle/>
        <a:p>
          <a:pPr algn="ctr"/>
          <a:r>
            <a:rPr lang="en-US" sz="2000" dirty="0" smtClean="0">
              <a:latin typeface="Cambria" pitchFamily="18" charset="0"/>
            </a:rPr>
            <a:t>Framing up the Model for Recommendation</a:t>
          </a:r>
          <a:endParaRPr lang="en-US" sz="2000" dirty="0">
            <a:latin typeface="Cambria" pitchFamily="18" charset="0"/>
          </a:endParaRPr>
        </a:p>
      </dgm:t>
    </dgm:pt>
    <dgm:pt modelId="{347D0D83-196D-4ACE-95D8-CD164212347B}" type="parTrans" cxnId="{4F7CA4AE-94FE-4378-A583-281ED01F3A26}">
      <dgm:prSet/>
      <dgm:spPr/>
      <dgm:t>
        <a:bodyPr/>
        <a:lstStyle/>
        <a:p>
          <a:endParaRPr lang="en-US"/>
        </a:p>
      </dgm:t>
    </dgm:pt>
    <dgm:pt modelId="{EE1B103E-6B40-4F05-8FE6-0D6F6D6931A3}" type="sibTrans" cxnId="{4F7CA4AE-94FE-4378-A583-281ED01F3A26}">
      <dgm:prSet/>
      <dgm:spPr/>
      <dgm:t>
        <a:bodyPr/>
        <a:lstStyle/>
        <a:p>
          <a:endParaRPr lang="en-US"/>
        </a:p>
      </dgm:t>
    </dgm:pt>
    <dgm:pt modelId="{8C3F4DD8-2968-452C-B326-70204E40FF1C}">
      <dgm:prSet custT="1"/>
      <dgm:spPr/>
      <dgm:t>
        <a:bodyPr/>
        <a:lstStyle/>
        <a:p>
          <a:pPr algn="ctr"/>
          <a:r>
            <a:rPr lang="en-IN" sz="1800" dirty="0" smtClean="0">
              <a:latin typeface="Cambria" pitchFamily="18" charset="0"/>
            </a:rPr>
            <a:t>Focused as in why the Greece Surrogacy law is the most refined law and will bring out an assumption as to how the law in India can be drafted</a:t>
          </a:r>
          <a:r>
            <a:rPr lang="en-IN" sz="1700" dirty="0" smtClean="0"/>
            <a:t>.</a:t>
          </a:r>
          <a:endParaRPr lang="en-IN" sz="1700" dirty="0"/>
        </a:p>
      </dgm:t>
    </dgm:pt>
    <dgm:pt modelId="{1E337529-F4AB-481D-8A8E-5BA4976180D6}" type="parTrans" cxnId="{61BF1964-B6DC-4272-97EE-2748F3668806}">
      <dgm:prSet/>
      <dgm:spPr/>
      <dgm:t>
        <a:bodyPr/>
        <a:lstStyle/>
        <a:p>
          <a:endParaRPr lang="en-IN"/>
        </a:p>
      </dgm:t>
    </dgm:pt>
    <dgm:pt modelId="{AB12FDAA-ADC1-4488-A4DB-E0A55663B95A}" type="sibTrans" cxnId="{61BF1964-B6DC-4272-97EE-2748F3668806}">
      <dgm:prSet/>
      <dgm:spPr/>
      <dgm:t>
        <a:bodyPr/>
        <a:lstStyle/>
        <a:p>
          <a:endParaRPr lang="en-IN"/>
        </a:p>
      </dgm:t>
    </dgm:pt>
    <dgm:pt modelId="{36D4806C-AE25-4E91-9B88-8BF5C9452983}" type="pres">
      <dgm:prSet presAssocID="{8BBD982B-F274-4BA3-8F19-028AA15117A4}" presName="outerComposite" presStyleCnt="0">
        <dgm:presLayoutVars>
          <dgm:chMax val="5"/>
          <dgm:dir/>
          <dgm:resizeHandles val="exact"/>
        </dgm:presLayoutVars>
      </dgm:prSet>
      <dgm:spPr/>
      <dgm:t>
        <a:bodyPr/>
        <a:lstStyle/>
        <a:p>
          <a:endParaRPr lang="en-US"/>
        </a:p>
      </dgm:t>
    </dgm:pt>
    <dgm:pt modelId="{C0B809E7-2714-4A1C-8088-364AEDD16A01}" type="pres">
      <dgm:prSet presAssocID="{8BBD982B-F274-4BA3-8F19-028AA15117A4}" presName="dummyMaxCanvas" presStyleCnt="0">
        <dgm:presLayoutVars/>
      </dgm:prSet>
      <dgm:spPr/>
      <dgm:t>
        <a:bodyPr/>
        <a:lstStyle/>
        <a:p>
          <a:endParaRPr lang="en-US"/>
        </a:p>
      </dgm:t>
    </dgm:pt>
    <dgm:pt modelId="{35E588BC-B912-41E7-8FE4-5E69DDB0B75C}" type="pres">
      <dgm:prSet presAssocID="{8BBD982B-F274-4BA3-8F19-028AA15117A4}" presName="FourNodes_1" presStyleLbl="node1" presStyleIdx="0" presStyleCnt="4">
        <dgm:presLayoutVars>
          <dgm:bulletEnabled val="1"/>
        </dgm:presLayoutVars>
      </dgm:prSet>
      <dgm:spPr/>
      <dgm:t>
        <a:bodyPr/>
        <a:lstStyle/>
        <a:p>
          <a:endParaRPr lang="en-US"/>
        </a:p>
      </dgm:t>
    </dgm:pt>
    <dgm:pt modelId="{A7C46453-E03A-4FEA-810C-789C72213978}" type="pres">
      <dgm:prSet presAssocID="{8BBD982B-F274-4BA3-8F19-028AA15117A4}" presName="FourNodes_2" presStyleLbl="node1" presStyleIdx="1" presStyleCnt="4">
        <dgm:presLayoutVars>
          <dgm:bulletEnabled val="1"/>
        </dgm:presLayoutVars>
      </dgm:prSet>
      <dgm:spPr/>
      <dgm:t>
        <a:bodyPr/>
        <a:lstStyle/>
        <a:p>
          <a:endParaRPr lang="en-US"/>
        </a:p>
      </dgm:t>
    </dgm:pt>
    <dgm:pt modelId="{268A90BC-1861-4097-AA78-74EF50BD1881}" type="pres">
      <dgm:prSet presAssocID="{8BBD982B-F274-4BA3-8F19-028AA15117A4}" presName="FourNodes_3" presStyleLbl="node1" presStyleIdx="2" presStyleCnt="4">
        <dgm:presLayoutVars>
          <dgm:bulletEnabled val="1"/>
        </dgm:presLayoutVars>
      </dgm:prSet>
      <dgm:spPr/>
      <dgm:t>
        <a:bodyPr/>
        <a:lstStyle/>
        <a:p>
          <a:endParaRPr lang="en-US"/>
        </a:p>
      </dgm:t>
    </dgm:pt>
    <dgm:pt modelId="{EED93CA9-0D13-4DBC-9F31-B51B5584EA0E}" type="pres">
      <dgm:prSet presAssocID="{8BBD982B-F274-4BA3-8F19-028AA15117A4}" presName="FourNodes_4" presStyleLbl="node1" presStyleIdx="3" presStyleCnt="4" custScaleY="71445">
        <dgm:presLayoutVars>
          <dgm:bulletEnabled val="1"/>
        </dgm:presLayoutVars>
      </dgm:prSet>
      <dgm:spPr/>
      <dgm:t>
        <a:bodyPr/>
        <a:lstStyle/>
        <a:p>
          <a:endParaRPr lang="en-US"/>
        </a:p>
      </dgm:t>
    </dgm:pt>
    <dgm:pt modelId="{523D664B-059B-4E9E-AD8F-5E5B88BCA5A9}" type="pres">
      <dgm:prSet presAssocID="{8BBD982B-F274-4BA3-8F19-028AA15117A4}" presName="FourConn_1-2" presStyleLbl="fgAccFollowNode1" presStyleIdx="0" presStyleCnt="3">
        <dgm:presLayoutVars>
          <dgm:bulletEnabled val="1"/>
        </dgm:presLayoutVars>
      </dgm:prSet>
      <dgm:spPr/>
      <dgm:t>
        <a:bodyPr/>
        <a:lstStyle/>
        <a:p>
          <a:endParaRPr lang="en-US"/>
        </a:p>
      </dgm:t>
    </dgm:pt>
    <dgm:pt modelId="{93D8A360-0CCC-47AB-BF65-A97DDE5A4542}" type="pres">
      <dgm:prSet presAssocID="{8BBD982B-F274-4BA3-8F19-028AA15117A4}" presName="FourConn_2-3" presStyleLbl="fgAccFollowNode1" presStyleIdx="1" presStyleCnt="3">
        <dgm:presLayoutVars>
          <dgm:bulletEnabled val="1"/>
        </dgm:presLayoutVars>
      </dgm:prSet>
      <dgm:spPr/>
      <dgm:t>
        <a:bodyPr/>
        <a:lstStyle/>
        <a:p>
          <a:endParaRPr lang="en-US"/>
        </a:p>
      </dgm:t>
    </dgm:pt>
    <dgm:pt modelId="{D82327AD-B8A0-477C-B32B-011C8190E427}" type="pres">
      <dgm:prSet presAssocID="{8BBD982B-F274-4BA3-8F19-028AA15117A4}" presName="FourConn_3-4" presStyleLbl="fgAccFollowNode1" presStyleIdx="2" presStyleCnt="3">
        <dgm:presLayoutVars>
          <dgm:bulletEnabled val="1"/>
        </dgm:presLayoutVars>
      </dgm:prSet>
      <dgm:spPr/>
      <dgm:t>
        <a:bodyPr/>
        <a:lstStyle/>
        <a:p>
          <a:endParaRPr lang="en-US"/>
        </a:p>
      </dgm:t>
    </dgm:pt>
    <dgm:pt modelId="{71D627B9-756A-45BB-A725-DD9E5A47E59B}" type="pres">
      <dgm:prSet presAssocID="{8BBD982B-F274-4BA3-8F19-028AA15117A4}" presName="FourNodes_1_text" presStyleLbl="node1" presStyleIdx="3" presStyleCnt="4">
        <dgm:presLayoutVars>
          <dgm:bulletEnabled val="1"/>
        </dgm:presLayoutVars>
      </dgm:prSet>
      <dgm:spPr/>
      <dgm:t>
        <a:bodyPr/>
        <a:lstStyle/>
        <a:p>
          <a:endParaRPr lang="en-US"/>
        </a:p>
      </dgm:t>
    </dgm:pt>
    <dgm:pt modelId="{FBDE01B2-4DB9-4FF6-A1EF-7FE71714331A}" type="pres">
      <dgm:prSet presAssocID="{8BBD982B-F274-4BA3-8F19-028AA15117A4}" presName="FourNodes_2_text" presStyleLbl="node1" presStyleIdx="3" presStyleCnt="4">
        <dgm:presLayoutVars>
          <dgm:bulletEnabled val="1"/>
        </dgm:presLayoutVars>
      </dgm:prSet>
      <dgm:spPr/>
      <dgm:t>
        <a:bodyPr/>
        <a:lstStyle/>
        <a:p>
          <a:endParaRPr lang="en-US"/>
        </a:p>
      </dgm:t>
    </dgm:pt>
    <dgm:pt modelId="{6080596A-EA73-4705-A5C3-6DF415B357F4}" type="pres">
      <dgm:prSet presAssocID="{8BBD982B-F274-4BA3-8F19-028AA15117A4}" presName="FourNodes_3_text" presStyleLbl="node1" presStyleIdx="3" presStyleCnt="4">
        <dgm:presLayoutVars>
          <dgm:bulletEnabled val="1"/>
        </dgm:presLayoutVars>
      </dgm:prSet>
      <dgm:spPr/>
      <dgm:t>
        <a:bodyPr/>
        <a:lstStyle/>
        <a:p>
          <a:endParaRPr lang="en-US"/>
        </a:p>
      </dgm:t>
    </dgm:pt>
    <dgm:pt modelId="{3AF2D895-E29E-4F94-8562-D86857379B3C}" type="pres">
      <dgm:prSet presAssocID="{8BBD982B-F274-4BA3-8F19-028AA15117A4}" presName="FourNodes_4_text" presStyleLbl="node1" presStyleIdx="3" presStyleCnt="4">
        <dgm:presLayoutVars>
          <dgm:bulletEnabled val="1"/>
        </dgm:presLayoutVars>
      </dgm:prSet>
      <dgm:spPr/>
      <dgm:t>
        <a:bodyPr/>
        <a:lstStyle/>
        <a:p>
          <a:endParaRPr lang="en-US"/>
        </a:p>
      </dgm:t>
    </dgm:pt>
  </dgm:ptLst>
  <dgm:cxnLst>
    <dgm:cxn modelId="{FFC2BFED-2A5A-4F74-8839-126482A9A0F2}" type="presOf" srcId="{8C3F4DD8-2968-452C-B326-70204E40FF1C}" destId="{268A90BC-1861-4097-AA78-74EF50BD1881}" srcOrd="0" destOrd="0" presId="urn:microsoft.com/office/officeart/2005/8/layout/vProcess5"/>
    <dgm:cxn modelId="{BCC6D619-D908-4E84-AE76-3F83078772D2}" type="presOf" srcId="{8C3F4DD8-2968-452C-B326-70204E40FF1C}" destId="{6080596A-EA73-4705-A5C3-6DF415B357F4}" srcOrd="1" destOrd="0" presId="urn:microsoft.com/office/officeart/2005/8/layout/vProcess5"/>
    <dgm:cxn modelId="{B6EC91D4-CBD6-4657-A8B1-826AF743765A}" type="presOf" srcId="{7BF07599-40A3-43F8-B74C-B9C9D197B9C8}" destId="{35E588BC-B912-41E7-8FE4-5E69DDB0B75C}" srcOrd="0" destOrd="0" presId="urn:microsoft.com/office/officeart/2005/8/layout/vProcess5"/>
    <dgm:cxn modelId="{61BF1964-B6DC-4272-97EE-2748F3668806}" srcId="{8BBD982B-F274-4BA3-8F19-028AA15117A4}" destId="{8C3F4DD8-2968-452C-B326-70204E40FF1C}" srcOrd="2" destOrd="0" parTransId="{1E337529-F4AB-481D-8A8E-5BA4976180D6}" sibTransId="{AB12FDAA-ADC1-4488-A4DB-E0A55663B95A}"/>
    <dgm:cxn modelId="{86062F75-7301-41D0-9E4D-09BB877F4EEF}" type="presOf" srcId="{7BF07599-40A3-43F8-B74C-B9C9D197B9C8}" destId="{71D627B9-756A-45BB-A725-DD9E5A47E59B}" srcOrd="1" destOrd="0" presId="urn:microsoft.com/office/officeart/2005/8/layout/vProcess5"/>
    <dgm:cxn modelId="{38177DC6-C60E-49AF-9EBB-D4E3AB177D9C}" type="presOf" srcId="{964A18CD-1B5D-4A7E-B182-2927E17348E0}" destId="{FBDE01B2-4DB9-4FF6-A1EF-7FE71714331A}" srcOrd="1" destOrd="0" presId="urn:microsoft.com/office/officeart/2005/8/layout/vProcess5"/>
    <dgm:cxn modelId="{589BCE1B-ED89-4E94-B475-305622C9CFCF}" type="presOf" srcId="{E731978B-F94B-47D7-AFDE-5668EE8523C9}" destId="{3AF2D895-E29E-4F94-8562-D86857379B3C}" srcOrd="1" destOrd="0" presId="urn:microsoft.com/office/officeart/2005/8/layout/vProcess5"/>
    <dgm:cxn modelId="{4F7CA4AE-94FE-4378-A583-281ED01F3A26}" srcId="{8BBD982B-F274-4BA3-8F19-028AA15117A4}" destId="{E731978B-F94B-47D7-AFDE-5668EE8523C9}" srcOrd="3" destOrd="0" parTransId="{347D0D83-196D-4ACE-95D8-CD164212347B}" sibTransId="{EE1B103E-6B40-4F05-8FE6-0D6F6D6931A3}"/>
    <dgm:cxn modelId="{CBEF7FDF-D7B4-4B23-9B6D-AAD78BB2BFE4}" type="presOf" srcId="{8BBD982B-F274-4BA3-8F19-028AA15117A4}" destId="{36D4806C-AE25-4E91-9B88-8BF5C9452983}" srcOrd="0" destOrd="0" presId="urn:microsoft.com/office/officeart/2005/8/layout/vProcess5"/>
    <dgm:cxn modelId="{E6215596-8377-41D7-AE23-1F86F442EAD4}" type="presOf" srcId="{E731978B-F94B-47D7-AFDE-5668EE8523C9}" destId="{EED93CA9-0D13-4DBC-9F31-B51B5584EA0E}" srcOrd="0" destOrd="0" presId="urn:microsoft.com/office/officeart/2005/8/layout/vProcess5"/>
    <dgm:cxn modelId="{83325C08-A522-4BC4-997B-2B03199151C3}" type="presOf" srcId="{964A18CD-1B5D-4A7E-B182-2927E17348E0}" destId="{A7C46453-E03A-4FEA-810C-789C72213978}" srcOrd="0" destOrd="0" presId="urn:microsoft.com/office/officeart/2005/8/layout/vProcess5"/>
    <dgm:cxn modelId="{2CF85A48-83BB-4E26-86C9-0F48860DFD25}" type="presOf" srcId="{63F601AF-EA35-4E0A-A9D9-C60ACFB6BC55}" destId="{93D8A360-0CCC-47AB-BF65-A97DDE5A4542}" srcOrd="0" destOrd="0" presId="urn:microsoft.com/office/officeart/2005/8/layout/vProcess5"/>
    <dgm:cxn modelId="{7B43D8E8-6780-45B2-950E-D535BCFB9330}" type="presOf" srcId="{347A4B58-92E3-49B2-BBF5-15BF5A0F478B}" destId="{523D664B-059B-4E9E-AD8F-5E5B88BCA5A9}" srcOrd="0" destOrd="0" presId="urn:microsoft.com/office/officeart/2005/8/layout/vProcess5"/>
    <dgm:cxn modelId="{57D1E1FE-AB13-4507-B39B-15BDE576AB21}" srcId="{8BBD982B-F274-4BA3-8F19-028AA15117A4}" destId="{964A18CD-1B5D-4A7E-B182-2927E17348E0}" srcOrd="1" destOrd="0" parTransId="{90C13AAE-4246-46D9-9B6E-D27D7FCA92D1}" sibTransId="{63F601AF-EA35-4E0A-A9D9-C60ACFB6BC55}"/>
    <dgm:cxn modelId="{B0DAC2FD-EDA1-441B-A845-0C1964D6B924}" srcId="{8BBD982B-F274-4BA3-8F19-028AA15117A4}" destId="{7BF07599-40A3-43F8-B74C-B9C9D197B9C8}" srcOrd="0" destOrd="0" parTransId="{05A33227-C3A2-40A7-900E-1D070E545DAC}" sibTransId="{347A4B58-92E3-49B2-BBF5-15BF5A0F478B}"/>
    <dgm:cxn modelId="{EC7C8647-8E25-4348-A625-DDDF420434A2}" type="presOf" srcId="{AB12FDAA-ADC1-4488-A4DB-E0A55663B95A}" destId="{D82327AD-B8A0-477C-B32B-011C8190E427}" srcOrd="0" destOrd="0" presId="urn:microsoft.com/office/officeart/2005/8/layout/vProcess5"/>
    <dgm:cxn modelId="{5B872482-9659-4C6A-A35D-9AE55DEC4EF1}" type="presParOf" srcId="{36D4806C-AE25-4E91-9B88-8BF5C9452983}" destId="{C0B809E7-2714-4A1C-8088-364AEDD16A01}" srcOrd="0" destOrd="0" presId="urn:microsoft.com/office/officeart/2005/8/layout/vProcess5"/>
    <dgm:cxn modelId="{C4DC0563-B2BB-4EBE-B5A6-66A731BDD640}" type="presParOf" srcId="{36D4806C-AE25-4E91-9B88-8BF5C9452983}" destId="{35E588BC-B912-41E7-8FE4-5E69DDB0B75C}" srcOrd="1" destOrd="0" presId="urn:microsoft.com/office/officeart/2005/8/layout/vProcess5"/>
    <dgm:cxn modelId="{59FB285C-CA78-43CE-B3D1-046C9751CE31}" type="presParOf" srcId="{36D4806C-AE25-4E91-9B88-8BF5C9452983}" destId="{A7C46453-E03A-4FEA-810C-789C72213978}" srcOrd="2" destOrd="0" presId="urn:microsoft.com/office/officeart/2005/8/layout/vProcess5"/>
    <dgm:cxn modelId="{C5953A4F-2748-42AC-9331-27D70E96351D}" type="presParOf" srcId="{36D4806C-AE25-4E91-9B88-8BF5C9452983}" destId="{268A90BC-1861-4097-AA78-74EF50BD1881}" srcOrd="3" destOrd="0" presId="urn:microsoft.com/office/officeart/2005/8/layout/vProcess5"/>
    <dgm:cxn modelId="{69AE0265-DAE1-4826-8C72-D87EC1000B1D}" type="presParOf" srcId="{36D4806C-AE25-4E91-9B88-8BF5C9452983}" destId="{EED93CA9-0D13-4DBC-9F31-B51B5584EA0E}" srcOrd="4" destOrd="0" presId="urn:microsoft.com/office/officeart/2005/8/layout/vProcess5"/>
    <dgm:cxn modelId="{68A572A5-A4F8-4B3A-8AF2-DC158235BC4A}" type="presParOf" srcId="{36D4806C-AE25-4E91-9B88-8BF5C9452983}" destId="{523D664B-059B-4E9E-AD8F-5E5B88BCA5A9}" srcOrd="5" destOrd="0" presId="urn:microsoft.com/office/officeart/2005/8/layout/vProcess5"/>
    <dgm:cxn modelId="{AE4F6B51-79CD-4B1F-958A-8767A9E149E4}" type="presParOf" srcId="{36D4806C-AE25-4E91-9B88-8BF5C9452983}" destId="{93D8A360-0CCC-47AB-BF65-A97DDE5A4542}" srcOrd="6" destOrd="0" presId="urn:microsoft.com/office/officeart/2005/8/layout/vProcess5"/>
    <dgm:cxn modelId="{F341C99B-6F50-4A24-9AF5-305DBC0CB9B5}" type="presParOf" srcId="{36D4806C-AE25-4E91-9B88-8BF5C9452983}" destId="{D82327AD-B8A0-477C-B32B-011C8190E427}" srcOrd="7" destOrd="0" presId="urn:microsoft.com/office/officeart/2005/8/layout/vProcess5"/>
    <dgm:cxn modelId="{94C26AA0-731C-4B83-BCFF-65C844ACD015}" type="presParOf" srcId="{36D4806C-AE25-4E91-9B88-8BF5C9452983}" destId="{71D627B9-756A-45BB-A725-DD9E5A47E59B}" srcOrd="8" destOrd="0" presId="urn:microsoft.com/office/officeart/2005/8/layout/vProcess5"/>
    <dgm:cxn modelId="{3165B3E8-6118-4201-985A-88CECC4E809E}" type="presParOf" srcId="{36D4806C-AE25-4E91-9B88-8BF5C9452983}" destId="{FBDE01B2-4DB9-4FF6-A1EF-7FE71714331A}" srcOrd="9" destOrd="0" presId="urn:microsoft.com/office/officeart/2005/8/layout/vProcess5"/>
    <dgm:cxn modelId="{1DCCE0C4-1458-435F-825C-77CF17AC39B0}" type="presParOf" srcId="{36D4806C-AE25-4E91-9B88-8BF5C9452983}" destId="{6080596A-EA73-4705-A5C3-6DF415B357F4}" srcOrd="10" destOrd="0" presId="urn:microsoft.com/office/officeart/2005/8/layout/vProcess5"/>
    <dgm:cxn modelId="{53C603BA-5155-4EEC-A4DD-91A057F2D00F}" type="presParOf" srcId="{36D4806C-AE25-4E91-9B88-8BF5C9452983}" destId="{3AF2D895-E29E-4F94-8562-D86857379B3C}"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588BC-B912-41E7-8FE4-5E69DDB0B75C}">
      <dsp:nvSpPr>
        <dsp:cNvPr id="0" name=""/>
        <dsp:cNvSpPr/>
      </dsp:nvSpPr>
      <dsp:spPr>
        <a:xfrm>
          <a:off x="0" y="0"/>
          <a:ext cx="6789420" cy="1165098"/>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1</a:t>
          </a:r>
          <a:endParaRPr lang="en-US" sz="1800" kern="1200" dirty="0"/>
        </a:p>
      </dsp:txBody>
      <dsp:txXfrm>
        <a:off x="34125" y="34125"/>
        <a:ext cx="5433737" cy="1096848"/>
      </dsp:txXfrm>
    </dsp:sp>
    <dsp:sp modelId="{A7C46453-E03A-4FEA-810C-789C72213978}">
      <dsp:nvSpPr>
        <dsp:cNvPr id="0" name=""/>
        <dsp:cNvSpPr/>
      </dsp:nvSpPr>
      <dsp:spPr>
        <a:xfrm>
          <a:off x="568613" y="1376934"/>
          <a:ext cx="6789420" cy="1165098"/>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2</a:t>
          </a:r>
          <a:endParaRPr lang="en-US" sz="1800" kern="1200" dirty="0"/>
        </a:p>
      </dsp:txBody>
      <dsp:txXfrm>
        <a:off x="602738" y="1411059"/>
        <a:ext cx="5395243" cy="1096847"/>
      </dsp:txXfrm>
    </dsp:sp>
    <dsp:sp modelId="{268A90BC-1861-4097-AA78-74EF50BD1881}">
      <dsp:nvSpPr>
        <dsp:cNvPr id="0" name=""/>
        <dsp:cNvSpPr/>
      </dsp:nvSpPr>
      <dsp:spPr>
        <a:xfrm>
          <a:off x="1128741" y="2753868"/>
          <a:ext cx="6789420" cy="1165098"/>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3</a:t>
          </a:r>
          <a:endParaRPr lang="en-US" sz="1800" kern="1200" dirty="0"/>
        </a:p>
      </dsp:txBody>
      <dsp:txXfrm>
        <a:off x="1162866" y="2787993"/>
        <a:ext cx="5403729" cy="1096848"/>
      </dsp:txXfrm>
    </dsp:sp>
    <dsp:sp modelId="{EED93CA9-0D13-4DBC-9F31-B51B5584EA0E}">
      <dsp:nvSpPr>
        <dsp:cNvPr id="0" name=""/>
        <dsp:cNvSpPr/>
      </dsp:nvSpPr>
      <dsp:spPr>
        <a:xfrm>
          <a:off x="1697355" y="4130801"/>
          <a:ext cx="6789420" cy="1165098"/>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4</a:t>
          </a:r>
          <a:endParaRPr lang="en-US" sz="1800" kern="1200" dirty="0"/>
        </a:p>
      </dsp:txBody>
      <dsp:txXfrm>
        <a:off x="1731480" y="4164926"/>
        <a:ext cx="5395243" cy="1096848"/>
      </dsp:txXfrm>
    </dsp:sp>
    <dsp:sp modelId="{523D664B-059B-4E9E-AD8F-5E5B88BCA5A9}">
      <dsp:nvSpPr>
        <dsp:cNvPr id="0" name=""/>
        <dsp:cNvSpPr/>
      </dsp:nvSpPr>
      <dsp:spPr>
        <a:xfrm>
          <a:off x="6032107" y="892359"/>
          <a:ext cx="757313" cy="757313"/>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202502" y="892359"/>
        <a:ext cx="416523" cy="569878"/>
      </dsp:txXfrm>
    </dsp:sp>
    <dsp:sp modelId="{93D8A360-0CCC-47AB-BF65-A97DDE5A4542}">
      <dsp:nvSpPr>
        <dsp:cNvPr id="0" name=""/>
        <dsp:cNvSpPr/>
      </dsp:nvSpPr>
      <dsp:spPr>
        <a:xfrm>
          <a:off x="6600721" y="2269293"/>
          <a:ext cx="757313" cy="757313"/>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771116" y="2269293"/>
        <a:ext cx="416523" cy="569878"/>
      </dsp:txXfrm>
    </dsp:sp>
    <dsp:sp modelId="{D82327AD-B8A0-477C-B32B-011C8190E427}">
      <dsp:nvSpPr>
        <dsp:cNvPr id="0" name=""/>
        <dsp:cNvSpPr/>
      </dsp:nvSpPr>
      <dsp:spPr>
        <a:xfrm>
          <a:off x="7160848" y="3646227"/>
          <a:ext cx="757313" cy="757313"/>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331243" y="3646227"/>
        <a:ext cx="416523" cy="569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588BC-B912-41E7-8FE4-5E69DDB0B75C}">
      <dsp:nvSpPr>
        <dsp:cNvPr id="0" name=""/>
        <dsp:cNvSpPr/>
      </dsp:nvSpPr>
      <dsp:spPr>
        <a:xfrm>
          <a:off x="0" y="0"/>
          <a:ext cx="6789420" cy="1165098"/>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5</a:t>
          </a:r>
          <a:endParaRPr lang="en-US" sz="1800" kern="1200" dirty="0"/>
        </a:p>
      </dsp:txBody>
      <dsp:txXfrm>
        <a:off x="34125" y="34125"/>
        <a:ext cx="5433737" cy="1096848"/>
      </dsp:txXfrm>
    </dsp:sp>
    <dsp:sp modelId="{A7C46453-E03A-4FEA-810C-789C72213978}">
      <dsp:nvSpPr>
        <dsp:cNvPr id="0" name=""/>
        <dsp:cNvSpPr/>
      </dsp:nvSpPr>
      <dsp:spPr>
        <a:xfrm>
          <a:off x="568613" y="1376934"/>
          <a:ext cx="6789420" cy="1165098"/>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6</a:t>
          </a:r>
          <a:endParaRPr lang="en-US" sz="1800" kern="1200" dirty="0"/>
        </a:p>
      </dsp:txBody>
      <dsp:txXfrm>
        <a:off x="602738" y="1411059"/>
        <a:ext cx="5395243" cy="1096847"/>
      </dsp:txXfrm>
    </dsp:sp>
    <dsp:sp modelId="{268A90BC-1861-4097-AA78-74EF50BD1881}">
      <dsp:nvSpPr>
        <dsp:cNvPr id="0" name=""/>
        <dsp:cNvSpPr/>
      </dsp:nvSpPr>
      <dsp:spPr>
        <a:xfrm>
          <a:off x="1128741" y="2753868"/>
          <a:ext cx="6789420" cy="1165098"/>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7</a:t>
          </a:r>
          <a:endParaRPr lang="en-US" sz="1800" kern="1200" dirty="0"/>
        </a:p>
      </dsp:txBody>
      <dsp:txXfrm>
        <a:off x="1162866" y="2787993"/>
        <a:ext cx="5403729" cy="1096848"/>
      </dsp:txXfrm>
    </dsp:sp>
    <dsp:sp modelId="{EED93CA9-0D13-4DBC-9F31-B51B5584EA0E}">
      <dsp:nvSpPr>
        <dsp:cNvPr id="0" name=""/>
        <dsp:cNvSpPr/>
      </dsp:nvSpPr>
      <dsp:spPr>
        <a:xfrm>
          <a:off x="1697355" y="4130801"/>
          <a:ext cx="6789420" cy="1165098"/>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8</a:t>
          </a:r>
          <a:endParaRPr lang="en-US" sz="1800" kern="1200" dirty="0"/>
        </a:p>
      </dsp:txBody>
      <dsp:txXfrm>
        <a:off x="1731480" y="4164926"/>
        <a:ext cx="5395243" cy="1096848"/>
      </dsp:txXfrm>
    </dsp:sp>
    <dsp:sp modelId="{523D664B-059B-4E9E-AD8F-5E5B88BCA5A9}">
      <dsp:nvSpPr>
        <dsp:cNvPr id="0" name=""/>
        <dsp:cNvSpPr/>
      </dsp:nvSpPr>
      <dsp:spPr>
        <a:xfrm>
          <a:off x="6032107" y="892359"/>
          <a:ext cx="757313" cy="757313"/>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202502" y="892359"/>
        <a:ext cx="416523" cy="569878"/>
      </dsp:txXfrm>
    </dsp:sp>
    <dsp:sp modelId="{93D8A360-0CCC-47AB-BF65-A97DDE5A4542}">
      <dsp:nvSpPr>
        <dsp:cNvPr id="0" name=""/>
        <dsp:cNvSpPr/>
      </dsp:nvSpPr>
      <dsp:spPr>
        <a:xfrm>
          <a:off x="6600721" y="2269293"/>
          <a:ext cx="757313" cy="757313"/>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771116" y="2269293"/>
        <a:ext cx="416523" cy="569878"/>
      </dsp:txXfrm>
    </dsp:sp>
    <dsp:sp modelId="{D82327AD-B8A0-477C-B32B-011C8190E427}">
      <dsp:nvSpPr>
        <dsp:cNvPr id="0" name=""/>
        <dsp:cNvSpPr/>
      </dsp:nvSpPr>
      <dsp:spPr>
        <a:xfrm>
          <a:off x="7160848" y="3646227"/>
          <a:ext cx="757313" cy="757313"/>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331243" y="3646227"/>
        <a:ext cx="416523" cy="56987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Grp="1" noChangeArrowheads="1"/>
          </p:cNvSpPr>
          <p:nvPr>
            <p:ph type="hdr" sz="quarter"/>
          </p:nvPr>
        </p:nvSpPr>
        <p:spPr bwMode="auto">
          <a:xfrm>
            <a:off x="0" y="0"/>
            <a:ext cx="3009900" cy="460375"/>
          </a:xfrm>
          <a:prstGeom prst="rect">
            <a:avLst/>
          </a:prstGeom>
          <a:noFill/>
          <a:ln w="9525">
            <a:noFill/>
            <a:miter lim="800000"/>
            <a:headEnd/>
            <a:tailEnd/>
          </a:ln>
          <a:effectLst/>
        </p:spPr>
        <p:txBody>
          <a:bodyPr vert="horz" wrap="square" lIns="92342" tIns="46171" rIns="92342" bIns="46171" numCol="1" anchor="t" anchorCtr="0" compatLnSpc="1">
            <a:prstTxWarp prst="textNoShape">
              <a:avLst/>
            </a:prstTxWarp>
          </a:bodyPr>
          <a:lstStyle>
            <a:lvl1pPr algn="l" defTabSz="923925">
              <a:lnSpc>
                <a:spcPct val="100000"/>
              </a:lnSpc>
              <a:defRPr sz="1200">
                <a:solidFill>
                  <a:schemeClr val="tx1"/>
                </a:solidFill>
                <a:latin typeface="Arial" charset="0"/>
              </a:defRPr>
            </a:lvl1pPr>
          </a:lstStyle>
          <a:p>
            <a:pPr>
              <a:defRPr/>
            </a:pPr>
            <a:endParaRPr lang="en-US"/>
          </a:p>
        </p:txBody>
      </p:sp>
      <p:sp>
        <p:nvSpPr>
          <p:cNvPr id="299011" name="Rectangle 3"/>
          <p:cNvSpPr>
            <a:spLocks noGrp="1" noChangeArrowheads="1"/>
          </p:cNvSpPr>
          <p:nvPr>
            <p:ph type="dt" sz="quarter" idx="1"/>
          </p:nvPr>
        </p:nvSpPr>
        <p:spPr bwMode="auto">
          <a:xfrm>
            <a:off x="3935413" y="0"/>
            <a:ext cx="3009900" cy="460375"/>
          </a:xfrm>
          <a:prstGeom prst="rect">
            <a:avLst/>
          </a:prstGeom>
          <a:noFill/>
          <a:ln w="9525">
            <a:noFill/>
            <a:miter lim="800000"/>
            <a:headEnd/>
            <a:tailEnd/>
          </a:ln>
          <a:effectLst/>
        </p:spPr>
        <p:txBody>
          <a:bodyPr vert="horz" wrap="square" lIns="92342" tIns="46171" rIns="92342" bIns="46171" numCol="1" anchor="t" anchorCtr="0" compatLnSpc="1">
            <a:prstTxWarp prst="textNoShape">
              <a:avLst/>
            </a:prstTxWarp>
          </a:bodyPr>
          <a:lstStyle>
            <a:lvl1pPr algn="r" defTabSz="923925">
              <a:lnSpc>
                <a:spcPct val="100000"/>
              </a:lnSpc>
              <a:defRPr sz="1200">
                <a:solidFill>
                  <a:schemeClr val="tx1"/>
                </a:solidFill>
                <a:latin typeface="Arial" charset="0"/>
              </a:defRPr>
            </a:lvl1pPr>
          </a:lstStyle>
          <a:p>
            <a:pPr>
              <a:defRPr/>
            </a:pPr>
            <a:endParaRPr lang="en-US"/>
          </a:p>
        </p:txBody>
      </p:sp>
      <p:sp>
        <p:nvSpPr>
          <p:cNvPr id="299012" name="Rectangle 4"/>
          <p:cNvSpPr>
            <a:spLocks noGrp="1" noChangeArrowheads="1"/>
          </p:cNvSpPr>
          <p:nvPr>
            <p:ph type="ftr" sz="quarter" idx="2"/>
          </p:nvPr>
        </p:nvSpPr>
        <p:spPr bwMode="auto">
          <a:xfrm>
            <a:off x="0" y="8758238"/>
            <a:ext cx="3009900" cy="460375"/>
          </a:xfrm>
          <a:prstGeom prst="rect">
            <a:avLst/>
          </a:prstGeom>
          <a:noFill/>
          <a:ln w="9525">
            <a:noFill/>
            <a:miter lim="800000"/>
            <a:headEnd/>
            <a:tailEnd/>
          </a:ln>
          <a:effectLst/>
        </p:spPr>
        <p:txBody>
          <a:bodyPr vert="horz" wrap="square" lIns="92342" tIns="46171" rIns="92342" bIns="46171" numCol="1" anchor="b" anchorCtr="0" compatLnSpc="1">
            <a:prstTxWarp prst="textNoShape">
              <a:avLst/>
            </a:prstTxWarp>
          </a:bodyPr>
          <a:lstStyle>
            <a:lvl1pPr algn="l" defTabSz="923925">
              <a:lnSpc>
                <a:spcPct val="100000"/>
              </a:lnSpc>
              <a:defRPr sz="1200">
                <a:solidFill>
                  <a:schemeClr val="tx1"/>
                </a:solidFill>
                <a:latin typeface="Arial" charset="0"/>
              </a:defRPr>
            </a:lvl1pPr>
          </a:lstStyle>
          <a:p>
            <a:pPr>
              <a:defRPr/>
            </a:pPr>
            <a:endParaRPr lang="en-US"/>
          </a:p>
        </p:txBody>
      </p:sp>
      <p:sp>
        <p:nvSpPr>
          <p:cNvPr id="299013" name="Rectangle 5"/>
          <p:cNvSpPr>
            <a:spLocks noGrp="1" noChangeArrowheads="1"/>
          </p:cNvSpPr>
          <p:nvPr>
            <p:ph type="sldNum" sz="quarter" idx="3"/>
          </p:nvPr>
        </p:nvSpPr>
        <p:spPr bwMode="auto">
          <a:xfrm>
            <a:off x="3935413" y="8758238"/>
            <a:ext cx="3009900" cy="460375"/>
          </a:xfrm>
          <a:prstGeom prst="rect">
            <a:avLst/>
          </a:prstGeom>
          <a:noFill/>
          <a:ln w="9525">
            <a:noFill/>
            <a:miter lim="800000"/>
            <a:headEnd/>
            <a:tailEnd/>
          </a:ln>
          <a:effectLst/>
        </p:spPr>
        <p:txBody>
          <a:bodyPr vert="horz" wrap="square" lIns="92342" tIns="46171" rIns="92342" bIns="46171" numCol="1" anchor="b" anchorCtr="0" compatLnSpc="1">
            <a:prstTxWarp prst="textNoShape">
              <a:avLst/>
            </a:prstTxWarp>
          </a:bodyPr>
          <a:lstStyle>
            <a:lvl1pPr algn="r" defTabSz="923925">
              <a:lnSpc>
                <a:spcPct val="100000"/>
              </a:lnSpc>
              <a:defRPr sz="1200">
                <a:solidFill>
                  <a:schemeClr val="tx1"/>
                </a:solidFill>
                <a:latin typeface="Arial" charset="0"/>
              </a:defRPr>
            </a:lvl1pPr>
          </a:lstStyle>
          <a:p>
            <a:pPr>
              <a:defRPr/>
            </a:pPr>
            <a:fld id="{083DE5B9-30C7-4A03-97AD-9BE890E6429C}" type="slidenum">
              <a:rPr lang="en-US"/>
              <a:pPr>
                <a:defRPr/>
              </a:pPr>
              <a:t>‹#›</a:t>
            </a:fld>
            <a:endParaRPr lang="en-US"/>
          </a:p>
        </p:txBody>
      </p:sp>
    </p:spTree>
    <p:extLst>
      <p:ext uri="{BB962C8B-B14F-4D97-AF65-F5344CB8AC3E}">
        <p14:creationId xmlns:p14="http://schemas.microsoft.com/office/powerpoint/2010/main" xmlns="" val="325395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86" name="Rectangle 1026"/>
          <p:cNvSpPr>
            <a:spLocks noGrp="1" noChangeArrowheads="1"/>
          </p:cNvSpPr>
          <p:nvPr>
            <p:ph type="hdr" sz="quarter"/>
          </p:nvPr>
        </p:nvSpPr>
        <p:spPr bwMode="auto">
          <a:xfrm>
            <a:off x="0" y="0"/>
            <a:ext cx="3009900" cy="460375"/>
          </a:xfrm>
          <a:prstGeom prst="rect">
            <a:avLst/>
          </a:prstGeom>
          <a:noFill/>
          <a:ln w="9525">
            <a:noFill/>
            <a:miter lim="800000"/>
            <a:headEnd/>
            <a:tailEnd/>
          </a:ln>
          <a:effectLst/>
        </p:spPr>
        <p:txBody>
          <a:bodyPr vert="horz" wrap="square" lIns="92342" tIns="46171" rIns="92342" bIns="46171" numCol="1" anchor="t" anchorCtr="0" compatLnSpc="1">
            <a:prstTxWarp prst="textNoShape">
              <a:avLst/>
            </a:prstTxWarp>
          </a:bodyPr>
          <a:lstStyle>
            <a:lvl1pPr algn="l" defTabSz="923925">
              <a:lnSpc>
                <a:spcPct val="100000"/>
              </a:lnSpc>
              <a:defRPr sz="1100">
                <a:solidFill>
                  <a:schemeClr val="tx1"/>
                </a:solidFill>
              </a:defRPr>
            </a:lvl1pPr>
          </a:lstStyle>
          <a:p>
            <a:pPr>
              <a:defRPr/>
            </a:pPr>
            <a:endParaRPr lang="en-US"/>
          </a:p>
        </p:txBody>
      </p:sp>
      <p:sp>
        <p:nvSpPr>
          <p:cNvPr id="297987" name="Rectangle 1027"/>
          <p:cNvSpPr>
            <a:spLocks noGrp="1" noChangeArrowheads="1"/>
          </p:cNvSpPr>
          <p:nvPr>
            <p:ph type="dt" idx="1"/>
          </p:nvPr>
        </p:nvSpPr>
        <p:spPr bwMode="auto">
          <a:xfrm>
            <a:off x="3935413" y="0"/>
            <a:ext cx="3009900" cy="460375"/>
          </a:xfrm>
          <a:prstGeom prst="rect">
            <a:avLst/>
          </a:prstGeom>
          <a:noFill/>
          <a:ln w="9525">
            <a:noFill/>
            <a:miter lim="800000"/>
            <a:headEnd/>
            <a:tailEnd/>
          </a:ln>
          <a:effectLst/>
        </p:spPr>
        <p:txBody>
          <a:bodyPr vert="horz" wrap="square" lIns="92342" tIns="46171" rIns="92342" bIns="46171" numCol="1" anchor="t" anchorCtr="0" compatLnSpc="1">
            <a:prstTxWarp prst="textNoShape">
              <a:avLst/>
            </a:prstTxWarp>
          </a:bodyPr>
          <a:lstStyle>
            <a:lvl1pPr algn="r" defTabSz="923925">
              <a:lnSpc>
                <a:spcPct val="100000"/>
              </a:lnSpc>
              <a:defRPr sz="1100">
                <a:solidFill>
                  <a:schemeClr val="tx1"/>
                </a:solidFill>
              </a:defRPr>
            </a:lvl1pPr>
          </a:lstStyle>
          <a:p>
            <a:pPr>
              <a:defRPr/>
            </a:pPr>
            <a:endParaRPr lang="en-US"/>
          </a:p>
        </p:txBody>
      </p:sp>
      <p:sp>
        <p:nvSpPr>
          <p:cNvPr id="77828" name="Rectangle 1028"/>
          <p:cNvSpPr>
            <a:spLocks noGrp="1" noRot="1" noChangeAspect="1" noChangeArrowheads="1" noTextEdit="1"/>
          </p:cNvSpPr>
          <p:nvPr>
            <p:ph type="sldImg" idx="2"/>
          </p:nvPr>
        </p:nvSpPr>
        <p:spPr bwMode="auto">
          <a:xfrm>
            <a:off x="1171575" y="692150"/>
            <a:ext cx="4611688" cy="3459163"/>
          </a:xfrm>
          <a:prstGeom prst="rect">
            <a:avLst/>
          </a:prstGeom>
          <a:noFill/>
          <a:ln w="9525">
            <a:solidFill>
              <a:srgbClr val="000000"/>
            </a:solidFill>
            <a:miter lim="800000"/>
            <a:headEnd/>
            <a:tailEnd/>
          </a:ln>
        </p:spPr>
      </p:sp>
      <p:sp>
        <p:nvSpPr>
          <p:cNvPr id="297989" name="Rectangle 1029"/>
          <p:cNvSpPr>
            <a:spLocks noGrp="1" noChangeArrowheads="1"/>
          </p:cNvSpPr>
          <p:nvPr>
            <p:ph type="body" sz="quarter" idx="3"/>
          </p:nvPr>
        </p:nvSpPr>
        <p:spPr bwMode="auto">
          <a:xfrm>
            <a:off x="695325" y="4381500"/>
            <a:ext cx="5556250" cy="4146550"/>
          </a:xfrm>
          <a:prstGeom prst="rect">
            <a:avLst/>
          </a:prstGeom>
          <a:noFill/>
          <a:ln w="9525">
            <a:noFill/>
            <a:miter lim="800000"/>
            <a:headEnd/>
            <a:tailEnd/>
          </a:ln>
          <a:effectLst/>
        </p:spPr>
        <p:txBody>
          <a:bodyPr vert="horz" wrap="square" lIns="92342" tIns="46171" rIns="92342" bIns="461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990" name="Rectangle 1030"/>
          <p:cNvSpPr>
            <a:spLocks noGrp="1" noChangeArrowheads="1"/>
          </p:cNvSpPr>
          <p:nvPr>
            <p:ph type="ftr" sz="quarter" idx="4"/>
          </p:nvPr>
        </p:nvSpPr>
        <p:spPr bwMode="auto">
          <a:xfrm>
            <a:off x="0" y="8758238"/>
            <a:ext cx="3009900" cy="460375"/>
          </a:xfrm>
          <a:prstGeom prst="rect">
            <a:avLst/>
          </a:prstGeom>
          <a:noFill/>
          <a:ln w="9525">
            <a:noFill/>
            <a:miter lim="800000"/>
            <a:headEnd/>
            <a:tailEnd/>
          </a:ln>
          <a:effectLst/>
        </p:spPr>
        <p:txBody>
          <a:bodyPr vert="horz" wrap="square" lIns="92342" tIns="46171" rIns="92342" bIns="46171" numCol="1" anchor="b" anchorCtr="0" compatLnSpc="1">
            <a:prstTxWarp prst="textNoShape">
              <a:avLst/>
            </a:prstTxWarp>
          </a:bodyPr>
          <a:lstStyle>
            <a:lvl1pPr algn="l" defTabSz="923925">
              <a:lnSpc>
                <a:spcPct val="100000"/>
              </a:lnSpc>
              <a:defRPr sz="1200">
                <a:solidFill>
                  <a:schemeClr val="tx1"/>
                </a:solidFill>
              </a:defRPr>
            </a:lvl1pPr>
          </a:lstStyle>
          <a:p>
            <a:pPr>
              <a:defRPr/>
            </a:pPr>
            <a:endParaRPr lang="en-US"/>
          </a:p>
        </p:txBody>
      </p:sp>
      <p:sp>
        <p:nvSpPr>
          <p:cNvPr id="297991" name="Rectangle 1031"/>
          <p:cNvSpPr>
            <a:spLocks noGrp="1" noChangeArrowheads="1"/>
          </p:cNvSpPr>
          <p:nvPr>
            <p:ph type="sldNum" sz="quarter" idx="5"/>
          </p:nvPr>
        </p:nvSpPr>
        <p:spPr bwMode="auto">
          <a:xfrm>
            <a:off x="3935413" y="8758238"/>
            <a:ext cx="3009900" cy="460375"/>
          </a:xfrm>
          <a:prstGeom prst="rect">
            <a:avLst/>
          </a:prstGeom>
          <a:noFill/>
          <a:ln w="9525">
            <a:noFill/>
            <a:miter lim="800000"/>
            <a:headEnd/>
            <a:tailEnd/>
          </a:ln>
          <a:effectLst/>
        </p:spPr>
        <p:txBody>
          <a:bodyPr vert="horz" wrap="square" lIns="92342" tIns="46171" rIns="92342" bIns="46171" numCol="1" anchor="b" anchorCtr="0" compatLnSpc="1">
            <a:prstTxWarp prst="textNoShape">
              <a:avLst/>
            </a:prstTxWarp>
          </a:bodyPr>
          <a:lstStyle>
            <a:lvl1pPr algn="r" defTabSz="923925">
              <a:lnSpc>
                <a:spcPct val="100000"/>
              </a:lnSpc>
              <a:defRPr sz="1200">
                <a:solidFill>
                  <a:schemeClr val="tx1"/>
                </a:solidFill>
              </a:defRPr>
            </a:lvl1pPr>
          </a:lstStyle>
          <a:p>
            <a:pPr>
              <a:defRPr/>
            </a:pPr>
            <a:fld id="{00B69A90-6A35-4F36-8F07-4153659095E4}" type="slidenum">
              <a:rPr lang="en-US"/>
              <a:pPr>
                <a:defRPr/>
              </a:pPr>
              <a:t>‹#›</a:t>
            </a:fld>
            <a:endParaRPr lang="en-US"/>
          </a:p>
        </p:txBody>
      </p:sp>
    </p:spTree>
    <p:extLst>
      <p:ext uri="{BB962C8B-B14F-4D97-AF65-F5344CB8AC3E}">
        <p14:creationId xmlns:p14="http://schemas.microsoft.com/office/powerpoint/2010/main" xmlns="" val="61486902"/>
      </p:ext>
    </p:extLst>
  </p:cSld>
  <p:clrMap bg1="lt1" tx1="dk1" bg2="lt2" tx2="dk2" accent1="accent1" accent2="accent2" accent3="accent3" accent4="accent4" accent5="accent5" accent6="accent6" hlink="hlink" folHlink="folHlink"/>
  <p:notesStyle>
    <a:lvl1pPr marL="177800" indent="-177800" algn="l" rtl="0" eaLnBrk="0" fontAlgn="base" hangingPunct="0">
      <a:spcBef>
        <a:spcPct val="30000"/>
      </a:spcBef>
      <a:spcAft>
        <a:spcPct val="0"/>
      </a:spcAft>
      <a:buChar char="•"/>
      <a:defRPr sz="1000" b="1" kern="1200">
        <a:solidFill>
          <a:schemeClr val="tx1"/>
        </a:solidFill>
        <a:latin typeface="Myriad Pro" pitchFamily="34" charset="0"/>
        <a:ea typeface="+mn-ea"/>
        <a:cs typeface="+mn-cs"/>
      </a:defRPr>
    </a:lvl1pPr>
    <a:lvl2pPr marL="682625" indent="-287338" algn="l" rtl="0" eaLnBrk="0" fontAlgn="base" hangingPunct="0">
      <a:spcBef>
        <a:spcPct val="30000"/>
      </a:spcBef>
      <a:spcAft>
        <a:spcPct val="0"/>
      </a:spcAft>
      <a:buChar char="•"/>
      <a:defRPr sz="1000" kern="1200">
        <a:solidFill>
          <a:schemeClr val="tx1"/>
        </a:solidFill>
        <a:latin typeface="Myriad Pro" pitchFamily="34" charset="0"/>
        <a:ea typeface="+mn-ea"/>
        <a:cs typeface="+mn-cs"/>
      </a:defRPr>
    </a:lvl2pPr>
    <a:lvl3pPr marL="1092200" indent="-177800" algn="l" rtl="0" eaLnBrk="0" fontAlgn="base" hangingPunct="0">
      <a:spcBef>
        <a:spcPct val="30000"/>
      </a:spcBef>
      <a:spcAft>
        <a:spcPct val="0"/>
      </a:spcAft>
      <a:buChar char="•"/>
      <a:defRPr sz="1000" kern="1200">
        <a:solidFill>
          <a:schemeClr val="tx1"/>
        </a:solidFill>
        <a:latin typeface="Myriad Pro" pitchFamily="34" charset="0"/>
        <a:ea typeface="+mn-ea"/>
        <a:cs typeface="+mn-cs"/>
      </a:defRPr>
    </a:lvl3pPr>
    <a:lvl4pPr marL="1541463" indent="-169863" algn="l" rtl="0" eaLnBrk="0" fontAlgn="base" hangingPunct="0">
      <a:spcBef>
        <a:spcPct val="30000"/>
      </a:spcBef>
      <a:spcAft>
        <a:spcPct val="0"/>
      </a:spcAft>
      <a:buChar char="•"/>
      <a:defRPr sz="1000" kern="1200">
        <a:solidFill>
          <a:schemeClr val="tx1"/>
        </a:solidFill>
        <a:latin typeface="Myriad Pro" pitchFamily="34" charset="0"/>
        <a:ea typeface="+mn-ea"/>
        <a:cs typeface="+mn-cs"/>
      </a:defRPr>
    </a:lvl4pPr>
    <a:lvl5pPr marL="2060575" indent="-231775" algn="l" rtl="0" eaLnBrk="0" fontAlgn="base" hangingPunct="0">
      <a:spcBef>
        <a:spcPct val="30000"/>
      </a:spcBef>
      <a:spcAft>
        <a:spcPct val="0"/>
      </a:spcAft>
      <a:buChar char="•"/>
      <a:defRPr sz="1000" kern="1200">
        <a:solidFill>
          <a:schemeClr val="tx1"/>
        </a:solidFill>
        <a:latin typeface="Myriad Pro"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pPr lvl="0">
              <a:buFontTx/>
              <a:buNone/>
            </a:pPr>
            <a:endParaRPr lang="en-US" dirty="0"/>
          </a:p>
          <a:p>
            <a:pPr lvl="0">
              <a:buFontTx/>
              <a:buNone/>
            </a:pPr>
            <a:r>
              <a:rPr lang="en-US" dirty="0"/>
              <a:t>Graphics, tables, and graphs</a:t>
            </a:r>
          </a:p>
          <a:p>
            <a:pPr lvl="0"/>
            <a:r>
              <a:rPr lang="en-US" dirty="0"/>
              <a:t>Keep it simple: If possible, use consistent, non-distracting styles and colors.</a:t>
            </a:r>
          </a:p>
          <a:p>
            <a:pPr lvl="0"/>
            <a:r>
              <a:rPr lang="en-US" dirty="0"/>
              <a:t>Label all graphs and tables.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a:p>
        </p:txBody>
      </p:sp>
    </p:spTree>
    <p:extLst>
      <p:ext uri="{BB962C8B-B14F-4D97-AF65-F5344CB8AC3E}">
        <p14:creationId xmlns:p14="http://schemas.microsoft.com/office/powerpoint/2010/main" xmlns="" val="1433371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0863" y="508000"/>
            <a:ext cx="3165475" cy="2373313"/>
          </a:xfrm>
        </p:spPr>
      </p:sp>
      <p:sp>
        <p:nvSpPr>
          <p:cNvPr id="3" name="Notes Placeholder 2"/>
          <p:cNvSpPr>
            <a:spLocks noGrp="1"/>
          </p:cNvSpPr>
          <p:nvPr>
            <p:ph type="body" idx="1"/>
          </p:nvPr>
        </p:nvSpPr>
        <p:spPr/>
        <p:txBody>
          <a:bodyPr>
            <a:normAutofit/>
          </a:bodyPr>
          <a:lstStyle/>
          <a:p>
            <a:pPr marL="177800" marR="0" indent="-177800" algn="l" defTabSz="914400" rtl="0" eaLnBrk="0" fontAlgn="base" latinLnBrk="0" hangingPunct="0">
              <a:lnSpc>
                <a:spcPct val="100000"/>
              </a:lnSpc>
              <a:spcBef>
                <a:spcPct val="30000"/>
              </a:spcBef>
              <a:spcAft>
                <a:spcPct val="0"/>
              </a:spcAft>
              <a:buClrTx/>
              <a:buSzTx/>
              <a:buFontTx/>
              <a:buChar char="•"/>
              <a:tabLst/>
              <a:defRPr/>
            </a:pPr>
            <a:r>
              <a:rPr lang="en-US" sz="1200" dirty="0" smtClean="0"/>
              <a:t>Include a timeline for the project, clearly mark</a:t>
            </a:r>
            <a:r>
              <a:rPr lang="en-US" sz="1200" baseline="0" dirty="0" smtClean="0"/>
              <a:t> the</a:t>
            </a:r>
            <a:r>
              <a:rPr lang="en-US" sz="1200" dirty="0" smtClean="0"/>
              <a:t> milestones that need to be achieved</a:t>
            </a:r>
            <a:r>
              <a:rPr lang="en-US" sz="1200" baseline="0" dirty="0" smtClean="0"/>
              <a:t> </a:t>
            </a:r>
            <a:r>
              <a:rPr lang="en-US" sz="1200" dirty="0" smtClean="0"/>
              <a:t>and highlight your plans for future.</a:t>
            </a:r>
          </a:p>
          <a:p>
            <a:pPr marL="0" indent="0">
              <a:buNone/>
            </a:pPr>
            <a:endParaRPr lang="en-US" sz="1200" dirty="0"/>
          </a:p>
        </p:txBody>
      </p:sp>
    </p:spTree>
    <p:extLst>
      <p:ext uri="{BB962C8B-B14F-4D97-AF65-F5344CB8AC3E}">
        <p14:creationId xmlns:p14="http://schemas.microsoft.com/office/powerpoint/2010/main" xmlns="" val="987410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30</a:t>
            </a:fld>
            <a:endParaRPr lang="en-US"/>
          </a:p>
        </p:txBody>
      </p:sp>
    </p:spTree>
    <p:extLst>
      <p:ext uri="{BB962C8B-B14F-4D97-AF65-F5344CB8AC3E}">
        <p14:creationId xmlns:p14="http://schemas.microsoft.com/office/powerpoint/2010/main" xmlns="" val="804442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00B69A90-6A35-4F36-8F07-4153659095E4}"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Outlines context, background and </a:t>
            </a:r>
            <a:r>
              <a:rPr lang="en-US" sz="1400" dirty="0" err="1" smtClean="0"/>
              <a:t>purposehhh</a:t>
            </a:r>
            <a:r>
              <a:rPr lang="en-US" sz="1400" dirty="0" smtClean="0"/>
              <a:t> of the project.</a:t>
            </a:r>
          </a:p>
          <a:p>
            <a:endParaRPr lang="en-US" sz="1400" dirty="0" smtClean="0"/>
          </a:p>
          <a:p>
            <a:r>
              <a:rPr lang="en-US" baseline="0" dirty="0" smtClean="0"/>
              <a:t>Define the scope of this project</a:t>
            </a:r>
          </a:p>
        </p:txBody>
      </p:sp>
      <p:sp>
        <p:nvSpPr>
          <p:cNvPr id="4" name="Slide Number Placeholder 3"/>
          <p:cNvSpPr>
            <a:spLocks noGrp="1"/>
          </p:cNvSpPr>
          <p:nvPr>
            <p:ph type="sldNum" sz="quarter" idx="10"/>
          </p:nvPr>
        </p:nvSpPr>
        <p:spPr/>
        <p:txBody>
          <a:bodyPr/>
          <a:lstStyle/>
          <a:p>
            <a:fld id="{5E0C3846-8D4C-4326-8BC7-9B455A036298}" type="slidenum">
              <a:rPr lang="en-US" smtClean="0"/>
              <a:pPr/>
              <a:t>6</a:t>
            </a:fld>
            <a:endParaRPr lang="en-US"/>
          </a:p>
        </p:txBody>
      </p:sp>
    </p:spTree>
    <p:extLst>
      <p:ext uri="{BB962C8B-B14F-4D97-AF65-F5344CB8AC3E}">
        <p14:creationId xmlns:p14="http://schemas.microsoft.com/office/powerpoint/2010/main" xmlns="" val="3433715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marR="0" indent="-177800" algn="l" defTabSz="914400" rtl="0" eaLnBrk="0" fontAlgn="base" latinLnBrk="0" hangingPunct="0">
              <a:lnSpc>
                <a:spcPct val="100000"/>
              </a:lnSpc>
              <a:spcBef>
                <a:spcPct val="30000"/>
              </a:spcBef>
              <a:spcAft>
                <a:spcPct val="0"/>
              </a:spcAft>
              <a:buClrTx/>
              <a:buSzTx/>
              <a:buFontTx/>
              <a:buChar char="•"/>
              <a:tabLst/>
              <a:defRPr/>
            </a:pPr>
            <a:r>
              <a:rPr lang="en-US" dirty="0" smtClean="0"/>
              <a:t>Define</a:t>
            </a:r>
            <a:r>
              <a:rPr lang="en-US" baseline="0" dirty="0" smtClean="0"/>
              <a:t> the goals and objectives of this project. What is it that we are trying to achieve out of this project?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0B69A90-6A35-4F36-8F07-4153659095E4}" type="slidenum">
              <a:rPr lang="en-US" smtClean="0"/>
              <a:pPr>
                <a:defRPr/>
              </a:pPr>
              <a:t>7</a:t>
            </a:fld>
            <a:endParaRPr lang="en-US"/>
          </a:p>
        </p:txBody>
      </p:sp>
    </p:spTree>
    <p:extLst>
      <p:ext uri="{BB962C8B-B14F-4D97-AF65-F5344CB8AC3E}">
        <p14:creationId xmlns:p14="http://schemas.microsoft.com/office/powerpoint/2010/main" xmlns="" val="2671117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the scope,</a:t>
            </a:r>
            <a:r>
              <a:rPr lang="en-US" baseline="0" dirty="0" smtClean="0"/>
              <a:t> boundaries and limits of your project.</a:t>
            </a:r>
            <a:endParaRPr lang="en-US" dirty="0"/>
          </a:p>
        </p:txBody>
      </p:sp>
      <p:sp>
        <p:nvSpPr>
          <p:cNvPr id="4" name="Slide Number Placeholder 3"/>
          <p:cNvSpPr>
            <a:spLocks noGrp="1"/>
          </p:cNvSpPr>
          <p:nvPr>
            <p:ph type="sldNum" sz="quarter" idx="10"/>
          </p:nvPr>
        </p:nvSpPr>
        <p:spPr/>
        <p:txBody>
          <a:bodyPr/>
          <a:lstStyle/>
          <a:p>
            <a:pPr>
              <a:defRPr/>
            </a:pPr>
            <a:fld id="{00B69A90-6A35-4F36-8F07-4153659095E4}" type="slidenum">
              <a:rPr lang="en-US" smtClean="0"/>
              <a:pPr>
                <a:defRPr/>
              </a:pPr>
              <a:t>9</a:t>
            </a:fld>
            <a:endParaRPr lang="en-US"/>
          </a:p>
        </p:txBody>
      </p:sp>
    </p:spTree>
    <p:extLst>
      <p:ext uri="{BB962C8B-B14F-4D97-AF65-F5344CB8AC3E}">
        <p14:creationId xmlns:p14="http://schemas.microsoft.com/office/powerpoint/2010/main" xmlns="" val="3273963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Mention</a:t>
            </a:r>
            <a:r>
              <a:rPr lang="en-US" baseline="0" dirty="0" smtClean="0"/>
              <a:t> all the visits, meetings and interviews along with the key findings, you have done so far, in their respective rows.</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0B69A90-6A35-4F36-8F07-4153659095E4}" type="slidenum">
              <a:rPr lang="en-US" smtClean="0"/>
              <a:pPr>
                <a:defRPr/>
              </a:pPr>
              <a:t>17</a:t>
            </a:fld>
            <a:endParaRPr lang="en-US"/>
          </a:p>
        </p:txBody>
      </p:sp>
    </p:spTree>
    <p:extLst>
      <p:ext uri="{BB962C8B-B14F-4D97-AF65-F5344CB8AC3E}">
        <p14:creationId xmlns:p14="http://schemas.microsoft.com/office/powerpoint/2010/main" xmlns="" val="2071460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report some facts and key findings made by you either by </a:t>
            </a:r>
            <a:r>
              <a:rPr lang="en-US" baseline="0" dirty="0" smtClean="0"/>
              <a:t>the analysis of the data collected by you or thorough field visits or literature survey</a:t>
            </a:r>
            <a:endParaRPr lang="en-US" dirty="0"/>
          </a:p>
        </p:txBody>
      </p:sp>
      <p:sp>
        <p:nvSpPr>
          <p:cNvPr id="4" name="Slide Number Placeholder 3"/>
          <p:cNvSpPr>
            <a:spLocks noGrp="1"/>
          </p:cNvSpPr>
          <p:nvPr>
            <p:ph type="sldNum" sz="quarter" idx="10"/>
          </p:nvPr>
        </p:nvSpPr>
        <p:spPr/>
        <p:txBody>
          <a:bodyPr/>
          <a:lstStyle/>
          <a:p>
            <a:pPr>
              <a:defRPr/>
            </a:pPr>
            <a:fld id="{00B69A90-6A35-4F36-8F07-4153659095E4}" type="slidenum">
              <a:rPr lang="en-US" smtClean="0"/>
              <a:pPr>
                <a:defRPr/>
              </a:pPr>
              <a:t>19</a:t>
            </a:fld>
            <a:endParaRPr lang="en-US"/>
          </a:p>
        </p:txBody>
      </p:sp>
    </p:spTree>
    <p:extLst>
      <p:ext uri="{BB962C8B-B14F-4D97-AF65-F5344CB8AC3E}">
        <p14:creationId xmlns:p14="http://schemas.microsoft.com/office/powerpoint/2010/main" xmlns="" val="1699104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a:t>
            </a:r>
            <a:r>
              <a:rPr lang="en-US" baseline="0" dirty="0" smtClean="0"/>
              <a:t> mention the recommendations and if implemented what would be the scope of improvement and what strategy you have in mind for implementing these recommendations.</a:t>
            </a:r>
            <a:endParaRPr lang="en-US" dirty="0"/>
          </a:p>
        </p:txBody>
      </p:sp>
      <p:sp>
        <p:nvSpPr>
          <p:cNvPr id="4" name="Slide Number Placeholder 3"/>
          <p:cNvSpPr>
            <a:spLocks noGrp="1"/>
          </p:cNvSpPr>
          <p:nvPr>
            <p:ph type="sldNum" sz="quarter" idx="10"/>
          </p:nvPr>
        </p:nvSpPr>
        <p:spPr/>
        <p:txBody>
          <a:bodyPr/>
          <a:lstStyle/>
          <a:p>
            <a:pPr>
              <a:defRPr/>
            </a:pPr>
            <a:fld id="{00B69A90-6A35-4F36-8F07-4153659095E4}" type="slidenum">
              <a:rPr lang="en-US" smtClean="0"/>
              <a:pPr>
                <a:defRPr/>
              </a:pPr>
              <a:t>20</a:t>
            </a:fld>
            <a:endParaRPr lang="en-US"/>
          </a:p>
        </p:txBody>
      </p:sp>
    </p:spTree>
    <p:extLst>
      <p:ext uri="{BB962C8B-B14F-4D97-AF65-F5344CB8AC3E}">
        <p14:creationId xmlns:p14="http://schemas.microsoft.com/office/powerpoint/2010/main" xmlns="" val="3929429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0863" y="508000"/>
            <a:ext cx="3165475" cy="2373313"/>
          </a:xfrm>
        </p:spPr>
      </p:sp>
      <p:sp>
        <p:nvSpPr>
          <p:cNvPr id="3" name="Notes Placeholder 2"/>
          <p:cNvSpPr>
            <a:spLocks noGrp="1"/>
          </p:cNvSpPr>
          <p:nvPr>
            <p:ph type="body" idx="1"/>
          </p:nvPr>
        </p:nvSpPr>
        <p:spPr/>
        <p:txBody>
          <a:bodyPr>
            <a:normAutofit/>
          </a:bodyPr>
          <a:lstStyle/>
          <a:p>
            <a:pPr marL="177800" marR="0" indent="-177800" algn="l" defTabSz="914400" rtl="0" eaLnBrk="0" fontAlgn="base" latinLnBrk="0" hangingPunct="0">
              <a:lnSpc>
                <a:spcPct val="100000"/>
              </a:lnSpc>
              <a:spcBef>
                <a:spcPct val="30000"/>
              </a:spcBef>
              <a:spcAft>
                <a:spcPct val="0"/>
              </a:spcAft>
              <a:buClrTx/>
              <a:buSzTx/>
              <a:buFontTx/>
              <a:buChar char="•"/>
              <a:tabLst/>
              <a:defRPr/>
            </a:pPr>
            <a:r>
              <a:rPr lang="en-US" sz="1200" dirty="0" smtClean="0"/>
              <a:t>Include a timeline for the project, clearly marking milestones</a:t>
            </a:r>
            <a:r>
              <a:rPr lang="en-US" sz="1200" baseline="0" dirty="0" smtClean="0"/>
              <a:t>  and </a:t>
            </a:r>
            <a:r>
              <a:rPr lang="en-US" sz="1200" dirty="0" smtClean="0"/>
              <a:t>highlight where the project is now.</a:t>
            </a:r>
          </a:p>
          <a:p>
            <a:endParaRPr lang="en-US" sz="1200" dirty="0"/>
          </a:p>
        </p:txBody>
      </p:sp>
    </p:spTree>
    <p:extLst>
      <p:ext uri="{BB962C8B-B14F-4D97-AF65-F5344CB8AC3E}">
        <p14:creationId xmlns:p14="http://schemas.microsoft.com/office/powerpoint/2010/main" xmlns="" val="3572333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55"/>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281958" name="Rectangle 38"/>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3281959" name="Rectangle 39"/>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67"/>
          <p:cNvSpPr>
            <a:spLocks noGrp="1" noChangeArrowheads="1"/>
          </p:cNvSpPr>
          <p:nvPr>
            <p:ph type="sldNum" sz="quarter" idx="10"/>
          </p:nvPr>
        </p:nvSpPr>
        <p:spPr/>
        <p:txBody>
          <a:bodyPr/>
          <a:lstStyle>
            <a:lvl1pPr>
              <a:defRPr/>
            </a:lvl1pPr>
          </a:lstStyle>
          <a:p>
            <a:pPr>
              <a:defRPr/>
            </a:pPr>
            <a:fld id="{8392FDC2-D438-4865-9F55-F9E7E053343B}"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84313" y="200742"/>
            <a:ext cx="1231100" cy="380283"/>
          </a:xfrm>
          <a:prstGeom prst="rect">
            <a:avLst/>
          </a:prstGeom>
        </p:spPr>
      </p:pic>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FDF17083-F219-465A-856B-336EF223BAAF}" type="slidenum">
              <a:rPr lang="en-US"/>
              <a:pPr>
                <a:defRPr/>
              </a:pPr>
              <a:t>‹#›</a:t>
            </a:fld>
            <a:endParaRPr lang="en-US"/>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53100" y="177800"/>
            <a:ext cx="1824038"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5321300"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423D9058-E42C-4124-B6EE-008E5798AA1E}" type="slidenum">
              <a:rPr lang="en-US"/>
              <a:pPr>
                <a:defRPr/>
              </a:pPr>
              <a:t>‹#›</a:t>
            </a:fld>
            <a:endParaRPr lang="en-US"/>
          </a:p>
        </p:txBody>
      </p:sp>
    </p:spTree>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20"/>
          <p:cNvSpPr>
            <a:spLocks noChangeArrowheads="1"/>
          </p:cNvSpPr>
          <p:nvPr userDrawn="1"/>
        </p:nvSpPr>
        <p:spPr bwMode="auto">
          <a:xfrm>
            <a:off x="361950" y="6688138"/>
            <a:ext cx="1522413" cy="107950"/>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a:solidFill>
                  <a:schemeClr val="tx1"/>
                </a:solidFill>
                <a:latin typeface="AdobeCorpID MyriadRgScn" pitchFamily="34" charset="0"/>
              </a:rPr>
              <a:t>2009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86406" name="Rectangle 6"/>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3686407" name="Rectangle 7"/>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33"/>
          <p:cNvSpPr>
            <a:spLocks noGrp="1" noChangeArrowheads="1"/>
          </p:cNvSpPr>
          <p:nvPr>
            <p:ph type="sldNum" sz="quarter" idx="10"/>
          </p:nvPr>
        </p:nvSpPr>
        <p:spPr/>
        <p:txBody>
          <a:bodyPr/>
          <a:lstStyle>
            <a:lvl1pPr>
              <a:defRPr/>
            </a:lvl1pPr>
          </a:lstStyle>
          <a:p>
            <a:pPr>
              <a:defRPr/>
            </a:pPr>
            <a:fld id="{D4D05B74-98C1-4BA3-9AB8-939509A56B21}"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62088" y="200742"/>
            <a:ext cx="1231100" cy="380283"/>
          </a:xfrm>
          <a:prstGeom prst="rect">
            <a:avLst/>
          </a:prstGeom>
        </p:spPr>
      </p:pic>
    </p:spTree>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3D1CA1FC-E62A-4A67-880B-762D7CB2B240}" type="slidenum">
              <a:rPr lang="en-US"/>
              <a:pPr>
                <a:defRPr/>
              </a:pPr>
              <a:t>‹#›</a:t>
            </a:fld>
            <a:endParaRPr lang="en-US"/>
          </a:p>
        </p:txBody>
      </p:sp>
    </p:spTree>
  </p:cSld>
  <p:clrMapOvr>
    <a:masterClrMapping/>
  </p:clrMapOvr>
  <p:transition>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0DD5B5F4-8012-439F-95EE-93F6880E7106}" type="slidenum">
              <a:rPr lang="en-US"/>
              <a:pPr>
                <a:defRPr/>
              </a:pPr>
              <a:t>‹#›</a:t>
            </a:fld>
            <a:endParaRPr lang="en-US"/>
          </a:p>
        </p:txBody>
      </p:sp>
    </p:spTree>
  </p:cSld>
  <p:clrMapOvr>
    <a:masterClrMapping/>
  </p:clrMapOvr>
  <p:transition>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1044575"/>
            <a:ext cx="1200150"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err="1" smtClean="0"/>
              <a:t>urth</a:t>
            </a:r>
            <a:r>
              <a:rPr lang="en-US" dirty="0" smtClean="0"/>
              <a:t> level</a:t>
            </a:r>
          </a:p>
          <a:p>
            <a:pPr lvl="4"/>
            <a:r>
              <a:rPr lang="en-US" dirty="0" smtClean="0"/>
              <a:t>t</a:t>
            </a:r>
            <a:endParaRPr lang="en-US" dirty="0"/>
          </a:p>
        </p:txBody>
      </p:sp>
      <p:sp>
        <p:nvSpPr>
          <p:cNvPr id="4" name="Content Placeholder 3"/>
          <p:cNvSpPr>
            <a:spLocks noGrp="1"/>
          </p:cNvSpPr>
          <p:nvPr>
            <p:ph sz="half" idx="2"/>
          </p:nvPr>
        </p:nvSpPr>
        <p:spPr>
          <a:xfrm>
            <a:off x="1631950" y="1044575"/>
            <a:ext cx="1201738"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a:t>
            </a:r>
          </a:p>
        </p:txBody>
      </p:sp>
      <p:sp>
        <p:nvSpPr>
          <p:cNvPr id="5" name="Rectangle 8"/>
          <p:cNvSpPr>
            <a:spLocks noGrp="1" noChangeArrowheads="1"/>
          </p:cNvSpPr>
          <p:nvPr>
            <p:ph type="sldNum" sz="quarter" idx="10"/>
          </p:nvPr>
        </p:nvSpPr>
        <p:spPr>
          <a:ln/>
        </p:spPr>
        <p:txBody>
          <a:bodyPr/>
          <a:lstStyle>
            <a:lvl1pPr>
              <a:defRPr/>
            </a:lvl1pPr>
          </a:lstStyle>
          <a:p>
            <a:pPr>
              <a:defRPr/>
            </a:pPr>
            <a:fld id="{4738F7FB-67AB-4F99-8D93-FB9234E54B48}" type="slidenum">
              <a:rPr lang="en-US"/>
              <a:pPr>
                <a:defRPr/>
              </a:pPr>
              <a:t>‹#›</a:t>
            </a:fld>
            <a:endParaRPr lang="en-US"/>
          </a:p>
        </p:txBody>
      </p:sp>
    </p:spTree>
  </p:cSld>
  <p:clrMapOvr>
    <a:masterClrMapping/>
  </p:clrMapOvr>
  <p:transition>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09B0D16A-5DBC-4415-9342-D7AA471FB4C5}" type="slidenum">
              <a:rPr lang="en-US"/>
              <a:pPr>
                <a:defRPr/>
              </a:pPr>
              <a:t>‹#›</a:t>
            </a:fld>
            <a:endParaRPr lang="en-US"/>
          </a:p>
        </p:txBody>
      </p:sp>
    </p:spTree>
  </p:cSld>
  <p:clrMapOvr>
    <a:masterClrMapping/>
  </p:clrMapOvr>
  <p:transition>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0FF6E8A9-41DC-4CBC-AE67-80ABC93A15BE}" type="slidenum">
              <a:rPr lang="en-US"/>
              <a:pPr>
                <a:defRPr/>
              </a:pPr>
              <a:t>‹#›</a:t>
            </a:fld>
            <a:endParaRPr lang="en-US"/>
          </a:p>
        </p:txBody>
      </p:sp>
    </p:spTree>
  </p:cSld>
  <p:clrMapOvr>
    <a:masterClrMapping/>
  </p:clrMapOvr>
  <p:transition>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0BD2FD60-8E18-47EA-9608-2CB3CD4BB802}" type="slidenum">
              <a:rPr lang="en-US"/>
              <a:pPr>
                <a:defRPr/>
              </a:pPr>
              <a:t>‹#›</a:t>
            </a:fld>
            <a:endParaRPr lang="en-US"/>
          </a:p>
        </p:txBody>
      </p:sp>
    </p:spTree>
  </p:cSld>
  <p:clrMapOvr>
    <a:masterClrMapping/>
  </p:clrMapOvr>
  <p:transition>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80FA3AFF-97F5-453A-A6CC-2AAF6375B434}" type="slidenum">
              <a:rPr lang="en-US"/>
              <a:pPr>
                <a:defRPr/>
              </a:pPr>
              <a:t>‹#›</a:t>
            </a:fld>
            <a:endParaRPr lang="en-US"/>
          </a:p>
        </p:txBody>
      </p:sp>
    </p:spTree>
  </p:cSld>
  <p:clrMapOvr>
    <a:masterClrMapping/>
  </p:clrMapOvr>
  <p:transition>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3EC8F7F-D967-42A6-B355-A3CDBE016D36}" type="slidenum">
              <a:rPr lang="en-US"/>
              <a:pPr>
                <a:defRPr/>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838" y="177800"/>
            <a:ext cx="2139950"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269038"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6C102BCD-9B05-4504-8522-560F56206D81}" type="slidenum">
              <a:rPr lang="en-US"/>
              <a:pPr>
                <a:defRPr/>
              </a:pPr>
              <a:t>‹#›</a:t>
            </a:fld>
            <a:endParaRPr lang="en-US"/>
          </a:p>
        </p:txBody>
      </p:sp>
    </p:spTree>
  </p:cSld>
  <p:clrMapOvr>
    <a:masterClrMapping/>
  </p:clrMapOvr>
  <p:transition>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574D2910-6ACC-4883-96E5-3564BED7FEA5}" type="slidenum">
              <a:rPr lang="en-US"/>
              <a:pPr>
                <a:defRPr/>
              </a:pPr>
              <a:t>‹#›</a:t>
            </a:fld>
            <a:endParaRPr lang="en-US"/>
          </a:p>
        </p:txBody>
      </p:sp>
    </p:spTree>
  </p:cSld>
  <p:clrMapOvr>
    <a:masterClrMapping/>
  </p:clrMapOvr>
  <p:transition>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15013" y="177800"/>
            <a:ext cx="1844675"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5383213"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59F6BEE9-79A8-4F65-8CAC-EEC3CD479F4D}" type="slidenum">
              <a:rPr lang="en-US"/>
              <a:pPr>
                <a:defRPr/>
              </a:pPr>
              <a:t>‹#›</a:t>
            </a:fld>
            <a:endParaRPr lang="en-US"/>
          </a:p>
        </p:txBody>
      </p:sp>
    </p:spTree>
  </p:cSld>
  <p:clrMapOvr>
    <a:masterClrMapping/>
  </p:clrMapOvr>
  <p:transition>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16"/>
          <p:cNvSpPr>
            <a:spLocks noChangeArrowheads="1"/>
          </p:cNvSpPr>
          <p:nvPr userDrawn="1"/>
        </p:nvSpPr>
        <p:spPr bwMode="auto">
          <a:xfrm>
            <a:off x="371475" y="6686778"/>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4514819" name="Rectangle 3"/>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4514820" name="Rectangle 4"/>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pic>
        <p:nvPicPr>
          <p:cNvPr id="7" name="Picture 6" descr="RakshakLogo_300_dpi.png"/>
          <p:cNvPicPr>
            <a:picLocks noChangeAspect="1"/>
          </p:cNvPicPr>
          <p:nvPr userDrawn="1"/>
        </p:nvPicPr>
        <p:blipFill>
          <a:blip r:embed="rId2" cstate="print"/>
          <a:stretch>
            <a:fillRect/>
          </a:stretch>
        </p:blipFill>
        <p:spPr>
          <a:xfrm>
            <a:off x="7787488" y="200741"/>
            <a:ext cx="1231100" cy="380283"/>
          </a:xfrm>
          <a:prstGeom prst="rect">
            <a:avLst/>
          </a:prstGeom>
        </p:spPr>
      </p:pic>
    </p:spTree>
  </p:cSld>
  <p:clrMapOvr>
    <a:masterClrMapping/>
  </p:clrMapOvr>
  <p:transition>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ED32521F-C680-43E0-A9F9-6A62A90CDE57}" type="slidenum">
              <a:rPr lang="en-US"/>
              <a:pPr>
                <a:defRPr/>
              </a:pPr>
              <a:t>‹#›</a:t>
            </a:fld>
            <a:endParaRPr lang="en-US"/>
          </a:p>
        </p:txBody>
      </p:sp>
    </p:spTree>
  </p:cSld>
  <p:clrMapOvr>
    <a:masterClrMapping/>
  </p:clrMapOvr>
  <p:transition>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E31E1341-7CD6-416B-B0E3-173BF24CB6C1}" type="slidenum">
              <a:rPr lang="en-US"/>
              <a:pPr>
                <a:defRPr/>
              </a:pPr>
              <a:t>‹#›</a:t>
            </a:fld>
            <a:endParaRPr lang="en-US"/>
          </a:p>
        </p:txBody>
      </p:sp>
    </p:spTree>
  </p:cSld>
  <p:clrMapOvr>
    <a:masterClrMapping/>
  </p:clrMapOvr>
  <p:transition>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1044575"/>
            <a:ext cx="4251325"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044575"/>
            <a:ext cx="4252913"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71C4ACC5-6498-49B1-A1D6-9016F6FF6947}" type="slidenum">
              <a:rPr lang="en-US"/>
              <a:pPr>
                <a:defRPr/>
              </a:pPr>
              <a:t>‹#›</a:t>
            </a:fld>
            <a:endParaRPr lang="en-US"/>
          </a:p>
        </p:txBody>
      </p:sp>
    </p:spTree>
  </p:cSld>
  <p:clrMapOvr>
    <a:masterClrMapping/>
  </p:clrMapOvr>
  <p:transition>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fld id="{8334D582-5D0B-4C40-A00C-2728F6827F6E}" type="slidenum">
              <a:rPr lang="en-US"/>
              <a:pPr>
                <a:defRPr/>
              </a:pPr>
              <a:t>‹#›</a:t>
            </a:fld>
            <a:endParaRPr lang="en-US"/>
          </a:p>
        </p:txBody>
      </p:sp>
    </p:spTree>
  </p:cSld>
  <p:clrMapOvr>
    <a:masterClrMapping/>
  </p:clrMapOvr>
  <p:transition>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833EF6AA-6DD1-4511-9005-8F5FB70F8C60}" type="slidenum">
              <a:rPr lang="en-US"/>
              <a:pPr>
                <a:defRPr/>
              </a:pPr>
              <a:t>‹#›</a:t>
            </a:fld>
            <a:endParaRPr lang="en-US"/>
          </a:p>
        </p:txBody>
      </p:sp>
    </p:spTree>
  </p:cSld>
  <p:clrMapOvr>
    <a:masterClrMapping/>
  </p:clrMapOvr>
  <p:transition>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65309457-6F67-4CF8-AAC6-55B34A5597C8}" type="slidenum">
              <a:rPr lang="en-US"/>
              <a:pPr>
                <a:defRPr/>
              </a:pPr>
              <a:t>‹#›</a:t>
            </a:fld>
            <a:endParaRPr lang="en-US"/>
          </a:p>
        </p:txBody>
      </p:sp>
    </p:spTree>
  </p:cSld>
  <p:clrMapOvr>
    <a:masterClrMapping/>
  </p:clrMapOvr>
  <p:transition>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7A671658-8D02-4F76-8E90-AD1B414D9A0C}" type="slidenum">
              <a:rPr lang="en-US"/>
              <a:pPr>
                <a:defRPr/>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9400" y="177800"/>
            <a:ext cx="7259638" cy="4032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79400" y="1044575"/>
            <a:ext cx="8561388" cy="4881563"/>
          </a:xfrm>
        </p:spPr>
        <p:txBody>
          <a:bodyPr/>
          <a:lstStyle/>
          <a:p>
            <a:pPr lvl="0"/>
            <a:endParaRPr lang="en-US" noProof="0" smtClean="0"/>
          </a:p>
        </p:txBody>
      </p:sp>
      <p:sp>
        <p:nvSpPr>
          <p:cNvPr id="4" name="Rectangle 15"/>
          <p:cNvSpPr>
            <a:spLocks noGrp="1" noChangeArrowheads="1"/>
          </p:cNvSpPr>
          <p:nvPr>
            <p:ph type="sldNum" sz="quarter" idx="10"/>
          </p:nvPr>
        </p:nvSpPr>
        <p:spPr>
          <a:ln/>
        </p:spPr>
        <p:txBody>
          <a:bodyPr/>
          <a:lstStyle>
            <a:lvl1pPr>
              <a:defRPr/>
            </a:lvl1pPr>
          </a:lstStyle>
          <a:p>
            <a:pPr>
              <a:defRPr/>
            </a:pPr>
            <a:fld id="{F015AF3F-A127-4EF1-9EE8-0A103F0D3219}" type="slidenum">
              <a:rPr lang="en-US"/>
              <a:pPr>
                <a:defRPr/>
              </a:pPr>
              <a:t>‹#›</a:t>
            </a:fld>
            <a:endParaRPr lang="en-US"/>
          </a:p>
        </p:txBody>
      </p:sp>
    </p:spTree>
  </p:cSld>
  <p:clrMapOvr>
    <a:masterClrMapping/>
  </p:clrMapOvr>
  <p:transition>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B6D8756C-69E9-4F4D-B4F0-5E7D050B5520}" type="slidenum">
              <a:rPr lang="en-US"/>
              <a:pPr>
                <a:defRPr/>
              </a:pPr>
              <a:t>‹#›</a:t>
            </a:fld>
            <a:endParaRPr lang="en-US"/>
          </a:p>
        </p:txBody>
      </p:sp>
    </p:spTree>
  </p:cSld>
  <p:clrMapOvr>
    <a:masterClrMapping/>
  </p:clrMapOvr>
  <p:transition>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B288117E-DAF4-4794-97E2-DC15FA3DC7D4}" type="slidenum">
              <a:rPr lang="en-US"/>
              <a:pPr>
                <a:defRPr/>
              </a:pPr>
              <a:t>‹#›</a:t>
            </a:fld>
            <a:endParaRPr lang="en-US"/>
          </a:p>
        </p:txBody>
      </p:sp>
    </p:spTree>
  </p:cSld>
  <p:clrMapOvr>
    <a:masterClrMapping/>
  </p:clrMapOvr>
  <p:transition>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177800"/>
            <a:ext cx="2163763"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340475"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8CAA098E-0F20-4EBE-9A10-2E8CF12D89D4}" type="slidenum">
              <a:rPr lang="en-US"/>
              <a:pPr>
                <a:defRPr/>
              </a:pPr>
              <a:t>‹#›</a:t>
            </a:fld>
            <a:endParaRPr lang="en-US"/>
          </a:p>
        </p:txBody>
      </p:sp>
    </p:spTree>
  </p:cSld>
  <p:clrMapOvr>
    <a:masterClrMapping/>
  </p:clrMapOvr>
  <p:transition>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7"/>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16"/>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4520963" name="Rectangle 3"/>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4520964" name="Rectangle 4"/>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29"/>
          <p:cNvSpPr>
            <a:spLocks noGrp="1" noChangeArrowheads="1"/>
          </p:cNvSpPr>
          <p:nvPr>
            <p:ph type="sldNum" sz="quarter" idx="10"/>
          </p:nvPr>
        </p:nvSpPr>
        <p:spPr/>
        <p:txBody>
          <a:bodyPr/>
          <a:lstStyle>
            <a:lvl1pPr>
              <a:defRPr/>
            </a:lvl1pPr>
          </a:lstStyle>
          <a:p>
            <a:pPr>
              <a:defRPr/>
            </a:pPr>
            <a:fld id="{B102A4BF-6DCE-4F77-A55B-8CFE04DE7546}"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87488" y="134784"/>
            <a:ext cx="1231100" cy="380283"/>
          </a:xfrm>
          <a:prstGeom prst="rect">
            <a:avLst/>
          </a:prstGeom>
        </p:spPr>
      </p:pic>
    </p:spTree>
  </p:cSld>
  <p:clrMapOvr>
    <a:masterClrMapping/>
  </p:clrMapOvr>
  <p:transition>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1259CE58-B0D1-4929-8C9F-29CA91866AA4}" type="slidenum">
              <a:rPr lang="en-US"/>
              <a:pPr>
                <a:defRPr/>
              </a:pPr>
              <a:t>‹#›</a:t>
            </a:fld>
            <a:endParaRPr lang="en-US"/>
          </a:p>
        </p:txBody>
      </p:sp>
    </p:spTree>
  </p:cSld>
  <p:clrMapOvr>
    <a:masterClrMapping/>
  </p:clrMapOvr>
  <p:transition>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sldNum" sz="quarter" idx="10"/>
          </p:nvPr>
        </p:nvSpPr>
        <p:spPr>
          <a:ln/>
        </p:spPr>
        <p:txBody>
          <a:bodyPr/>
          <a:lstStyle>
            <a:lvl1pPr>
              <a:defRPr/>
            </a:lvl1pPr>
          </a:lstStyle>
          <a:p>
            <a:pPr>
              <a:defRPr/>
            </a:pPr>
            <a:fld id="{A070F4E1-4027-4A8D-BBB2-9DC9A4966020}" type="slidenum">
              <a:rPr lang="en-US"/>
              <a:pPr>
                <a:defRPr/>
              </a:pPr>
              <a:t>‹#›</a:t>
            </a:fld>
            <a:endParaRPr lang="en-US"/>
          </a:p>
        </p:txBody>
      </p:sp>
    </p:spTree>
  </p:cSld>
  <p:clrMapOvr>
    <a:masterClrMapping/>
  </p:clrMapOvr>
  <p:transition>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1387475"/>
            <a:ext cx="4251325"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387475"/>
            <a:ext cx="4252913"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sldNum" sz="quarter" idx="10"/>
          </p:nvPr>
        </p:nvSpPr>
        <p:spPr>
          <a:ln/>
        </p:spPr>
        <p:txBody>
          <a:bodyPr/>
          <a:lstStyle>
            <a:lvl1pPr>
              <a:defRPr/>
            </a:lvl1pPr>
          </a:lstStyle>
          <a:p>
            <a:pPr>
              <a:defRPr/>
            </a:pPr>
            <a:fld id="{C053CAA0-32F5-460E-930C-C400871D03D5}" type="slidenum">
              <a:rPr lang="en-US"/>
              <a:pPr>
                <a:defRPr/>
              </a:pPr>
              <a:t>‹#›</a:t>
            </a:fld>
            <a:endParaRPr lang="en-US"/>
          </a:p>
        </p:txBody>
      </p:sp>
    </p:spTree>
  </p:cSld>
  <p:clrMapOvr>
    <a:masterClrMapping/>
  </p:clrMapOvr>
  <p:transition>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sldNum" sz="quarter" idx="10"/>
          </p:nvPr>
        </p:nvSpPr>
        <p:spPr>
          <a:ln/>
        </p:spPr>
        <p:txBody>
          <a:bodyPr/>
          <a:lstStyle>
            <a:lvl1pPr>
              <a:defRPr/>
            </a:lvl1pPr>
          </a:lstStyle>
          <a:p>
            <a:pPr>
              <a:defRPr/>
            </a:pPr>
            <a:fld id="{4411F4FA-A8D9-4548-A46C-C8C46A85C62E}" type="slidenum">
              <a:rPr lang="en-US"/>
              <a:pPr>
                <a:defRPr/>
              </a:pPr>
              <a:t>‹#›</a:t>
            </a:fld>
            <a:endParaRPr lang="en-US"/>
          </a:p>
        </p:txBody>
      </p:sp>
    </p:spTree>
  </p:cSld>
  <p:clrMapOvr>
    <a:masterClrMapping/>
  </p:clrMapOvr>
  <p:transition>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sldNum" sz="quarter" idx="10"/>
          </p:nvPr>
        </p:nvSpPr>
        <p:spPr>
          <a:ln/>
        </p:spPr>
        <p:txBody>
          <a:bodyPr/>
          <a:lstStyle>
            <a:lvl1pPr>
              <a:defRPr/>
            </a:lvl1pPr>
          </a:lstStyle>
          <a:p>
            <a:pPr>
              <a:defRPr/>
            </a:pPr>
            <a:fld id="{3F28E3B8-5BDA-455F-9614-B1CCC4648F8E}" type="slidenum">
              <a:rPr lang="en-US"/>
              <a:pPr>
                <a:defRPr/>
              </a:pPr>
              <a:t>‹#›</a:t>
            </a:fld>
            <a:endParaRPr lang="en-US"/>
          </a:p>
        </p:txBody>
      </p:sp>
    </p:spTree>
  </p:cSld>
  <p:clrMapOvr>
    <a:masterClrMapping/>
  </p:clrMapOvr>
  <p:transition>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pPr>
              <a:defRPr/>
            </a:pPr>
            <a:fld id="{B56A7496-C2C7-4044-83D0-688A6483B259}" type="slidenum">
              <a:rPr lang="en-US"/>
              <a:pPr>
                <a:defRPr/>
              </a:pPr>
              <a:t>‹#›</a:t>
            </a:fld>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5"/>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4879363" name="Rectangle 3"/>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4879364" name="Rectangle 4"/>
          <p:cNvSpPr>
            <a:spLocks noGrp="1" noChangeArrowheads="1"/>
          </p:cNvSpPr>
          <p:nvPr>
            <p:ph type="subTitle" sz="quarter" idx="1"/>
          </p:nvPr>
        </p:nvSpPr>
        <p:spPr bwMode="auto">
          <a:xfrm>
            <a:off x="447675" y="3886200"/>
            <a:ext cx="3455988"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 typeface="Wingdings" pitchFamily="2" charset="2"/>
              <a:buNone/>
              <a:tabLst/>
              <a:defRPr sz="2400">
                <a:latin typeface="AdobeCorpID MyriadRgScn" pitchFamily="34" charset="0"/>
              </a:defRPr>
            </a:lvl1pPr>
          </a:lstStyle>
          <a:p>
            <a:r>
              <a:rPr lang="en-US"/>
              <a:t>Click to edit Master subtitle style</a:t>
            </a:r>
          </a:p>
        </p:txBody>
      </p:sp>
      <p:sp>
        <p:nvSpPr>
          <p:cNvPr id="7" name="Rectangle 17"/>
          <p:cNvSpPr>
            <a:spLocks noGrp="1" noChangeArrowheads="1"/>
          </p:cNvSpPr>
          <p:nvPr>
            <p:ph type="sldNum" sz="quarter" idx="10"/>
          </p:nvPr>
        </p:nvSpPr>
        <p:spPr/>
        <p:txBody>
          <a:bodyPr/>
          <a:lstStyle>
            <a:lvl1pPr>
              <a:defRPr/>
            </a:lvl1pPr>
          </a:lstStyle>
          <a:p>
            <a:pPr>
              <a:defRPr/>
            </a:pPr>
            <a:fld id="{A8C14296-3786-4CAB-9D14-A5F2B07A0255}" type="slidenum">
              <a:rPr lang="en-US"/>
              <a:pPr>
                <a:defRPr/>
              </a:pPr>
              <a:t>‹#›</a:t>
            </a:fld>
            <a:endParaRPr lang="en-US"/>
          </a:p>
        </p:txBody>
      </p:sp>
      <p:pic>
        <p:nvPicPr>
          <p:cNvPr id="9" name="Picture 8" descr="RakshakLogo_300_dpi.png"/>
          <p:cNvPicPr>
            <a:picLocks noChangeAspect="1"/>
          </p:cNvPicPr>
          <p:nvPr userDrawn="1"/>
        </p:nvPicPr>
        <p:blipFill>
          <a:blip r:embed="rId2" cstate="print"/>
          <a:stretch>
            <a:fillRect/>
          </a:stretch>
        </p:blipFill>
        <p:spPr>
          <a:xfrm>
            <a:off x="7727103" y="200742"/>
            <a:ext cx="1231100" cy="380283"/>
          </a:xfrm>
          <a:prstGeom prst="rect">
            <a:avLst/>
          </a:prstGeom>
        </p:spPr>
      </p:pic>
    </p:spTree>
  </p:cSld>
  <p:clrMapOvr>
    <a:masterClrMapping/>
  </p:clrMapOvr>
  <p:transition>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pPr>
              <a:defRPr/>
            </a:pPr>
            <a:fld id="{BB3C03B5-8316-44A7-8424-6A593973332F}" type="slidenum">
              <a:rPr lang="en-US"/>
              <a:pPr>
                <a:defRPr/>
              </a:pPr>
              <a:t>‹#›</a:t>
            </a:fld>
            <a:endParaRPr lang="en-US"/>
          </a:p>
        </p:txBody>
      </p:sp>
    </p:spTree>
  </p:cSld>
  <p:clrMapOvr>
    <a:masterClrMapping/>
  </p:clrMapOvr>
  <p:transition>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pPr>
              <a:defRPr/>
            </a:pPr>
            <a:fld id="{18CE3E6E-494F-47B7-B3F1-49589FE8BEEF}" type="slidenum">
              <a:rPr lang="en-US"/>
              <a:pPr>
                <a:defRPr/>
              </a:pPr>
              <a:t>‹#›</a:t>
            </a:fld>
            <a:endParaRPr lang="en-US"/>
          </a:p>
        </p:txBody>
      </p:sp>
    </p:spTree>
  </p:cSld>
  <p:clrMapOvr>
    <a:masterClrMapping/>
  </p:clrMapOvr>
  <p:transition>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F8AFC5BA-AD1A-4AFE-ACC8-A7BB1D44F4C7}" type="slidenum">
              <a:rPr lang="en-US"/>
              <a:pPr>
                <a:defRPr/>
              </a:pPr>
              <a:t>‹#›</a:t>
            </a:fld>
            <a:endParaRPr lang="en-US"/>
          </a:p>
        </p:txBody>
      </p:sp>
    </p:spTree>
  </p:cSld>
  <p:clrMapOvr>
    <a:masterClrMapping/>
  </p:clrMapOvr>
  <p:transition>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177800"/>
            <a:ext cx="2163763"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340475"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C7678970-DEE0-4C9D-B3C9-D18AC6E37E99}" type="slidenum">
              <a:rPr lang="en-US"/>
              <a:pPr>
                <a:defRPr/>
              </a:pPr>
              <a:t>‹#›</a:t>
            </a:fld>
            <a:endParaRPr lang="en-US"/>
          </a:p>
        </p:txBody>
      </p:sp>
    </p:spTree>
  </p:cSld>
  <p:clrMapOvr>
    <a:masterClrMapping/>
  </p:clrMapOvr>
  <p:transition>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20"/>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88454" name="Rectangle 6"/>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3688455" name="Rectangle 7"/>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33"/>
          <p:cNvSpPr>
            <a:spLocks noGrp="1" noChangeArrowheads="1"/>
          </p:cNvSpPr>
          <p:nvPr>
            <p:ph type="sldNum" sz="quarter" idx="10"/>
          </p:nvPr>
        </p:nvSpPr>
        <p:spPr/>
        <p:txBody>
          <a:bodyPr/>
          <a:lstStyle>
            <a:lvl1pPr>
              <a:defRPr/>
            </a:lvl1pPr>
          </a:lstStyle>
          <a:p>
            <a:pPr>
              <a:defRPr/>
            </a:pPr>
            <a:fld id="{803FE3EF-C9E3-4623-BBC3-BDC541BF92C5}"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62088" y="134783"/>
            <a:ext cx="1231100" cy="380283"/>
          </a:xfrm>
          <a:prstGeom prst="rect">
            <a:avLst/>
          </a:prstGeom>
        </p:spPr>
      </p:pic>
    </p:spTree>
  </p:cSld>
  <p:clrMapOvr>
    <a:masterClrMapping/>
  </p:clrMapOvr>
  <p:transition>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sldNum" sz="quarter" idx="10"/>
          </p:nvPr>
        </p:nvSpPr>
        <p:spPr>
          <a:ln/>
        </p:spPr>
        <p:txBody>
          <a:bodyPr/>
          <a:lstStyle>
            <a:lvl1pPr>
              <a:defRPr/>
            </a:lvl1pPr>
          </a:lstStyle>
          <a:p>
            <a:pPr>
              <a:defRPr/>
            </a:pPr>
            <a:fld id="{A3C4EB7A-B137-413E-BD67-53B436C76539}" type="slidenum">
              <a:rPr lang="en-US"/>
              <a:pPr>
                <a:defRPr/>
              </a:pPr>
              <a:t>‹#›</a:t>
            </a:fld>
            <a:endParaRPr lang="en-US"/>
          </a:p>
        </p:txBody>
      </p:sp>
    </p:spTree>
  </p:cSld>
  <p:clrMapOvr>
    <a:masterClrMapping/>
  </p:clrMapOvr>
  <p:transition>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sldNum" sz="quarter" idx="10"/>
          </p:nvPr>
        </p:nvSpPr>
        <p:spPr>
          <a:ln/>
        </p:spPr>
        <p:txBody>
          <a:bodyPr/>
          <a:lstStyle>
            <a:lvl1pPr>
              <a:defRPr/>
            </a:lvl1pPr>
          </a:lstStyle>
          <a:p>
            <a:pPr>
              <a:defRPr/>
            </a:pPr>
            <a:fld id="{129615AD-21A4-4909-8078-11F2F54E941B}" type="slidenum">
              <a:rPr lang="en-US"/>
              <a:pPr>
                <a:defRPr/>
              </a:pPr>
              <a:t>‹#›</a:t>
            </a:fld>
            <a:endParaRPr lang="en-US"/>
          </a:p>
        </p:txBody>
      </p:sp>
    </p:spTree>
  </p:cSld>
  <p:clrMapOvr>
    <a:masterClrMapping/>
  </p:clrMapOvr>
  <p:transition>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1506538"/>
            <a:ext cx="120015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a:t>
            </a:r>
            <a:endParaRPr lang="en-US" dirty="0"/>
          </a:p>
        </p:txBody>
      </p:sp>
      <p:sp>
        <p:nvSpPr>
          <p:cNvPr id="4" name="Content Placeholder 3"/>
          <p:cNvSpPr>
            <a:spLocks noGrp="1"/>
          </p:cNvSpPr>
          <p:nvPr>
            <p:ph sz="half" idx="2"/>
          </p:nvPr>
        </p:nvSpPr>
        <p:spPr>
          <a:xfrm>
            <a:off x="1631950" y="1506538"/>
            <a:ext cx="1201738"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a:t>
            </a:r>
            <a:endParaRPr lang="en-US" dirty="0"/>
          </a:p>
        </p:txBody>
      </p:sp>
      <p:sp>
        <p:nvSpPr>
          <p:cNvPr id="5" name="Rectangle 44"/>
          <p:cNvSpPr>
            <a:spLocks noGrp="1" noChangeArrowheads="1"/>
          </p:cNvSpPr>
          <p:nvPr>
            <p:ph type="sldNum" sz="quarter" idx="10"/>
          </p:nvPr>
        </p:nvSpPr>
        <p:spPr>
          <a:ln/>
        </p:spPr>
        <p:txBody>
          <a:bodyPr/>
          <a:lstStyle>
            <a:lvl1pPr>
              <a:defRPr/>
            </a:lvl1pPr>
          </a:lstStyle>
          <a:p>
            <a:pPr>
              <a:defRPr/>
            </a:pPr>
            <a:fld id="{24895BAA-2F74-4DC1-A5AA-61B096CF7089}" type="slidenum">
              <a:rPr lang="en-US"/>
              <a:pPr>
                <a:defRPr/>
              </a:pPr>
              <a:t>‹#›</a:t>
            </a:fld>
            <a:endParaRPr lang="en-US"/>
          </a:p>
        </p:txBody>
      </p:sp>
    </p:spTree>
  </p:cSld>
  <p:clrMapOvr>
    <a:masterClrMapping/>
  </p:clrMapOvr>
  <p:transition>
    <p:wipe dir="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sldNum" sz="quarter" idx="10"/>
          </p:nvPr>
        </p:nvSpPr>
        <p:spPr>
          <a:ln/>
        </p:spPr>
        <p:txBody>
          <a:bodyPr/>
          <a:lstStyle>
            <a:lvl1pPr>
              <a:defRPr/>
            </a:lvl1pPr>
          </a:lstStyle>
          <a:p>
            <a:pPr>
              <a:defRPr/>
            </a:pPr>
            <a:fld id="{D8593509-15FA-4684-81E1-66465A3106B4}" type="slidenum">
              <a:rPr lang="en-US"/>
              <a:pPr>
                <a:defRPr/>
              </a:pPr>
              <a:t>‹#›</a:t>
            </a:fld>
            <a:endParaRPr lang="en-US"/>
          </a:p>
        </p:txBody>
      </p:sp>
    </p:spTree>
  </p:cSld>
  <p:clrMapOvr>
    <a:masterClrMapping/>
  </p:clrMapOvr>
  <p:transition>
    <p:wipe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sldNum" sz="quarter" idx="10"/>
          </p:nvPr>
        </p:nvSpPr>
        <p:spPr>
          <a:ln/>
        </p:spPr>
        <p:txBody>
          <a:bodyPr/>
          <a:lstStyle>
            <a:lvl1pPr>
              <a:defRPr/>
            </a:lvl1pPr>
          </a:lstStyle>
          <a:p>
            <a:pPr>
              <a:defRPr/>
            </a:pPr>
            <a:fld id="{7BDA4E2E-C7A9-4DB0-AA6D-187903D1AD80}" type="slidenum">
              <a:rPr lang="en-US"/>
              <a:pPr>
                <a:defRPr/>
              </a:pPr>
              <a:t>‹#›</a:t>
            </a:fld>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600E39DE-5504-4A90-9672-6C861778BD5D}" type="slidenum">
              <a:rPr lang="en-US"/>
              <a:pPr>
                <a:defRPr/>
              </a:pPr>
              <a:t>‹#›</a:t>
            </a:fld>
            <a:endParaRPr lang="en-US"/>
          </a:p>
        </p:txBody>
      </p:sp>
    </p:spTree>
  </p:cSld>
  <p:clrMapOvr>
    <a:masterClrMapping/>
  </p:clrMapOvr>
  <p:transition>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sldNum" sz="quarter" idx="10"/>
          </p:nvPr>
        </p:nvSpPr>
        <p:spPr>
          <a:ln/>
        </p:spPr>
        <p:txBody>
          <a:bodyPr/>
          <a:lstStyle>
            <a:lvl1pPr>
              <a:defRPr/>
            </a:lvl1pPr>
          </a:lstStyle>
          <a:p>
            <a:pPr>
              <a:defRPr/>
            </a:pPr>
            <a:fld id="{F8AEE53A-377C-4C60-B3BE-B7D97FFA68C0}" type="slidenum">
              <a:rPr lang="en-US"/>
              <a:pPr>
                <a:defRPr/>
              </a:pPr>
              <a:t>‹#›</a:t>
            </a:fld>
            <a:endParaRPr lang="en-US"/>
          </a:p>
        </p:txBody>
      </p:sp>
    </p:spTree>
  </p:cSld>
  <p:clrMapOvr>
    <a:masterClrMapping/>
  </p:clrMapOvr>
  <p:transition>
    <p:wipe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fld id="{5DF8A0DF-CEA3-4991-A9F1-D548DBAAF45D}" type="slidenum">
              <a:rPr lang="en-US"/>
              <a:pPr>
                <a:defRPr/>
              </a:pPr>
              <a:t>‹#›</a:t>
            </a:fld>
            <a:endParaRPr lang="en-US"/>
          </a:p>
        </p:txBody>
      </p:sp>
    </p:spTree>
  </p:cSld>
  <p:clrMapOvr>
    <a:masterClrMapping/>
  </p:clrMapOvr>
  <p:transition>
    <p:wipe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fld id="{737595E9-0BBE-4DAC-B718-F461B40630F2}" type="slidenum">
              <a:rPr lang="en-US"/>
              <a:pPr>
                <a:defRPr/>
              </a:pPr>
              <a:t>‹#›</a:t>
            </a:fld>
            <a:endParaRPr lang="en-US"/>
          </a:p>
        </p:txBody>
      </p:sp>
    </p:spTree>
  </p:cSld>
  <p:clrMapOvr>
    <a:masterClrMapping/>
  </p:clrMapOvr>
  <p:transition>
    <p:wipe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sldNum" sz="quarter" idx="10"/>
          </p:nvPr>
        </p:nvSpPr>
        <p:spPr>
          <a:ln/>
        </p:spPr>
        <p:txBody>
          <a:bodyPr/>
          <a:lstStyle>
            <a:lvl1pPr>
              <a:defRPr/>
            </a:lvl1pPr>
          </a:lstStyle>
          <a:p>
            <a:pPr>
              <a:defRPr/>
            </a:pPr>
            <a:fld id="{D37445EE-CDFC-4B15-ACC7-F5DB87179ECD}" type="slidenum">
              <a:rPr lang="en-US"/>
              <a:pPr>
                <a:defRPr/>
              </a:pPr>
              <a:t>‹#›</a:t>
            </a:fld>
            <a:endParaRPr lang="en-US"/>
          </a:p>
        </p:txBody>
      </p:sp>
    </p:spTree>
  </p:cSld>
  <p:clrMapOvr>
    <a:masterClrMapping/>
  </p:clrMapOvr>
  <p:transition>
    <p:wipe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4863" y="177800"/>
            <a:ext cx="1868487"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5453063"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sldNum" sz="quarter" idx="10"/>
          </p:nvPr>
        </p:nvSpPr>
        <p:spPr>
          <a:ln/>
        </p:spPr>
        <p:txBody>
          <a:bodyPr/>
          <a:lstStyle>
            <a:lvl1pPr>
              <a:defRPr/>
            </a:lvl1pPr>
          </a:lstStyle>
          <a:p>
            <a:pPr>
              <a:defRPr/>
            </a:pPr>
            <a:fld id="{DBE8EB6F-4E55-4EA3-B24C-3580C615C8B6}" type="slidenum">
              <a:rPr lang="en-US"/>
              <a:pPr>
                <a:defRPr/>
              </a:pPr>
              <a:t>‹#›</a:t>
            </a:fld>
            <a:endParaRPr lang="en-US"/>
          </a:p>
        </p:txBody>
      </p:sp>
    </p:spTree>
  </p:cSld>
  <p:clrMapOvr>
    <a:masterClrMapping/>
  </p:clrMapOvr>
  <p:transition>
    <p:wipe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20"/>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mn-lt"/>
              </a:rPr>
              <a:t>2012 </a:t>
            </a:r>
            <a:r>
              <a:rPr lang="en-US" sz="700" dirty="0" err="1">
                <a:solidFill>
                  <a:schemeClr val="tx1"/>
                </a:solidFill>
                <a:latin typeface="+mn-lt"/>
              </a:rPr>
              <a:t>Rakshak</a:t>
            </a:r>
            <a:r>
              <a:rPr lang="en-US" sz="700" dirty="0">
                <a:solidFill>
                  <a:schemeClr val="tx1"/>
                </a:solidFill>
                <a:latin typeface="+mn-lt"/>
              </a:rPr>
              <a:t> Foundation.  All Rights Reserved.</a:t>
            </a:r>
          </a:p>
        </p:txBody>
      </p:sp>
      <p:sp>
        <p:nvSpPr>
          <p:cNvPr id="3694598" name="Rectangle 6"/>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3694599" name="Rectangle 7"/>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33"/>
          <p:cNvSpPr>
            <a:spLocks noGrp="1" noChangeArrowheads="1"/>
          </p:cNvSpPr>
          <p:nvPr>
            <p:ph type="sldNum" sz="quarter" idx="10"/>
          </p:nvPr>
        </p:nvSpPr>
        <p:spPr/>
        <p:txBody>
          <a:bodyPr/>
          <a:lstStyle>
            <a:lvl1pPr>
              <a:defRPr>
                <a:latin typeface="Myriad Pro" pitchFamily="34" charset="0"/>
              </a:defRPr>
            </a:lvl1pPr>
          </a:lstStyle>
          <a:p>
            <a:pPr>
              <a:defRPr/>
            </a:pPr>
            <a:fld id="{7813C1E7-DFDD-44F7-B873-BF298E9032B3}"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52982" y="234379"/>
            <a:ext cx="1231100" cy="380283"/>
          </a:xfrm>
          <a:prstGeom prst="rect">
            <a:avLst/>
          </a:prstGeom>
        </p:spPr>
      </p:pic>
    </p:spTree>
  </p:cSld>
  <p:clrMapOvr>
    <a:masterClrMapping/>
  </p:clrMapOvr>
  <p:transition>
    <p:wipe dir="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5006AC26-D696-48F9-9BDC-FEF4BAF4010E}" type="slidenum">
              <a:rPr lang="en-US"/>
              <a:pPr>
                <a:defRPr/>
              </a:pPr>
              <a:t>‹#›</a:t>
            </a:fld>
            <a:endParaRPr lang="en-US"/>
          </a:p>
        </p:txBody>
      </p:sp>
    </p:spTree>
  </p:cSld>
  <p:clrMapOvr>
    <a:masterClrMapping/>
  </p:clrMapOvr>
  <p:transition>
    <p:wipe dir="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F039D5F2-DDDC-41FD-A902-87DC339B210F}" type="slidenum">
              <a:rPr lang="en-US"/>
              <a:pPr>
                <a:defRPr/>
              </a:pPr>
              <a:t>‹#›</a:t>
            </a:fld>
            <a:endParaRPr lang="en-US"/>
          </a:p>
        </p:txBody>
      </p:sp>
    </p:spTree>
  </p:cSld>
  <p:clrMapOvr>
    <a:masterClrMapping/>
  </p:clrMapOvr>
  <p:transition>
    <p:wipe dir="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29175" y="1044575"/>
            <a:ext cx="1925638"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07213" y="1044575"/>
            <a:ext cx="1925637"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1B753929-2230-4DA2-B1D4-826EECA24372}" type="slidenum">
              <a:rPr lang="en-US"/>
              <a:pPr>
                <a:defRPr/>
              </a:pPr>
              <a:t>‹#›</a:t>
            </a:fld>
            <a:endParaRPr lang="en-US"/>
          </a:p>
        </p:txBody>
      </p:sp>
    </p:spTree>
  </p:cSld>
  <p:clrMapOvr>
    <a:masterClrMapping/>
  </p:clrMapOvr>
  <p:transition>
    <p:wipe dir="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94E9EAA3-9DC4-41D8-9929-F896686A0AB2}" type="slidenum">
              <a:rPr lang="en-US"/>
              <a:pPr>
                <a:defRPr/>
              </a:pPr>
              <a:t>‹#›</a:t>
            </a:fld>
            <a:endParaRPr lang="en-US"/>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3641971B-D332-4EC7-B68D-2C104C957C63}" type="slidenum">
              <a:rPr lang="en-US"/>
              <a:pPr>
                <a:defRPr/>
              </a:pPr>
              <a:t>‹#›</a:t>
            </a:fld>
            <a:endParaRPr lang="en-US"/>
          </a:p>
        </p:txBody>
      </p:sp>
    </p:spTree>
  </p:cSld>
  <p:clrMapOvr>
    <a:masterClrMapping/>
  </p:clrMapOvr>
  <p:transition>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E25DC8A3-AC32-42A7-96F6-8842E609AAEB}" type="slidenum">
              <a:rPr lang="en-US"/>
              <a:pPr>
                <a:defRPr/>
              </a:pPr>
              <a:t>‹#›</a:t>
            </a:fld>
            <a:endParaRPr lang="en-US"/>
          </a:p>
        </p:txBody>
      </p:sp>
    </p:spTree>
  </p:cSld>
  <p:clrMapOvr>
    <a:masterClrMapping/>
  </p:clrMapOvr>
  <p:transition>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8143814B-870A-4F76-BA43-E741D4D5C090}" type="slidenum">
              <a:rPr lang="en-US"/>
              <a:pPr>
                <a:defRPr/>
              </a:pPr>
              <a:t>‹#›</a:t>
            </a:fld>
            <a:endParaRPr lang="en-US"/>
          </a:p>
        </p:txBody>
      </p:sp>
    </p:spTree>
  </p:cSld>
  <p:clrMapOvr>
    <a:masterClrMapping/>
  </p:clrMapOvr>
  <p:transition>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6411C30E-7B07-4274-9942-269139DF8AE4}" type="slidenum">
              <a:rPr lang="en-US"/>
              <a:pPr>
                <a:defRPr/>
              </a:pPr>
              <a:t>‹#›</a:t>
            </a:fld>
            <a:endParaRPr lang="en-US"/>
          </a:p>
        </p:txBody>
      </p:sp>
    </p:spTree>
  </p:cSld>
  <p:clrMapOvr>
    <a:masterClrMapping/>
  </p:clrMapOvr>
  <p:transition>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CC020CC5-620C-4CBA-BA82-A62DAB0D8B2A}" type="slidenum">
              <a:rPr lang="en-US"/>
              <a:pPr>
                <a:defRPr/>
              </a:pPr>
              <a:t>‹#›</a:t>
            </a:fld>
            <a:endParaRPr lang="en-US"/>
          </a:p>
        </p:txBody>
      </p:sp>
    </p:spTree>
  </p:cSld>
  <p:clrMapOvr>
    <a:masterClrMapping/>
  </p:clrMapOvr>
  <p:transition>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AF52ABB5-8823-415A-B316-2159D18ABCAA}" type="slidenum">
              <a:rPr lang="en-US"/>
              <a:pPr>
                <a:defRPr/>
              </a:pPr>
              <a:t>‹#›</a:t>
            </a:fld>
            <a:endParaRPr lang="en-US"/>
          </a:p>
        </p:txBody>
      </p:sp>
    </p:spTree>
  </p:cSld>
  <p:clrMapOvr>
    <a:masterClrMapping/>
  </p:clrMapOvr>
  <p:transition>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77800"/>
            <a:ext cx="2136775"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2575" y="177800"/>
            <a:ext cx="6261100"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52539822-361E-4714-9735-1D92497EA57C}" type="slidenum">
              <a:rPr lang="en-US"/>
              <a:pPr>
                <a:defRPr/>
              </a:pPr>
              <a:t>‹#›</a:t>
            </a:fld>
            <a:endParaRPr lang="en-US"/>
          </a:p>
        </p:txBody>
      </p:sp>
    </p:spTree>
  </p:cSld>
  <p:clrMapOvr>
    <a:masterClrMapping/>
  </p:clrMapOvr>
  <p:transition>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20"/>
          <p:cNvSpPr>
            <a:spLocks noChangeArrowheads="1"/>
          </p:cNvSpPr>
          <p:nvPr userDrawn="1"/>
        </p:nvSpPr>
        <p:spPr bwMode="auto">
          <a:xfrm>
            <a:off x="371475" y="6686778"/>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mn-lt"/>
              </a:rPr>
              <a:t>2012 </a:t>
            </a:r>
            <a:r>
              <a:rPr lang="en-US" sz="700" dirty="0" err="1">
                <a:solidFill>
                  <a:schemeClr val="tx1"/>
                </a:solidFill>
                <a:latin typeface="+mn-lt"/>
              </a:rPr>
              <a:t>Rakshak</a:t>
            </a:r>
            <a:r>
              <a:rPr lang="en-US" sz="700" dirty="0">
                <a:solidFill>
                  <a:schemeClr val="tx1"/>
                </a:solidFill>
                <a:latin typeface="+mn-lt"/>
              </a:rPr>
              <a:t> Foundation.  All Rights Reserved.</a:t>
            </a:r>
          </a:p>
        </p:txBody>
      </p:sp>
      <p:sp>
        <p:nvSpPr>
          <p:cNvPr id="3692550" name="Rectangle 6"/>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3692551" name="Rectangle 7"/>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33"/>
          <p:cNvSpPr>
            <a:spLocks noGrp="1" noChangeArrowheads="1"/>
          </p:cNvSpPr>
          <p:nvPr>
            <p:ph type="sldNum" sz="quarter" idx="10"/>
          </p:nvPr>
        </p:nvSpPr>
        <p:spPr/>
        <p:txBody>
          <a:bodyPr/>
          <a:lstStyle>
            <a:lvl1pPr>
              <a:defRPr>
                <a:latin typeface="Myriad Pro" pitchFamily="34" charset="0"/>
              </a:defRPr>
            </a:lvl1pPr>
          </a:lstStyle>
          <a:p>
            <a:pPr>
              <a:defRPr/>
            </a:pPr>
            <a:fld id="{4F2E784C-0CA0-4053-AC97-A38B5F04A948}"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62088" y="324925"/>
            <a:ext cx="1231100" cy="380283"/>
          </a:xfrm>
          <a:prstGeom prst="rect">
            <a:avLst/>
          </a:prstGeom>
        </p:spPr>
      </p:pic>
    </p:spTree>
  </p:cSld>
  <p:clrMapOvr>
    <a:masterClrMapping/>
  </p:clrMapOvr>
  <p:transition>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EB088F67-A270-4EEE-9E89-10E4BB9826F0}" type="slidenum">
              <a:rPr lang="en-US"/>
              <a:pPr>
                <a:defRPr/>
              </a:pPr>
              <a:t>‹#›</a:t>
            </a:fld>
            <a:endParaRPr lang="en-US"/>
          </a:p>
        </p:txBody>
      </p:sp>
    </p:spTree>
  </p:cSld>
  <p:clrMapOvr>
    <a:masterClrMapping/>
  </p:clrMapOvr>
  <p:transition>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fld id="{C4616673-9823-4CD0-9CFA-C17AB21820C3}" type="slidenum">
              <a:rPr lang="en-US"/>
              <a:pPr>
                <a:defRPr/>
              </a:pPr>
              <a:t>‹#›</a:t>
            </a:fld>
            <a:endParaRPr lang="en-US"/>
          </a:p>
        </p:txBody>
      </p:sp>
    </p:spTree>
  </p:cSld>
  <p:clrMapOvr>
    <a:masterClrMapping/>
  </p:clrMapOvr>
  <p:transition>
    <p:wipe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1044575"/>
            <a:ext cx="1944688" cy="224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76488" y="1044575"/>
            <a:ext cx="1946275" cy="224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fld id="{DA933930-ACF2-4707-A229-42531F8DF314}" type="slidenum">
              <a:rPr lang="en-US"/>
              <a:pPr>
                <a:defRPr/>
              </a:pPr>
              <a:t>‹#›</a:t>
            </a:fld>
            <a:endParaRPr 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118D3DED-EB75-4297-9C06-A8D3BAA98AC4}" type="slidenum">
              <a:rPr lang="en-US"/>
              <a:pPr>
                <a:defRPr/>
              </a:pPr>
              <a:t>‹#›</a:t>
            </a:fld>
            <a:endParaRPr lang="en-US"/>
          </a:p>
        </p:txBody>
      </p:sp>
    </p:spTree>
  </p:cSld>
  <p:clrMapOvr>
    <a:masterClrMapping/>
  </p:clrMapOvr>
  <p:transition>
    <p:wipe dir="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fld id="{F378D395-F3A5-4F4C-886E-92DFF5B1B060}" type="slidenum">
              <a:rPr lang="en-US"/>
              <a:pPr>
                <a:defRPr/>
              </a:pPr>
              <a:t>‹#›</a:t>
            </a:fld>
            <a:endParaRPr lang="en-US"/>
          </a:p>
        </p:txBody>
      </p:sp>
    </p:spTree>
  </p:cSld>
  <p:clrMapOvr>
    <a:masterClrMapping/>
  </p:clrMapOvr>
  <p:transition>
    <p:wipe dir="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fld id="{5022B21A-CC10-4399-AD9B-4B740FED7684}" type="slidenum">
              <a:rPr lang="en-US"/>
              <a:pPr>
                <a:defRPr/>
              </a:pPr>
              <a:t>‹#›</a:t>
            </a:fld>
            <a:endParaRPr lang="en-US"/>
          </a:p>
        </p:txBody>
      </p:sp>
    </p:spTree>
  </p:cSld>
  <p:clrMapOvr>
    <a:masterClrMapping/>
  </p:clrMapOvr>
  <p:transition>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7121B69C-7561-4838-BDAA-4290ADECC08C}" type="slidenum">
              <a:rPr lang="en-US"/>
              <a:pPr>
                <a:defRPr/>
              </a:pPr>
              <a:t>‹#›</a:t>
            </a:fld>
            <a:endParaRPr lang="en-US"/>
          </a:p>
        </p:txBody>
      </p:sp>
    </p:spTree>
  </p:cSld>
  <p:clrMapOvr>
    <a:masterClrMapping/>
  </p:clrMapOvr>
  <p:transition>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89BB1F41-1D0E-4F0B-97C7-A1C0DD6601B1}" type="slidenum">
              <a:rPr lang="en-US"/>
              <a:pPr>
                <a:defRPr/>
              </a:pPr>
              <a:t>‹#›</a:t>
            </a:fld>
            <a:endParaRPr lang="en-US"/>
          </a:p>
        </p:txBody>
      </p:sp>
    </p:spTree>
  </p:cSld>
  <p:clrMapOvr>
    <a:masterClrMapping/>
  </p:clrMapOvr>
  <p:transition>
    <p:wipe dir="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1948A2FD-0D2C-4D50-A698-E0D7599FBCC1}" type="slidenum">
              <a:rPr lang="en-US"/>
              <a:pPr>
                <a:defRPr/>
              </a:pPr>
              <a:t>‹#›</a:t>
            </a:fld>
            <a:endParaRPr lang="en-US"/>
          </a:p>
        </p:txBody>
      </p:sp>
    </p:spTree>
  </p:cSld>
  <p:clrMapOvr>
    <a:masterClrMapping/>
  </p:clrMapOvr>
  <p:transition>
    <p:wipe dir="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CFB1E560-25A8-4BEB-8FA4-40CBEAA0AAAF}" type="slidenum">
              <a:rPr lang="en-US"/>
              <a:pPr>
                <a:defRPr/>
              </a:pPr>
              <a:t>‹#›</a:t>
            </a:fld>
            <a:endParaRPr lang="en-US"/>
          </a:p>
        </p:txBody>
      </p:sp>
    </p:spTree>
  </p:cSld>
  <p:clrMapOvr>
    <a:masterClrMapping/>
  </p:clrMapOvr>
  <p:transition>
    <p:wipe dir="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46750" y="177800"/>
            <a:ext cx="1820863" cy="3108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5314950" cy="3108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fld id="{132D8911-BB90-4A5F-8A05-0A3ABA7422FE}" type="slidenum">
              <a:rPr lang="en-US"/>
              <a:pPr>
                <a:defRPr/>
              </a:pPr>
              <a:t>‹#›</a:t>
            </a:fld>
            <a:endParaRPr lang="en-US"/>
          </a:p>
        </p:txBody>
      </p:sp>
    </p:spTree>
  </p:cSld>
  <p:clrMapOvr>
    <a:masterClrMapping/>
  </p:clrMapOvr>
  <p:transition>
    <p:wipe dir="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16"/>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mn-lt"/>
              </a:rPr>
              <a:t>2012 </a:t>
            </a:r>
            <a:r>
              <a:rPr lang="en-US" sz="700" dirty="0" err="1">
                <a:solidFill>
                  <a:schemeClr val="tx1"/>
                </a:solidFill>
                <a:latin typeface="+mn-lt"/>
              </a:rPr>
              <a:t>Rakshak</a:t>
            </a:r>
            <a:r>
              <a:rPr lang="en-US" sz="700" dirty="0">
                <a:solidFill>
                  <a:schemeClr val="tx1"/>
                </a:solidFill>
                <a:latin typeface="+mn-lt"/>
              </a:rPr>
              <a:t> Foundation.  All Rights Reserved.</a:t>
            </a:r>
          </a:p>
        </p:txBody>
      </p:sp>
      <p:sp>
        <p:nvSpPr>
          <p:cNvPr id="4633603" name="Rectangle 3"/>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4633604" name="Rectangle 4"/>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28"/>
          <p:cNvSpPr>
            <a:spLocks noGrp="1" noChangeArrowheads="1"/>
          </p:cNvSpPr>
          <p:nvPr>
            <p:ph type="sldNum" sz="quarter" idx="10"/>
          </p:nvPr>
        </p:nvSpPr>
        <p:spPr/>
        <p:txBody>
          <a:bodyPr/>
          <a:lstStyle>
            <a:lvl1pPr>
              <a:defRPr>
                <a:latin typeface="Myriad Pro" pitchFamily="34" charset="0"/>
              </a:defRPr>
            </a:lvl1pPr>
          </a:lstStyle>
          <a:p>
            <a:pPr>
              <a:defRPr/>
            </a:pPr>
            <a:fld id="{D1BC3E21-20A5-49C2-AB67-EF7A76B1A1C0}"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62088" y="200742"/>
            <a:ext cx="1231100" cy="380283"/>
          </a:xfrm>
          <a:prstGeom prst="rect">
            <a:avLst/>
          </a:prstGeom>
        </p:spPr>
      </p:pic>
    </p:spTree>
  </p:cSld>
  <p:clrMapOvr>
    <a:masterClrMapping/>
  </p:clrMapOvr>
  <p:transition>
    <p:wipe dir="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A90168E5-89E8-4E13-8054-9FEB70E65F2C}" type="slidenum">
              <a:rPr lang="en-US"/>
              <a:pPr>
                <a:defRPr/>
              </a:pPr>
              <a:t>‹#›</a:t>
            </a:fld>
            <a:endParaRPr lang="en-US"/>
          </a:p>
        </p:txBody>
      </p:sp>
    </p:spTree>
  </p:cSld>
  <p:clrMapOvr>
    <a:masterClrMapping/>
  </p:clrMapOvr>
  <p:transition>
    <p:wipe dir="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7DD66E1-69EA-416D-B838-D6C4AA226AFA}" type="slidenum">
              <a:rPr lang="en-US"/>
              <a:pPr>
                <a:defRPr/>
              </a:pPr>
              <a:t>‹#›</a:t>
            </a:fld>
            <a:endParaRPr 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EA754F1D-621D-4CC6-97C4-3D6CDBE2E6D7}" type="slidenum">
              <a:rPr lang="en-US"/>
              <a:pPr>
                <a:defRPr/>
              </a:pPr>
              <a:t>‹#›</a:t>
            </a:fld>
            <a:endParaRPr lang="en-US"/>
          </a:p>
        </p:txBody>
      </p:sp>
    </p:spTree>
  </p:cSld>
  <p:clrMapOvr>
    <a:masterClrMapping/>
  </p:clrMapOvr>
  <p:transition>
    <p:wipe dir="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3579813"/>
            <a:ext cx="4194175" cy="2395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3579813"/>
            <a:ext cx="4195763" cy="2395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85C5AFA4-06C7-4DA4-B076-3B324F4C497F}" type="slidenum">
              <a:rPr lang="en-US"/>
              <a:pPr>
                <a:defRPr/>
              </a:pPr>
              <a:t>‹#›</a:t>
            </a:fld>
            <a:endParaRPr lang="en-US"/>
          </a:p>
        </p:txBody>
      </p:sp>
    </p:spTree>
  </p:cSld>
  <p:clrMapOvr>
    <a:masterClrMapping/>
  </p:clrMapOvr>
  <p:transition>
    <p:wipe dir="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2B5BE8AF-819C-40E7-AEDB-B398FFF3879C}" type="slidenum">
              <a:rPr lang="en-US"/>
              <a:pPr>
                <a:defRPr/>
              </a:pPr>
              <a:t>‹#›</a:t>
            </a:fld>
            <a:endParaRPr lang="en-US"/>
          </a:p>
        </p:txBody>
      </p:sp>
    </p:spTree>
  </p:cSld>
  <p:clrMapOvr>
    <a:masterClrMapping/>
  </p:clrMapOvr>
  <p:transition>
    <p:wipe dir="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213079B8-9E15-4EF1-840E-4E98931BFF88}" type="slidenum">
              <a:rPr lang="en-US"/>
              <a:pPr>
                <a:defRPr/>
              </a:pPr>
              <a:t>‹#›</a:t>
            </a:fld>
            <a:endParaRPr lang="en-US"/>
          </a:p>
        </p:txBody>
      </p:sp>
    </p:spTree>
  </p:cSld>
  <p:clrMapOvr>
    <a:masterClrMapping/>
  </p:clrMapOvr>
  <p:transition>
    <p:wipe dir="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400A9A52-C8DC-416D-9806-FCFEB13D371B}" type="slidenum">
              <a:rPr lang="en-US"/>
              <a:pPr>
                <a:defRPr/>
              </a:pPr>
              <a:t>‹#›</a:t>
            </a:fld>
            <a:endParaRPr lang="en-US"/>
          </a:p>
        </p:txBody>
      </p:sp>
    </p:spTree>
  </p:cSld>
  <p:clrMapOvr>
    <a:masterClrMapping/>
  </p:clrMapOvr>
  <p:transition>
    <p:wipe dir="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DEBCF532-1D91-48FB-A70F-C31112115669}" type="slidenum">
              <a:rPr lang="en-US"/>
              <a:pPr>
                <a:defRPr/>
              </a:pPr>
              <a:t>‹#›</a:t>
            </a:fld>
            <a:endParaRPr lang="en-US"/>
          </a:p>
        </p:txBody>
      </p:sp>
    </p:spTree>
  </p:cSld>
  <p:clrMapOvr>
    <a:masterClrMapping/>
  </p:clrMapOvr>
  <p:transition>
    <p:wipe dir="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4A22EC00-3B7C-44D1-AE4C-D16243264020}" type="slidenum">
              <a:rPr lang="en-US"/>
              <a:pPr>
                <a:defRPr/>
              </a:pPr>
              <a:t>‹#›</a:t>
            </a:fld>
            <a:endParaRPr lang="en-US"/>
          </a:p>
        </p:txBody>
      </p:sp>
    </p:spTree>
  </p:cSld>
  <p:clrMapOvr>
    <a:masterClrMapping/>
  </p:clrMapOvr>
  <p:transition>
    <p:wipe dir="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A2B54835-1AB2-4F55-8979-C57E5C00336E}" type="slidenum">
              <a:rPr lang="en-US"/>
              <a:pPr>
                <a:defRPr/>
              </a:pPr>
              <a:t>‹#›</a:t>
            </a:fld>
            <a:endParaRPr lang="en-US"/>
          </a:p>
        </p:txBody>
      </p:sp>
    </p:spTree>
  </p:cSld>
  <p:clrMapOvr>
    <a:masterClrMapping/>
  </p:clrMapOvr>
  <p:transition>
    <p:wipe dir="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77800"/>
            <a:ext cx="2135188" cy="5797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254750" cy="5797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A014E26F-70B0-4F3C-9F29-43BB6FCECF83}" type="slidenum">
              <a:rPr lang="en-US"/>
              <a:pPr>
                <a:defRPr/>
              </a:pPr>
              <a:t>‹#›</a:t>
            </a:fld>
            <a:endParaRPr lang="en-US"/>
          </a:p>
        </p:txBody>
      </p:sp>
    </p:spTree>
  </p:cSld>
  <p:clrMapOvr>
    <a:masterClrMapping/>
  </p:clrMapOvr>
  <p:transition>
    <p:wipe dir="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6"/>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mn-lt"/>
              </a:rPr>
              <a:t>2012 </a:t>
            </a:r>
            <a:r>
              <a:rPr lang="en-US" sz="700" dirty="0" err="1">
                <a:solidFill>
                  <a:schemeClr val="tx1"/>
                </a:solidFill>
                <a:latin typeface="+mn-lt"/>
              </a:rPr>
              <a:t>Rakshak</a:t>
            </a:r>
            <a:r>
              <a:rPr lang="en-US" sz="700" dirty="0">
                <a:solidFill>
                  <a:schemeClr val="tx1"/>
                </a:solidFill>
                <a:latin typeface="+mn-lt"/>
              </a:rPr>
              <a:t> Foundation.  All Rights Reserved.</a:t>
            </a:r>
          </a:p>
        </p:txBody>
      </p:sp>
      <p:sp>
        <p:nvSpPr>
          <p:cNvPr id="4" name="Rectangle 28"/>
          <p:cNvSpPr>
            <a:spLocks noGrp="1" noChangeArrowheads="1"/>
          </p:cNvSpPr>
          <p:nvPr>
            <p:ph type="sldNum" sz="quarter" idx="10"/>
          </p:nvPr>
        </p:nvSpPr>
        <p:spPr/>
        <p:txBody>
          <a:bodyPr/>
          <a:lstStyle>
            <a:lvl1pPr>
              <a:defRPr>
                <a:latin typeface="Myriad Pro" pitchFamily="34" charset="0"/>
              </a:defRPr>
            </a:lvl1pPr>
          </a:lstStyle>
          <a:p>
            <a:pPr>
              <a:defRPr/>
            </a:pPr>
            <a:fld id="{6A6AC7E1-B2D2-4B6F-8F53-C71E47D2368C}" type="slidenum">
              <a:rPr lang="en-US"/>
              <a:pPr>
                <a:defRPr/>
              </a:pPr>
              <a:t>‹#›</a:t>
            </a:fld>
            <a:endParaRPr lang="en-US"/>
          </a:p>
        </p:txBody>
      </p:sp>
      <p:pic>
        <p:nvPicPr>
          <p:cNvPr id="5" name="Picture 4" descr="RakshakLogo_300_dpi.png"/>
          <p:cNvPicPr>
            <a:picLocks noChangeAspect="1"/>
          </p:cNvPicPr>
          <p:nvPr userDrawn="1"/>
        </p:nvPicPr>
        <p:blipFill>
          <a:blip r:embed="rId2" cstate="print"/>
          <a:stretch>
            <a:fillRect/>
          </a:stretch>
        </p:blipFill>
        <p:spPr>
          <a:xfrm>
            <a:off x="7787488" y="200742"/>
            <a:ext cx="1231100" cy="380283"/>
          </a:xfrm>
          <a:prstGeom prst="rect">
            <a:avLst/>
          </a:prstGeom>
        </p:spPr>
      </p:pic>
    </p:spTree>
  </p:cSld>
  <p:clrMapOvr>
    <a:masterClrMapping/>
  </p:clrMapOvr>
  <p:transition>
    <p:wipe dir="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ED98924-A8A6-4643-9CCF-70F4A4FB7CE2}" type="slidenum">
              <a:rPr lang="en-US"/>
              <a:pPr>
                <a:defRPr/>
              </a:pPr>
              <a:t>‹#›</a:t>
            </a:fld>
            <a:endParaRPr lang="en-US"/>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2ADFAC93-9AC5-40D9-9B93-1E342C4D745B}" type="slidenum">
              <a:rPr lang="en-US"/>
              <a:pPr>
                <a:defRPr/>
              </a:pPr>
              <a:t>‹#›</a:t>
            </a:fld>
            <a:endParaRPr lang="en-US"/>
          </a:p>
        </p:txBody>
      </p:sp>
    </p:spTree>
  </p:cSld>
  <p:clrMapOvr>
    <a:masterClrMapping/>
  </p:clrMapOvr>
  <p:transition>
    <p:wipe dir="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pPr>
              <a:defRPr/>
            </a:pPr>
            <a:fld id="{A1FFBBB2-53B4-4E68-A178-137B152F043C}" type="slidenum">
              <a:rPr lang="en-US"/>
              <a:pPr>
                <a:defRPr/>
              </a:pPr>
              <a:t>‹#›</a:t>
            </a:fld>
            <a:endParaRPr lang="en-US"/>
          </a:p>
        </p:txBody>
      </p:sp>
    </p:spTree>
  </p:cSld>
  <p:clrMapOvr>
    <a:masterClrMapping/>
  </p:clrMapOvr>
  <p:transition>
    <p:wipe dir="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914400"/>
            <a:ext cx="4241800" cy="234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914400"/>
            <a:ext cx="4241800" cy="234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42ABB9E7-8F58-438E-9EE0-62FA5EC3C787}" type="slidenum">
              <a:rPr lang="en-US"/>
              <a:pPr>
                <a:defRPr/>
              </a:pPr>
              <a:t>‹#›</a:t>
            </a:fld>
            <a:endParaRPr lang="en-US"/>
          </a:p>
        </p:txBody>
      </p:sp>
    </p:spTree>
  </p:cSld>
  <p:clrMapOvr>
    <a:masterClrMapping/>
  </p:clrMapOvr>
  <p:transition>
    <p:wipe dir="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DADA2EA2-18A0-496E-A682-3EB6B4C15592}" type="slidenum">
              <a:rPr lang="en-US"/>
              <a:pPr>
                <a:defRPr/>
              </a:pPr>
              <a:t>‹#›</a:t>
            </a:fld>
            <a:endParaRPr lang="en-US"/>
          </a:p>
        </p:txBody>
      </p:sp>
    </p:spTree>
  </p:cSld>
  <p:clrMapOvr>
    <a:masterClrMapping/>
  </p:clrMapOvr>
  <p:transition>
    <p:wipe dir="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17DCBB72-FFAB-45D5-8BE5-415400377EED}" type="slidenum">
              <a:rPr lang="en-US"/>
              <a:pPr>
                <a:defRPr/>
              </a:pPr>
              <a:t>‹#›</a:t>
            </a:fld>
            <a:endParaRPr lang="en-US"/>
          </a:p>
        </p:txBody>
      </p:sp>
    </p:spTree>
  </p:cSld>
  <p:clrMapOvr>
    <a:masterClrMapping/>
  </p:clrMapOvr>
  <p:transition>
    <p:wipe dir="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62664991-A174-45A5-9A4D-744514445DD0}" type="slidenum">
              <a:rPr lang="en-US"/>
              <a:pPr>
                <a:defRPr/>
              </a:pPr>
              <a:t>‹#›</a:t>
            </a:fld>
            <a:endParaRPr lang="en-US"/>
          </a:p>
        </p:txBody>
      </p:sp>
    </p:spTree>
  </p:cSld>
  <p:clrMapOvr>
    <a:masterClrMapping/>
  </p:clrMapOvr>
  <p:transition>
    <p:wipe dir="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6C671D3D-171F-4D2E-87B4-A194BF5BA11F}" type="slidenum">
              <a:rPr lang="en-US"/>
              <a:pPr>
                <a:defRPr/>
              </a:pPr>
              <a:t>‹#›</a:t>
            </a:fld>
            <a:endParaRPr lang="en-US"/>
          </a:p>
        </p:txBody>
      </p:sp>
    </p:spTree>
  </p:cSld>
  <p:clrMapOvr>
    <a:masterClrMapping/>
  </p:clrMapOvr>
  <p:transition>
    <p:wipe dir="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1F812FB9-A077-4575-B85B-2747A6F5DB8C}" type="slidenum">
              <a:rPr lang="en-US"/>
              <a:pPr>
                <a:defRPr/>
              </a:pPr>
              <a:t>‹#›</a:t>
            </a:fld>
            <a:endParaRPr lang="en-US"/>
          </a:p>
        </p:txBody>
      </p:sp>
    </p:spTree>
  </p:cSld>
  <p:clrMapOvr>
    <a:masterClrMapping/>
  </p:clrMapOvr>
  <p:transition>
    <p:wipe dir="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D7F65AF-A695-4DBE-A0CB-734C7127EE83}" type="slidenum">
              <a:rPr lang="en-US"/>
              <a:pPr>
                <a:defRPr/>
              </a:pPr>
              <a:t>‹#›</a:t>
            </a:fld>
            <a:endParaRPr lang="en-US"/>
          </a:p>
        </p:txBody>
      </p:sp>
    </p:spTree>
  </p:cSld>
  <p:clrMapOvr>
    <a:masterClrMapping/>
  </p:clrMapOvr>
  <p:transition>
    <p:wipe dir="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6400" y="177800"/>
            <a:ext cx="2159000" cy="3081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324600" cy="3081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FBA1BCE4-6D28-4FF6-A877-5DDD8C5880E6}" type="slidenum">
              <a:rPr lang="en-US"/>
              <a:pPr>
                <a:defRPr/>
              </a:pPr>
              <a:t>‹#›</a:t>
            </a:fld>
            <a:endParaRPr lang="en-US"/>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6B11EAF2-342F-499F-B070-811F87D6DA3F}" type="slidenum">
              <a:rPr lang="en-US"/>
              <a:pPr>
                <a:defRPr/>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sldNum" sz="quarter" idx="10"/>
          </p:nvPr>
        </p:nvSpPr>
        <p:spPr>
          <a:ln/>
        </p:spPr>
        <p:txBody>
          <a:bodyPr/>
          <a:lstStyle>
            <a:lvl1pPr>
              <a:defRPr/>
            </a:lvl1pPr>
          </a:lstStyle>
          <a:p>
            <a:pPr>
              <a:defRPr/>
            </a:pPr>
            <a:fld id="{E04BDC8D-6BC5-4960-9185-EAFE2A26F9E4}" type="slidenum">
              <a:rPr lang="en-US"/>
              <a:pPr>
                <a:defRPr/>
              </a:pPr>
              <a:t>‹#›</a:t>
            </a:fld>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7C356912-8463-4753-B47F-33C550736E1E}" type="slidenum">
              <a:rPr lang="en-US"/>
              <a:pPr>
                <a:defRPr/>
              </a:pPr>
              <a:t>‹#›</a:t>
            </a:fld>
            <a:endParaRPr lang="en-US"/>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BABF4BF-E71B-4A4C-9F1D-20E61170219D}" type="slidenum">
              <a:rPr lang="en-US"/>
              <a:pPr>
                <a:defRPr/>
              </a:pPr>
              <a:t>‹#›</a:t>
            </a:fld>
            <a:endParaRPr lang="en-US"/>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99BC9B1C-466E-4C99-8E91-011489AE73AA}" type="slidenum">
              <a:rPr lang="en-US"/>
              <a:pPr>
                <a:defRPr/>
              </a:pPr>
              <a:t>‹#›</a:t>
            </a:fld>
            <a:endParaRPr lang="en-U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177800"/>
            <a:ext cx="2101850" cy="5948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153150" cy="5948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53F92A71-4B14-4ABB-BBA5-CFF2A410F063}" type="slidenum">
              <a:rPr lang="en-US"/>
              <a:pPr>
                <a:defRPr/>
              </a:pPr>
              <a:t>‹#›</a:t>
            </a:fld>
            <a:endParaRPr lang="en-US"/>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20"/>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76166" name="Rectangle 6"/>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3676167" name="Rectangle 7"/>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33"/>
          <p:cNvSpPr>
            <a:spLocks noGrp="1" noChangeArrowheads="1"/>
          </p:cNvSpPr>
          <p:nvPr>
            <p:ph type="sldNum" sz="quarter" idx="10"/>
          </p:nvPr>
        </p:nvSpPr>
        <p:spPr/>
        <p:txBody>
          <a:bodyPr/>
          <a:lstStyle>
            <a:lvl1pPr>
              <a:defRPr/>
            </a:lvl1pPr>
          </a:lstStyle>
          <a:p>
            <a:pPr>
              <a:defRPr/>
            </a:pPr>
            <a:fld id="{BABFEBB0-E0AC-4298-9E6A-2BE43C798EC3}"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36288" y="268288"/>
            <a:ext cx="1231100" cy="380283"/>
          </a:xfrm>
          <a:prstGeom prst="rect">
            <a:avLst/>
          </a:prstGeom>
        </p:spPr>
      </p:pic>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98C967D0-CA60-43CB-A7DD-6FBC7EA401AE}" type="slidenum">
              <a:rPr lang="en-US"/>
              <a:pPr>
                <a:defRPr/>
              </a:pPr>
              <a:t>‹#›</a:t>
            </a:fld>
            <a:endParaRPr lang="en-US"/>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517BE91F-604B-48C6-83FF-C66E007F1E49}" type="slidenum">
              <a:rPr lang="en-US"/>
              <a:pPr>
                <a:defRPr/>
              </a:pPr>
              <a:t>‹#›</a:t>
            </a:fld>
            <a:endParaRPr lang="en-US"/>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4549775"/>
            <a:ext cx="4198938" cy="137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0738" y="4549775"/>
            <a:ext cx="4198937" cy="137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C2C0F08F-E1DE-4598-B220-32C6A8D91679}" type="slidenum">
              <a:rPr lang="en-US"/>
              <a:pPr>
                <a:defRPr/>
              </a:pPr>
              <a:t>‹#›</a:t>
            </a:fld>
            <a:endParaRPr lang="en-US"/>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B945A88C-B8F6-4DB0-9538-4690DFC36E75}" type="slidenum">
              <a:rPr lang="en-US"/>
              <a:pPr>
                <a:defRPr/>
              </a:pPr>
              <a:t>‹#›</a:t>
            </a:fld>
            <a:endParaRPr lang="en-US"/>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10F30C18-7AFD-43A8-BB46-E3C562A43129}" type="slidenum">
              <a:rPr lang="en-US"/>
              <a:pPr>
                <a:defRPr/>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98541942-A5D9-4E5C-AF00-EB7B34B3A18D}" type="slidenum">
              <a:rPr lang="en-US"/>
              <a:pPr>
                <a:defRPr/>
              </a:pPr>
              <a:t>‹#›</a:t>
            </a:fld>
            <a:endParaRPr lang="en-US"/>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43A38269-7330-4F15-9CF1-11233BFC924D}" type="slidenum">
              <a:rPr lang="en-US"/>
              <a:pPr>
                <a:defRPr/>
              </a:pPr>
              <a:t>‹#›</a:t>
            </a:fld>
            <a:endParaRPr lang="en-US"/>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29396BD9-9411-4B7C-A95F-B11471913C3D}" type="slidenum">
              <a:rPr lang="en-US"/>
              <a:pPr>
                <a:defRPr/>
              </a:pPr>
              <a:t>‹#›</a:t>
            </a:fld>
            <a:endParaRPr lang="en-US"/>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C5098413-C072-46FF-A698-271ADF32074C}" type="slidenum">
              <a:rPr lang="en-US"/>
              <a:pPr>
                <a:defRPr/>
              </a:pPr>
              <a:t>‹#›</a:t>
            </a:fld>
            <a:endParaRPr lang="en-US"/>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ED43A3E5-CB60-4BCE-A132-74BC1B296483}" type="slidenum">
              <a:rPr lang="en-US"/>
              <a:pPr>
                <a:defRPr/>
              </a:pPr>
              <a:t>‹#›</a:t>
            </a:fld>
            <a:endParaRPr lang="en-US"/>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2900" y="177800"/>
            <a:ext cx="2136775"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261100"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DF7657EF-FB3F-44C3-A7EB-CEC0D53A1D0B}" type="slidenum">
              <a:rPr lang="en-US"/>
              <a:pPr>
                <a:defRPr/>
              </a:pPr>
              <a:t>‹#›</a:t>
            </a:fld>
            <a:endParaRPr lang="en-US"/>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18"/>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4041732" name="Rectangle 4"/>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4041733" name="Rectangle 5"/>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31"/>
          <p:cNvSpPr>
            <a:spLocks noGrp="1" noChangeArrowheads="1"/>
          </p:cNvSpPr>
          <p:nvPr>
            <p:ph type="sldNum" sz="quarter" idx="10"/>
          </p:nvPr>
        </p:nvSpPr>
        <p:spPr/>
        <p:txBody>
          <a:bodyPr/>
          <a:lstStyle>
            <a:lvl1pPr>
              <a:defRPr/>
            </a:lvl1pPr>
          </a:lstStyle>
          <a:p>
            <a:pPr>
              <a:defRPr/>
            </a:pPr>
            <a:fld id="{D0BFEFC9-3436-4992-BAD8-423B7266CDB7}"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87488" y="200741"/>
            <a:ext cx="1231100" cy="380283"/>
          </a:xfrm>
          <a:prstGeom prst="rect">
            <a:avLst/>
          </a:prstGeom>
        </p:spPr>
      </p:pic>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19CAA6A8-D3DD-47F0-A1C8-B80B995AC18C}" type="slidenum">
              <a:rPr lang="en-US"/>
              <a:pPr>
                <a:defRPr/>
              </a:pPr>
              <a:t>‹#›</a:t>
            </a:fld>
            <a:endParaRPr lang="en-US"/>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fld id="{2E1CD0EE-8834-436A-96D5-C2951DE7F04D}" type="slidenum">
              <a:rPr lang="en-US"/>
              <a:pPr>
                <a:defRPr/>
              </a:pPr>
              <a:t>‹#›</a:t>
            </a:fld>
            <a:endParaRPr lang="en-US"/>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4946650"/>
            <a:ext cx="4198938" cy="97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0738" y="4946650"/>
            <a:ext cx="4198937" cy="97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ln/>
        </p:spPr>
        <p:txBody>
          <a:bodyPr/>
          <a:lstStyle>
            <a:lvl1pPr>
              <a:defRPr/>
            </a:lvl1pPr>
          </a:lstStyle>
          <a:p>
            <a:pPr>
              <a:defRPr/>
            </a:pPr>
            <a:fld id="{70462E4F-0D23-4B71-9893-3B055C7CEA62}" type="slidenum">
              <a:rPr lang="en-US"/>
              <a:pPr>
                <a:defRPr/>
              </a:pPr>
              <a:t>‹#›</a:t>
            </a:fld>
            <a:endParaRPr lang="en-US"/>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sldNum" sz="quarter" idx="10"/>
          </p:nvPr>
        </p:nvSpPr>
        <p:spPr>
          <a:ln/>
        </p:spPr>
        <p:txBody>
          <a:bodyPr/>
          <a:lstStyle>
            <a:lvl1pPr>
              <a:defRPr/>
            </a:lvl1pPr>
          </a:lstStyle>
          <a:p>
            <a:pPr>
              <a:defRPr/>
            </a:pPr>
            <a:fld id="{54CC06E2-EDD6-4F1D-8AE7-19D5608D76BC}" type="slidenum">
              <a:rPr lang="en-US"/>
              <a:pPr>
                <a:defRPr/>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1044575"/>
            <a:ext cx="4203700"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1044575"/>
            <a:ext cx="4205288"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6FBDF379-D10F-4153-A6C2-40255A12EFAC}" type="slidenum">
              <a:rPr lang="en-US"/>
              <a:pPr>
                <a:defRPr/>
              </a:pPr>
              <a:t>‹#›</a:t>
            </a:fld>
            <a:endParaRPr lang="en-US"/>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sldNum" sz="quarter" idx="10"/>
          </p:nvPr>
        </p:nvSpPr>
        <p:spPr>
          <a:ln/>
        </p:spPr>
        <p:txBody>
          <a:bodyPr/>
          <a:lstStyle>
            <a:lvl1pPr>
              <a:defRPr/>
            </a:lvl1pPr>
          </a:lstStyle>
          <a:p>
            <a:pPr>
              <a:defRPr/>
            </a:pPr>
            <a:fld id="{BA3DB113-2312-47CB-B110-AF74DD259800}" type="slidenum">
              <a:rPr lang="en-US"/>
              <a:pPr>
                <a:defRPr/>
              </a:pPr>
              <a:t>‹#›</a:t>
            </a:fld>
            <a:endParaRPr lang="en-US"/>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8AA96825-E9D9-459A-9698-593098921500}" type="slidenum">
              <a:rPr lang="en-US"/>
              <a:pPr>
                <a:defRPr/>
              </a:pPr>
              <a:t>‹#›</a:t>
            </a:fld>
            <a:endParaRPr lang="en-US"/>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F608DF14-EA04-4E6C-8FB7-23E98D37A28B}" type="slidenum">
              <a:rPr lang="en-US"/>
              <a:pPr>
                <a:defRPr/>
              </a:pPr>
              <a:t>‹#›</a:t>
            </a:fld>
            <a:endParaRPr lang="en-US"/>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4B8AEECA-D969-4C3F-97B1-F6D344D0C9DB}" type="slidenum">
              <a:rPr lang="en-US"/>
              <a:pPr>
                <a:defRPr/>
              </a:pPr>
              <a:t>‹#›</a:t>
            </a:fld>
            <a:endParaRPr lang="en-US"/>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fld id="{081392A5-8ACD-4A87-87F2-9528733422F9}" type="slidenum">
              <a:rPr lang="en-US"/>
              <a:pPr>
                <a:defRPr/>
              </a:pPr>
              <a:t>‹#›</a:t>
            </a:fld>
            <a:endParaRPr lang="en-US"/>
          </a:p>
        </p:txBody>
      </p:sp>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2900" y="177800"/>
            <a:ext cx="2136775"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261100"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sldNum" sz="quarter" idx="10"/>
          </p:nvPr>
        </p:nvSpPr>
        <p:spPr>
          <a:ln/>
        </p:spPr>
        <p:txBody>
          <a:bodyPr/>
          <a:lstStyle>
            <a:lvl1pPr>
              <a:defRPr/>
            </a:lvl1pPr>
          </a:lstStyle>
          <a:p>
            <a:pPr>
              <a:defRPr/>
            </a:pPr>
            <a:fld id="{3F3C9BDF-0EB6-4E3B-8756-4B6455DF0AD5}" type="slidenum">
              <a:rPr lang="en-US"/>
              <a:pPr>
                <a:defRPr/>
              </a:pPr>
              <a:t>‹#›</a:t>
            </a:fld>
            <a:endParaRPr lang="en-US"/>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20"/>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78214" name="Rectangle 6"/>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3678215" name="Rectangle 7"/>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33"/>
          <p:cNvSpPr>
            <a:spLocks noGrp="1" noChangeArrowheads="1"/>
          </p:cNvSpPr>
          <p:nvPr>
            <p:ph type="sldNum" sz="quarter" idx="10"/>
          </p:nvPr>
        </p:nvSpPr>
        <p:spPr/>
        <p:txBody>
          <a:bodyPr/>
          <a:lstStyle>
            <a:lvl1pPr>
              <a:defRPr/>
            </a:lvl1pPr>
          </a:lstStyle>
          <a:p>
            <a:pPr>
              <a:defRPr/>
            </a:pPr>
            <a:fld id="{B9CD3DB6-DE0B-4A7B-B13D-2304A4E95421}"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87488" y="200742"/>
            <a:ext cx="1231100" cy="380283"/>
          </a:xfrm>
          <a:prstGeom prst="rect">
            <a:avLst/>
          </a:prstGeom>
        </p:spPr>
      </p:pic>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66EC0356-75DB-4503-A019-806D1BB967A2}" type="slidenum">
              <a:rPr lang="en-US"/>
              <a:pPr>
                <a:defRPr/>
              </a:pPr>
              <a:t>‹#›</a:t>
            </a:fld>
            <a:endParaRPr lang="en-US"/>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B3214F52-72D5-4048-BD2E-1018806B1FF4}" type="slidenum">
              <a:rPr lang="en-US"/>
              <a:pPr>
                <a:defRPr/>
              </a:pPr>
              <a:t>‹#›</a:t>
            </a:fld>
            <a:endParaRPr lang="en-US"/>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3748088"/>
            <a:ext cx="4198938" cy="217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0738" y="3748088"/>
            <a:ext cx="4198937" cy="217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718E9EAC-A2DA-4ED9-8DD4-EA42B818226C}" type="slidenum">
              <a:rPr lang="en-US"/>
              <a:pPr>
                <a:defRPr/>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1DFB3607-05EB-4161-A8D8-917557FF5FE8}" type="slidenum">
              <a:rPr lang="en-US"/>
              <a:pPr>
                <a:defRPr/>
              </a:pPr>
              <a:t>‹#›</a:t>
            </a:fld>
            <a:endParaRPr lang="en-US"/>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4416C563-113A-419D-80B6-079DE01A86EC}" type="slidenum">
              <a:rPr lang="en-US"/>
              <a:pPr>
                <a:defRPr/>
              </a:pPr>
              <a:t>‹#›</a:t>
            </a:fld>
            <a:endParaRPr lang="en-US"/>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2576" y="177800"/>
            <a:ext cx="7351802" cy="403225"/>
          </a:xfrm>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B2A63C80-DAF2-448B-ABC3-8CB42E94E369}" type="slidenum">
              <a:rPr lang="en-US"/>
              <a:pPr>
                <a:defRPr/>
              </a:pPr>
              <a:t>‹#›</a:t>
            </a:fld>
            <a:endParaRPr lang="en-US"/>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8E6377B1-5333-4874-806C-09F149938349}" type="slidenum">
              <a:rPr lang="en-US"/>
              <a:pPr>
                <a:defRPr/>
              </a:pPr>
              <a:t>‹#›</a:t>
            </a:fld>
            <a:endParaRPr lang="en-US"/>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11AFB140-49FA-4958-961F-1BDA08B8AC30}" type="slidenum">
              <a:rPr lang="en-US"/>
              <a:pPr>
                <a:defRPr/>
              </a:pPr>
              <a:t>‹#›</a:t>
            </a:fld>
            <a:endParaRPr lang="en-US"/>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FB3D09A0-C47E-4D9F-86EB-75DC640F2A75}" type="slidenum">
              <a:rPr lang="en-US"/>
              <a:pPr>
                <a:defRPr/>
              </a:pPr>
              <a:t>‹#›</a:t>
            </a:fld>
            <a:endParaRPr lang="en-US"/>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650C00AC-0B19-4576-8105-49789B36A550}" type="slidenum">
              <a:rPr lang="en-US"/>
              <a:pPr>
                <a:defRPr/>
              </a:pPr>
              <a:t>‹#›</a:t>
            </a:fld>
            <a:endParaRPr lang="en-US"/>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2900" y="177800"/>
            <a:ext cx="2136775"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261100"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9C86F5D1-A884-4F2C-A166-1B797BFED6A6}" type="slidenum">
              <a:rPr lang="en-US"/>
              <a:pPr>
                <a:defRPr/>
              </a:pPr>
              <a:t>‹#›</a:t>
            </a:fld>
            <a:endParaRPr lang="en-US"/>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20"/>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80262" name="Rectangle 6"/>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3680263" name="Rectangle 7"/>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33"/>
          <p:cNvSpPr>
            <a:spLocks noGrp="1" noChangeArrowheads="1"/>
          </p:cNvSpPr>
          <p:nvPr>
            <p:ph type="sldNum" sz="quarter" idx="10"/>
          </p:nvPr>
        </p:nvSpPr>
        <p:spPr/>
        <p:txBody>
          <a:bodyPr/>
          <a:lstStyle>
            <a:lvl1pPr>
              <a:defRPr/>
            </a:lvl1pPr>
          </a:lstStyle>
          <a:p>
            <a:pPr>
              <a:defRPr/>
            </a:pPr>
            <a:fld id="{D2F9D28D-359E-43C4-A976-979BA0E2DE28}"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87488" y="200742"/>
            <a:ext cx="1231100" cy="380283"/>
          </a:xfrm>
          <a:prstGeom prst="rect">
            <a:avLst/>
          </a:prstGeom>
        </p:spPr>
      </p:pic>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4FD6277B-E9A7-4131-B28E-494AA86E6746}" type="slidenum">
              <a:rPr lang="en-US"/>
              <a:pPr>
                <a:defRPr/>
              </a:pPr>
              <a:t>‹#›</a:t>
            </a:fld>
            <a:endParaRPr lang="en-US"/>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212C047E-00AA-4C8F-BD19-F19DCDFE862D}" type="slidenum">
              <a:rPr lang="en-US"/>
              <a:pPr>
                <a:defRPr/>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227D7A70-06BA-41B3-8E5E-3D85A8DBAD4C}" type="slidenum">
              <a:rPr lang="en-US"/>
              <a:pPr>
                <a:defRPr/>
              </a:pPr>
              <a:t>‹#›</a:t>
            </a:fld>
            <a:endParaRPr lang="en-US"/>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3748088"/>
            <a:ext cx="4198938" cy="217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0738" y="3748088"/>
            <a:ext cx="4198937" cy="2178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EA71FB6E-82DB-4409-BEF4-7CC2DC91305A}" type="slidenum">
              <a:rPr lang="en-US"/>
              <a:pPr>
                <a:defRPr/>
              </a:pPr>
              <a:t>‹#›</a:t>
            </a:fld>
            <a:endParaRPr lang="en-US"/>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7412E8B1-81CA-4219-882C-5760D415DCFD}" type="slidenum">
              <a:rPr lang="en-US"/>
              <a:pPr>
                <a:defRPr/>
              </a:pPr>
              <a:t>‹#›</a:t>
            </a:fld>
            <a:endParaRPr lang="en-US"/>
          </a:p>
        </p:txBody>
      </p:sp>
    </p:spTree>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DD269578-E59D-4F4E-8807-70E39E6BBD2C}" type="slidenum">
              <a:rPr lang="en-US"/>
              <a:pPr>
                <a:defRPr/>
              </a:pPr>
              <a:t>‹#›</a:t>
            </a:fld>
            <a:endParaRPr lang="en-US"/>
          </a:p>
        </p:txBody>
      </p:sp>
    </p:spTree>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0A242DC4-12CF-40B4-9D85-1522B94842C8}" type="slidenum">
              <a:rPr lang="en-US"/>
              <a:pPr>
                <a:defRPr/>
              </a:pPr>
              <a:t>‹#›</a:t>
            </a:fld>
            <a:endParaRPr lang="en-US"/>
          </a:p>
        </p:txBody>
      </p: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94299EA6-BA42-444D-9931-FA7465721AB9}" type="slidenum">
              <a:rPr lang="en-US"/>
              <a:pPr>
                <a:defRPr/>
              </a:pPr>
              <a:t>‹#›</a:t>
            </a:fld>
            <a:endParaRPr lang="en-US"/>
          </a:p>
        </p:txBody>
      </p: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CFF589E-C593-400F-9DE0-ABDC4C6EA616}" type="slidenum">
              <a:rPr lang="en-US"/>
              <a:pPr>
                <a:defRPr/>
              </a:pPr>
              <a:t>‹#›</a:t>
            </a:fld>
            <a:endParaRPr lang="en-US"/>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2A1D20BA-A629-46A4-A7CC-375DF17E0F89}" type="slidenum">
              <a:rPr lang="en-US"/>
              <a:pPr>
                <a:defRPr/>
              </a:pPr>
              <a:t>‹#›</a:t>
            </a:fld>
            <a:endParaRPr lang="en-US"/>
          </a:p>
        </p:txBody>
      </p:sp>
    </p:spTree>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2900" y="177800"/>
            <a:ext cx="2136775"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261100"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EB82B7E1-4BEA-4E48-82C7-5F07FE538AB2}" type="slidenum">
              <a:rPr lang="en-US"/>
              <a:pPr>
                <a:defRPr/>
              </a:pPr>
              <a:t>‹#›</a:t>
            </a:fld>
            <a:endParaRPr lang="en-US"/>
          </a:p>
        </p:txBody>
      </p:sp>
    </p:spTree>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20"/>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82310" name="Rectangle 6"/>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3682311" name="Rectangle 7"/>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33"/>
          <p:cNvSpPr>
            <a:spLocks noGrp="1" noChangeArrowheads="1"/>
          </p:cNvSpPr>
          <p:nvPr>
            <p:ph type="sldNum" sz="quarter" idx="10"/>
          </p:nvPr>
        </p:nvSpPr>
        <p:spPr/>
        <p:txBody>
          <a:bodyPr/>
          <a:lstStyle>
            <a:lvl1pPr>
              <a:defRPr/>
            </a:lvl1pPr>
          </a:lstStyle>
          <a:p>
            <a:pPr>
              <a:defRPr/>
            </a:pPr>
            <a:fld id="{055DCE6A-F4BA-475F-9FAC-F745CB42E0B0}"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87488" y="134784"/>
            <a:ext cx="1231100" cy="380283"/>
          </a:xfrm>
          <a:prstGeom prst="rect">
            <a:avLst/>
          </a:prstGeom>
        </p:spPr>
      </p:pic>
    </p:spTree>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9DE128C1-3AAB-4731-8182-5685A6414B77}" type="slidenum">
              <a:rPr lang="en-US"/>
              <a:pPr>
                <a:defRPr/>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9A079DBE-FA56-415E-AF68-3645608C0968}" type="slidenum">
              <a:rPr lang="en-US"/>
              <a:pPr>
                <a:defRPr/>
              </a:pPr>
              <a:t>‹#›</a:t>
            </a:fld>
            <a:endParaRPr lang="en-US"/>
          </a:p>
        </p:txBody>
      </p:sp>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068B58D6-7BED-492D-B2B2-DD09D6D543D4}" type="slidenum">
              <a:rPr lang="en-US"/>
              <a:pPr>
                <a:defRPr/>
              </a:pPr>
              <a:t>‹#›</a:t>
            </a:fld>
            <a:endParaRPr lang="en-US"/>
          </a:p>
        </p:txBody>
      </p:sp>
    </p:spTree>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1085850"/>
            <a:ext cx="4198938" cy="484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0738" y="1085850"/>
            <a:ext cx="4198937" cy="484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B197B619-3355-43BC-9B00-F2E74F82C046}" type="slidenum">
              <a:rPr lang="en-US"/>
              <a:pPr>
                <a:defRPr/>
              </a:pPr>
              <a:t>‹#›</a:t>
            </a:fld>
            <a:endParaRPr lang="en-US"/>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16F4DD2F-5FFF-467C-8870-BE6D6A22E3CC}" type="slidenum">
              <a:rPr lang="en-US"/>
              <a:pPr>
                <a:defRPr/>
              </a:pPr>
              <a:t>‹#›</a:t>
            </a:fld>
            <a:endParaRPr lang="en-US"/>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306BEA55-E9C2-4324-A869-35E88ECA85EB}" type="slidenum">
              <a:rPr lang="en-US"/>
              <a:pPr>
                <a:defRPr/>
              </a:pPr>
              <a:t>‹#›</a:t>
            </a:fld>
            <a:endParaRPr lang="en-US"/>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7B6FEDDB-3DBE-4309-8AAD-CA173DF72B84}" type="slidenum">
              <a:rPr lang="en-US"/>
              <a:pPr>
                <a:defRPr/>
              </a:pPr>
              <a:t>‹#›</a:t>
            </a:fld>
            <a:endParaRPr lang="en-US"/>
          </a:p>
        </p:txBody>
      </p:sp>
    </p:spTree>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B0E31F1F-7D12-4BC6-B25A-CA235A9CB626}" type="slidenum">
              <a:rPr lang="en-US"/>
              <a:pPr>
                <a:defRPr/>
              </a:pPr>
              <a:t>‹#›</a:t>
            </a:fld>
            <a:endParaRPr lang="en-US"/>
          </a:p>
        </p:txBody>
      </p: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A4F10E48-0371-4ED3-B82C-2C19C7AC61F7}" type="slidenum">
              <a:rPr lang="en-US"/>
              <a:pPr>
                <a:defRPr/>
              </a:pPr>
              <a:t>‹#›</a:t>
            </a:fld>
            <a:endParaRPr lang="en-US"/>
          </a:p>
        </p:txBody>
      </p:sp>
    </p:spTree>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F48F6BC7-622E-4741-90F0-7D58E7BCF78B}" type="slidenum">
              <a:rPr lang="en-US"/>
              <a:pPr>
                <a:defRPr/>
              </a:pPr>
              <a:t>‹#›</a:t>
            </a:fld>
            <a:endParaRPr lang="en-US"/>
          </a:p>
        </p:txBody>
      </p:sp>
    </p:spTree>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2900" y="177800"/>
            <a:ext cx="2136775"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261100"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3B578C6A-7D0A-40D7-A000-CC2F7D44C196}" type="slidenum">
              <a:rPr lang="en-US"/>
              <a:pPr>
                <a:defRPr/>
              </a:pPr>
              <a:t>‹#›</a:t>
            </a:fld>
            <a:endParaRPr lang="en-US"/>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5"/>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44"/>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35218" name="Rectangle 18"/>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a:t>Click to edit Master title style</a:t>
            </a:r>
          </a:p>
        </p:txBody>
      </p:sp>
      <p:sp>
        <p:nvSpPr>
          <p:cNvPr id="3635219" name="Rectangle 19"/>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57"/>
          <p:cNvSpPr>
            <a:spLocks noGrp="1" noChangeArrowheads="1"/>
          </p:cNvSpPr>
          <p:nvPr>
            <p:ph type="sldNum" sz="quarter" idx="10"/>
          </p:nvPr>
        </p:nvSpPr>
        <p:spPr/>
        <p:txBody>
          <a:bodyPr/>
          <a:lstStyle>
            <a:lvl1pPr>
              <a:defRPr/>
            </a:lvl1pPr>
          </a:lstStyle>
          <a:p>
            <a:pPr>
              <a:defRPr/>
            </a:pPr>
            <a:fld id="{911BF972-D770-4119-950E-13DCE146CD98}"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87488" y="200741"/>
            <a:ext cx="1231100" cy="380283"/>
          </a:xfrm>
          <a:prstGeom prst="rect">
            <a:avLst/>
          </a:prstGeom>
        </p:spPr>
      </p:pic>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C264E4F7-60C4-4A47-AC22-C1BFD2ECFE7C}" type="slidenum">
              <a:rPr lang="en-US"/>
              <a:pPr>
                <a:defRPr/>
              </a:pPr>
              <a:t>‹#›</a:t>
            </a:fld>
            <a:endParaRPr lang="en-US"/>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0C1448B3-3C89-416D-AE63-97D3035E25F3}" type="slidenum">
              <a:rPr lang="en-US"/>
              <a:pPr>
                <a:defRPr/>
              </a:pPr>
              <a:t>‹#›</a:t>
            </a:fld>
            <a:endParaRPr lang="en-US"/>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D04CA71E-1C92-4CD1-B8CA-7CB5940B79AF}" type="slidenum">
              <a:rPr lang="en-US"/>
              <a:pPr>
                <a:defRPr/>
              </a:pPr>
              <a:t>‹#›</a:t>
            </a:fld>
            <a:endParaRPr lang="en-US"/>
          </a:p>
        </p:txBody>
      </p: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1044575"/>
            <a:ext cx="4222750"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044575"/>
            <a:ext cx="4224338"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ABD6A86E-F590-4F61-A613-B3B1B1A65803}" type="slidenum">
              <a:rPr lang="en-US"/>
              <a:pPr>
                <a:defRPr/>
              </a:pPr>
              <a:t>‹#›</a:t>
            </a:fld>
            <a:endParaRPr lang="en-US"/>
          </a:p>
        </p:txBody>
      </p:sp>
    </p:spTree>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9EF6B882-B384-482B-925E-8DC9DFFE90A1}" type="slidenum">
              <a:rPr lang="en-US"/>
              <a:pPr>
                <a:defRPr/>
              </a:pPr>
              <a:t>‹#›</a:t>
            </a:fld>
            <a:endParaRPr lang="en-US"/>
          </a:p>
        </p:txBody>
      </p:sp>
    </p:spTree>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2A75F334-78B1-413F-B120-5B7AE28B9FD8}" type="slidenum">
              <a:rPr lang="en-US"/>
              <a:pPr>
                <a:defRPr/>
              </a:pPr>
              <a:t>‹#›</a:t>
            </a:fld>
            <a:endParaRPr lang="en-US"/>
          </a:p>
        </p:txBody>
      </p:sp>
    </p:spTree>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66F5AFC4-F213-4A1E-9B78-F6862C924DD7}" type="slidenum">
              <a:rPr lang="en-US"/>
              <a:pPr>
                <a:defRPr/>
              </a:pPr>
              <a:t>‹#›</a:t>
            </a:fld>
            <a:endParaRPr lang="en-US"/>
          </a:p>
        </p:txBody>
      </p: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E22F53B9-6B1E-4016-AED6-AD0D4F87C5A5}" type="slidenum">
              <a:rPr lang="en-US"/>
              <a:pPr>
                <a:defRPr/>
              </a:pPr>
              <a:t>‹#›</a:t>
            </a:fld>
            <a:endParaRPr lang="en-US"/>
          </a:p>
        </p:txBody>
      </p:sp>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B2A4E872-3BF8-479C-9603-C4E465A6912F}" type="slidenum">
              <a:rPr lang="en-US"/>
              <a:pPr>
                <a:defRPr/>
              </a:pPr>
              <a:t>‹#›</a:t>
            </a:fld>
            <a:endParaRPr lang="en-US"/>
          </a:p>
        </p:txBody>
      </p:sp>
    </p:spTree>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CB5B0DB3-C4DD-47DA-88E5-3F87ED382B99}" type="slidenum">
              <a:rPr lang="en-US"/>
              <a:pPr>
                <a:defRPr/>
              </a:pPr>
              <a:t>‹#›</a:t>
            </a:fld>
            <a:endParaRPr lang="en-US"/>
          </a:p>
        </p:txBody>
      </p:sp>
    </p:spTree>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9413" y="177800"/>
            <a:ext cx="2149475" cy="5748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77800"/>
            <a:ext cx="6297613" cy="5748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BD276977-239E-4BEE-AEDA-5E8DE1C09A8B}" type="slidenum">
              <a:rPr lang="en-US"/>
              <a:pPr>
                <a:defRPr/>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24326EE5-E445-4703-90E9-2637C6C8DC1C}" type="slidenum">
              <a:rPr lang="en-US"/>
              <a:pPr>
                <a:defRPr/>
              </a:pPr>
              <a:t>‹#›</a:t>
            </a:fld>
            <a:endParaRPr lang="en-US"/>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0" y="895350"/>
            <a:ext cx="5073650" cy="50800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5" name="Rectangle 20"/>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84358" name="Rectangle 6"/>
          <p:cNvSpPr>
            <a:spLocks noGrp="1" noChangeArrowheads="1"/>
          </p:cNvSpPr>
          <p:nvPr>
            <p:ph type="ctrTitle" sz="quarter"/>
          </p:nvPr>
        </p:nvSpPr>
        <p:spPr>
          <a:xfrm>
            <a:off x="447675" y="2130425"/>
            <a:ext cx="4195763" cy="1470025"/>
          </a:xfrm>
        </p:spPr>
        <p:txBody>
          <a:bodyPr lIns="91440" tIns="45720" rIns="91440" bIns="45720"/>
          <a:lstStyle>
            <a:lvl1pPr>
              <a:lnSpc>
                <a:spcPct val="100000"/>
              </a:lnSpc>
              <a:defRPr sz="3600"/>
            </a:lvl1pPr>
          </a:lstStyle>
          <a:p>
            <a:r>
              <a:rPr lang="en-US" dirty="0"/>
              <a:t>Click to edit Master title style</a:t>
            </a:r>
          </a:p>
        </p:txBody>
      </p:sp>
      <p:sp>
        <p:nvSpPr>
          <p:cNvPr id="3684359" name="Rectangle 7"/>
          <p:cNvSpPr>
            <a:spLocks noGrp="1" noChangeArrowheads="1"/>
          </p:cNvSpPr>
          <p:nvPr>
            <p:ph type="subTitle" sz="quarter" idx="1"/>
          </p:nvPr>
        </p:nvSpPr>
        <p:spPr>
          <a:xfrm>
            <a:off x="447675" y="3886200"/>
            <a:ext cx="3455988" cy="1752600"/>
          </a:xfrm>
          <a:ln/>
        </p:spPr>
        <p:txBody>
          <a:bodyPr lIns="91440" tIns="45720" rIns="91440" bIns="45720"/>
          <a:lstStyle>
            <a:lvl1pPr marL="0" indent="0">
              <a:buFont typeface="Wingdings" pitchFamily="2" charset="2"/>
              <a:buNone/>
              <a:tabLst/>
              <a:defRPr sz="2400"/>
            </a:lvl1pPr>
          </a:lstStyle>
          <a:p>
            <a:r>
              <a:rPr lang="en-US"/>
              <a:t>Click to edit Master subtitle style</a:t>
            </a:r>
          </a:p>
        </p:txBody>
      </p:sp>
      <p:sp>
        <p:nvSpPr>
          <p:cNvPr id="7" name="Rectangle 33"/>
          <p:cNvSpPr>
            <a:spLocks noGrp="1" noChangeArrowheads="1"/>
          </p:cNvSpPr>
          <p:nvPr>
            <p:ph type="sldNum" sz="quarter" idx="10"/>
          </p:nvPr>
        </p:nvSpPr>
        <p:spPr/>
        <p:txBody>
          <a:bodyPr/>
          <a:lstStyle>
            <a:lvl1pPr>
              <a:defRPr/>
            </a:lvl1pPr>
          </a:lstStyle>
          <a:p>
            <a:pPr>
              <a:defRPr/>
            </a:pPr>
            <a:fld id="{E529729C-69F1-4EA5-B0E9-3C9978E199A6}" type="slidenum">
              <a:rPr lang="en-US"/>
              <a:pPr>
                <a:defRPr/>
              </a:pPr>
              <a:t>‹#›</a:t>
            </a:fld>
            <a:endParaRPr lang="en-US"/>
          </a:p>
        </p:txBody>
      </p:sp>
      <p:pic>
        <p:nvPicPr>
          <p:cNvPr id="8" name="Picture 7" descr="RakshakLogo_300_dpi.png"/>
          <p:cNvPicPr>
            <a:picLocks noChangeAspect="1"/>
          </p:cNvPicPr>
          <p:nvPr userDrawn="1"/>
        </p:nvPicPr>
        <p:blipFill>
          <a:blip r:embed="rId2" cstate="print"/>
          <a:stretch>
            <a:fillRect/>
          </a:stretch>
        </p:blipFill>
        <p:spPr>
          <a:xfrm>
            <a:off x="7787488" y="200741"/>
            <a:ext cx="1231100" cy="380283"/>
          </a:xfrm>
          <a:prstGeom prst="rect">
            <a:avLst/>
          </a:prstGeom>
        </p:spPr>
      </p:pic>
    </p:spTree>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D68AF4C1-9ABE-4F21-B237-AC7FEC2ADEBB}" type="slidenum">
              <a:rPr lang="en-US"/>
              <a:pPr>
                <a:defRPr/>
              </a:pPr>
              <a:t>‹#›</a:t>
            </a:fld>
            <a:endParaRPr lang="en-US"/>
          </a:p>
        </p:txBody>
      </p:sp>
    </p:spTree>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0981E1A8-F5C4-4766-B5A3-6E1F377C8A1E}" type="slidenum">
              <a:rPr lang="en-US"/>
              <a:pPr>
                <a:defRPr/>
              </a:pPr>
              <a:t>‹#›</a:t>
            </a:fld>
            <a:endParaRPr lang="en-US"/>
          </a:p>
        </p:txBody>
      </p:sp>
    </p:spTree>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400" y="1566863"/>
            <a:ext cx="1925638" cy="4359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57438" y="1566863"/>
            <a:ext cx="1925637" cy="4359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AD06D2A0-C9EE-4699-BA5D-D6F94E85F21B}" type="slidenum">
              <a:rPr lang="en-US"/>
              <a:pPr>
                <a:defRPr/>
              </a:pPr>
              <a:t>‹#›</a:t>
            </a:fld>
            <a:endParaRPr lang="en-US"/>
          </a:p>
        </p:txBody>
      </p:sp>
    </p:spTree>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F1D8540D-B23F-457F-88CF-D437FE8EAFAB}" type="slidenum">
              <a:rPr lang="en-US"/>
              <a:pPr>
                <a:defRPr/>
              </a:pPr>
              <a:t>‹#›</a:t>
            </a:fld>
            <a:endParaRPr lang="en-US"/>
          </a:p>
        </p:txBody>
      </p:sp>
    </p:spTree>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102A4612-9979-45F4-B37D-984BF825D675}" type="slidenum">
              <a:rPr lang="en-US"/>
              <a:pPr>
                <a:defRPr/>
              </a:pPr>
              <a:t>‹#›</a:t>
            </a:fld>
            <a:endParaRPr lang="en-US"/>
          </a:p>
        </p:txBody>
      </p:sp>
    </p:spTree>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D6F49200-4477-4094-95B5-FCBE40D92DCD}" type="slidenum">
              <a:rPr lang="en-US"/>
              <a:pPr>
                <a:defRPr/>
              </a:pPr>
              <a:t>‹#›</a:t>
            </a:fld>
            <a:endParaRPr lang="en-US"/>
          </a:p>
        </p:txBody>
      </p:sp>
    </p:spTree>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C884FFF2-09A9-4D86-B781-24C35ADB7A55}" type="slidenum">
              <a:rPr lang="en-US"/>
              <a:pPr>
                <a:defRPr/>
              </a:pPr>
              <a:t>‹#›</a:t>
            </a:fld>
            <a:endParaRPr lang="en-US"/>
          </a:p>
        </p:txBody>
      </p:sp>
    </p:spTree>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2B2FF8F-B75F-4AA3-9697-5362A41442A4}" type="slidenum">
              <a:rPr lang="en-US"/>
              <a:pPr>
                <a:defRPr/>
              </a:pPr>
              <a:t>‹#›</a:t>
            </a:fld>
            <a:endParaRPr lang="en-US"/>
          </a:p>
        </p:txBody>
      </p:sp>
    </p:spTree>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2334ECBD-975D-4DA8-86FC-EDC6D438A4FB}" type="slidenum">
              <a:rPr lang="en-US"/>
              <a:pPr>
                <a:defRPr/>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pn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1.pn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pn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1.pn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80905" name="Rectangle 9"/>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3280942" name="AutoShape 46"/>
          <p:cNvSpPr>
            <a:spLocks noChangeArrowheads="1"/>
          </p:cNvSpPr>
          <p:nvPr userDrawn="1"/>
        </p:nvSpPr>
        <p:spPr bwMode="auto">
          <a:xfrm>
            <a:off x="161925" y="925513"/>
            <a:ext cx="8886825" cy="5210175"/>
          </a:xfrm>
          <a:prstGeom prst="roundRect">
            <a:avLst>
              <a:gd name="adj" fmla="val 1949"/>
            </a:avLst>
          </a:prstGeom>
          <a:solidFill>
            <a:srgbClr val="C0C0C0"/>
          </a:solidFill>
          <a:ln w="9525">
            <a:noFill/>
            <a:round/>
            <a:headEnd/>
            <a:tailEnd/>
          </a:ln>
          <a:effectLst/>
        </p:spPr>
        <p:txBody>
          <a:bodyPr wrap="none" anchor="ctr"/>
          <a:lstStyle/>
          <a:p>
            <a:pPr>
              <a:defRPr/>
            </a:pPr>
            <a:endParaRPr lang="en-US"/>
          </a:p>
        </p:txBody>
      </p:sp>
      <p:sp>
        <p:nvSpPr>
          <p:cNvPr id="3280913" name="AutoShape 17"/>
          <p:cNvSpPr>
            <a:spLocks noChangeArrowheads="1"/>
          </p:cNvSpPr>
          <p:nvPr userDrawn="1"/>
        </p:nvSpPr>
        <p:spPr bwMode="auto">
          <a:xfrm>
            <a:off x="128588" y="885825"/>
            <a:ext cx="8886825" cy="5210175"/>
          </a:xfrm>
          <a:prstGeom prst="roundRect">
            <a:avLst>
              <a:gd name="adj" fmla="val 1949"/>
            </a:avLst>
          </a:prstGeom>
          <a:solidFill>
            <a:schemeClr val="bg1"/>
          </a:solidFill>
          <a:ln w="9525">
            <a:noFill/>
            <a:round/>
            <a:headEnd/>
            <a:tailEnd/>
          </a:ln>
          <a:effectLst/>
        </p:spPr>
        <p:txBody>
          <a:bodyPr wrap="none" anchor="ctr"/>
          <a:lstStyle/>
          <a:p>
            <a:pPr>
              <a:defRPr/>
            </a:pPr>
            <a:endParaRPr lang="en-US"/>
          </a:p>
        </p:txBody>
      </p:sp>
      <p:sp>
        <p:nvSpPr>
          <p:cNvPr id="1029" name="Rectangle 2"/>
          <p:cNvSpPr>
            <a:spLocks noGrp="1" noChangeArrowheads="1"/>
          </p:cNvSpPr>
          <p:nvPr>
            <p:ph type="title"/>
          </p:nvPr>
        </p:nvSpPr>
        <p:spPr bwMode="auto">
          <a:xfrm>
            <a:off x="279400" y="177800"/>
            <a:ext cx="7259638"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279400" y="1044575"/>
            <a:ext cx="8561388" cy="4881563"/>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dirty="0" smtClean="0"/>
              <a:t>First level subhead here</a:t>
            </a:r>
          </a:p>
          <a:p>
            <a:pPr lvl="1"/>
            <a:r>
              <a:rPr lang="en-US" dirty="0" smtClean="0"/>
              <a:t>Second level content</a:t>
            </a:r>
          </a:p>
          <a:p>
            <a:pPr lvl="2"/>
            <a:r>
              <a:rPr lang="en-US" dirty="0" smtClean="0"/>
              <a:t>Third level content</a:t>
            </a:r>
          </a:p>
          <a:p>
            <a:pPr lvl="3"/>
            <a:r>
              <a:rPr lang="en-US" dirty="0" smtClean="0"/>
              <a:t> </a:t>
            </a:r>
          </a:p>
          <a:p>
            <a:pPr lvl="0"/>
            <a:r>
              <a:rPr lang="en-US" dirty="0" smtClean="0"/>
              <a:t>First level subhead here</a:t>
            </a:r>
          </a:p>
          <a:p>
            <a:pPr lvl="1"/>
            <a:r>
              <a:rPr lang="en-US" dirty="0" smtClean="0"/>
              <a:t>Second level content</a:t>
            </a:r>
          </a:p>
          <a:p>
            <a:pPr lvl="2"/>
            <a:r>
              <a:rPr lang="en-US" dirty="0" smtClean="0"/>
              <a:t>Third level content</a:t>
            </a:r>
          </a:p>
          <a:p>
            <a:pPr lvl="3"/>
            <a:r>
              <a:rPr lang="en-US" dirty="0" smtClean="0"/>
              <a:t> </a:t>
            </a:r>
          </a:p>
        </p:txBody>
      </p:sp>
      <p:sp>
        <p:nvSpPr>
          <p:cNvPr id="3280907" name="Rectangle 11"/>
          <p:cNvSpPr>
            <a:spLocks noChangeArrowheads="1"/>
          </p:cNvSpPr>
          <p:nvPr userDrawn="1"/>
        </p:nvSpPr>
        <p:spPr bwMode="auto">
          <a:xfrm>
            <a:off x="371475" y="6688366"/>
            <a:ext cx="150522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280911" name="Rectangle 15"/>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599B9C93-D65D-4817-B2DF-9FA76DE1A628}" type="slidenum">
              <a:rPr lang="en-US"/>
              <a:pPr>
                <a:defRPr/>
              </a:pPr>
              <a:t>‹#›</a:t>
            </a:fld>
            <a:endParaRPr lang="en-US"/>
          </a:p>
        </p:txBody>
      </p:sp>
      <p:pic>
        <p:nvPicPr>
          <p:cNvPr id="11" name="Picture 10" descr="RakshakLogo_300_dpi.png"/>
          <p:cNvPicPr>
            <a:picLocks noChangeAspect="1"/>
          </p:cNvPicPr>
          <p:nvPr userDrawn="1"/>
        </p:nvPicPr>
        <p:blipFill>
          <a:blip r:embed="rId14" cstate="print"/>
          <a:stretch>
            <a:fillRect/>
          </a:stretch>
        </p:blipFill>
        <p:spPr>
          <a:xfrm>
            <a:off x="7784313" y="200742"/>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40" r:id="rId1"/>
    <p:sldLayoutId id="2147485569" r:id="rId2"/>
    <p:sldLayoutId id="2147485570" r:id="rId3"/>
    <p:sldLayoutId id="2147485571" r:id="rId4"/>
    <p:sldLayoutId id="2147485572" r:id="rId5"/>
    <p:sldLayoutId id="2147485573" r:id="rId6"/>
    <p:sldLayoutId id="2147485574" r:id="rId7"/>
    <p:sldLayoutId id="2147485575" r:id="rId8"/>
    <p:sldLayoutId id="2147485576" r:id="rId9"/>
    <p:sldLayoutId id="2147485577" r:id="rId10"/>
    <p:sldLayoutId id="2147485578" r:id="rId11"/>
    <p:sldLayoutId id="2147485579" r:id="rId12"/>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685378"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grpSp>
        <p:nvGrpSpPr>
          <p:cNvPr id="10243" name="Group 41"/>
          <p:cNvGrpSpPr>
            <a:grpSpLocks/>
          </p:cNvGrpSpPr>
          <p:nvPr userDrawn="1"/>
        </p:nvGrpSpPr>
        <p:grpSpPr bwMode="auto">
          <a:xfrm>
            <a:off x="163513" y="922338"/>
            <a:ext cx="8886825" cy="5210175"/>
            <a:chOff x="177" y="654"/>
            <a:chExt cx="5598" cy="3282"/>
          </a:xfrm>
        </p:grpSpPr>
        <p:sp>
          <p:nvSpPr>
            <p:cNvPr id="3685414" name="AutoShape 38"/>
            <p:cNvSpPr>
              <a:spLocks noChangeArrowheads="1"/>
            </p:cNvSpPr>
            <p:nvPr userDrawn="1"/>
          </p:nvSpPr>
          <p:spPr bwMode="auto">
            <a:xfrm>
              <a:off x="177" y="654"/>
              <a:ext cx="1811"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3685415" name="AutoShape 39"/>
            <p:cNvSpPr>
              <a:spLocks noChangeArrowheads="1"/>
            </p:cNvSpPr>
            <p:nvPr userDrawn="1"/>
          </p:nvSpPr>
          <p:spPr bwMode="auto">
            <a:xfrm>
              <a:off x="2070" y="654"/>
              <a:ext cx="1811"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3685416" name="AutoShape 40"/>
            <p:cNvSpPr>
              <a:spLocks noChangeArrowheads="1"/>
            </p:cNvSpPr>
            <p:nvPr userDrawn="1"/>
          </p:nvSpPr>
          <p:spPr bwMode="auto">
            <a:xfrm>
              <a:off x="3964" y="654"/>
              <a:ext cx="1811"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grpSp>
      <p:sp>
        <p:nvSpPr>
          <p:cNvPr id="3685398" name="AutoShape 22"/>
          <p:cNvSpPr>
            <a:spLocks noChangeArrowheads="1"/>
          </p:cNvSpPr>
          <p:nvPr userDrawn="1"/>
        </p:nvSpPr>
        <p:spPr bwMode="auto">
          <a:xfrm>
            <a:off x="128588" y="885825"/>
            <a:ext cx="2874962" cy="5210175"/>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sp>
        <p:nvSpPr>
          <p:cNvPr id="10245" name="Rectangle 5"/>
          <p:cNvSpPr>
            <a:spLocks noGrp="1" noChangeArrowheads="1"/>
          </p:cNvSpPr>
          <p:nvPr>
            <p:ph type="title"/>
          </p:nvPr>
        </p:nvSpPr>
        <p:spPr bwMode="auto">
          <a:xfrm>
            <a:off x="282575" y="177800"/>
            <a:ext cx="7377113"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246" name="Rectangle 6"/>
          <p:cNvSpPr>
            <a:spLocks noGrp="1" noChangeArrowheads="1"/>
          </p:cNvSpPr>
          <p:nvPr>
            <p:ph type="body" idx="1"/>
          </p:nvPr>
        </p:nvSpPr>
        <p:spPr bwMode="auto">
          <a:xfrm>
            <a:off x="279400" y="1044575"/>
            <a:ext cx="2554288" cy="4881563"/>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First level subhead here</a:t>
            </a:r>
          </a:p>
          <a:p>
            <a:pPr lvl="1"/>
            <a:r>
              <a:rPr lang="en-US" smtClean="0"/>
              <a:t>Second level content</a:t>
            </a:r>
          </a:p>
          <a:p>
            <a:pPr lvl="2"/>
            <a:r>
              <a:rPr lang="en-US" smtClean="0"/>
              <a:t>Third level content</a:t>
            </a:r>
          </a:p>
          <a:p>
            <a:pPr lvl="3"/>
            <a:r>
              <a:rPr lang="en-US" smtClean="0"/>
              <a:t> </a:t>
            </a:r>
          </a:p>
          <a:p>
            <a:pPr lvl="0"/>
            <a:r>
              <a:rPr lang="en-US" smtClean="0"/>
              <a:t>First level subhead here</a:t>
            </a:r>
          </a:p>
          <a:p>
            <a:pPr lvl="1"/>
            <a:r>
              <a:rPr lang="en-US" smtClean="0"/>
              <a:t>Second level content</a:t>
            </a:r>
          </a:p>
          <a:p>
            <a:pPr lvl="2"/>
            <a:r>
              <a:rPr lang="en-US" smtClean="0"/>
              <a:t>Third level content</a:t>
            </a:r>
          </a:p>
          <a:p>
            <a:pPr lvl="3"/>
            <a:r>
              <a:rPr lang="en-US" smtClean="0"/>
              <a:t> </a:t>
            </a:r>
          </a:p>
        </p:txBody>
      </p:sp>
      <p:sp>
        <p:nvSpPr>
          <p:cNvPr id="3685384" name="Rectangle 8"/>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1237F3D3-61A1-4B7D-A4B1-087BBA377536}" type="slidenum">
              <a:rPr lang="en-US"/>
              <a:pPr>
                <a:defRPr/>
              </a:pPr>
              <a:t>‹#›</a:t>
            </a:fld>
            <a:endParaRPr lang="en-US"/>
          </a:p>
        </p:txBody>
      </p:sp>
      <p:sp>
        <p:nvSpPr>
          <p:cNvPr id="3685410" name="Rectangle 34"/>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85412" name="AutoShape 36"/>
          <p:cNvSpPr>
            <a:spLocks noChangeArrowheads="1"/>
          </p:cNvSpPr>
          <p:nvPr userDrawn="1"/>
        </p:nvSpPr>
        <p:spPr bwMode="auto">
          <a:xfrm>
            <a:off x="3133725" y="885825"/>
            <a:ext cx="2874963" cy="5210175"/>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sp>
        <p:nvSpPr>
          <p:cNvPr id="3685413" name="AutoShape 37"/>
          <p:cNvSpPr>
            <a:spLocks noChangeArrowheads="1"/>
          </p:cNvSpPr>
          <p:nvPr userDrawn="1"/>
        </p:nvSpPr>
        <p:spPr bwMode="auto">
          <a:xfrm>
            <a:off x="6140450" y="885825"/>
            <a:ext cx="2874963" cy="5210175"/>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pic>
        <p:nvPicPr>
          <p:cNvPr id="15" name="Picture 14" descr="RakshakLogo_300_dpi.png"/>
          <p:cNvPicPr>
            <a:picLocks noChangeAspect="1"/>
          </p:cNvPicPr>
          <p:nvPr userDrawn="1"/>
        </p:nvPicPr>
        <p:blipFill>
          <a:blip r:embed="rId13" cstate="print"/>
          <a:stretch>
            <a:fillRect/>
          </a:stretch>
        </p:blipFill>
        <p:spPr>
          <a:xfrm>
            <a:off x="7787488" y="200742"/>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49" r:id="rId1"/>
    <p:sldLayoutId id="2147485660" r:id="rId2"/>
    <p:sldLayoutId id="2147485661" r:id="rId3"/>
    <p:sldLayoutId id="2147485662" r:id="rId4"/>
    <p:sldLayoutId id="2147485663" r:id="rId5"/>
    <p:sldLayoutId id="2147485664" r:id="rId6"/>
    <p:sldLayoutId id="2147485665" r:id="rId7"/>
    <p:sldLayoutId id="2147485666" r:id="rId8"/>
    <p:sldLayoutId id="2147485667" r:id="rId9"/>
    <p:sldLayoutId id="2147485668" r:id="rId10"/>
    <p:sldLayoutId id="214748566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513794"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grpSp>
        <p:nvGrpSpPr>
          <p:cNvPr id="11267" name="Group 35"/>
          <p:cNvGrpSpPr>
            <a:grpSpLocks/>
          </p:cNvGrpSpPr>
          <p:nvPr userDrawn="1"/>
        </p:nvGrpSpPr>
        <p:grpSpPr bwMode="auto">
          <a:xfrm>
            <a:off x="114300" y="885825"/>
            <a:ext cx="2200275" cy="5246688"/>
            <a:chOff x="81" y="558"/>
            <a:chExt cx="1283" cy="3305"/>
          </a:xfrm>
        </p:grpSpPr>
        <p:sp>
          <p:nvSpPr>
            <p:cNvPr id="4513796" name="AutoShape 4"/>
            <p:cNvSpPr>
              <a:spLocks noChangeArrowheads="1"/>
            </p:cNvSpPr>
            <p:nvPr userDrawn="1"/>
          </p:nvSpPr>
          <p:spPr bwMode="auto">
            <a:xfrm>
              <a:off x="96" y="581"/>
              <a:ext cx="1268"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513799" name="AutoShape 7"/>
            <p:cNvSpPr>
              <a:spLocks noChangeArrowheads="1"/>
            </p:cNvSpPr>
            <p:nvPr userDrawn="1"/>
          </p:nvSpPr>
          <p:spPr bwMode="auto">
            <a:xfrm>
              <a:off x="81" y="558"/>
              <a:ext cx="1268" cy="328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grpSp>
        <p:nvGrpSpPr>
          <p:cNvPr id="11268" name="Group 36"/>
          <p:cNvGrpSpPr>
            <a:grpSpLocks/>
          </p:cNvGrpSpPr>
          <p:nvPr userDrawn="1"/>
        </p:nvGrpSpPr>
        <p:grpSpPr bwMode="auto">
          <a:xfrm>
            <a:off x="2349500" y="885825"/>
            <a:ext cx="2201863" cy="5246688"/>
            <a:chOff x="1406" y="558"/>
            <a:chExt cx="1284" cy="3305"/>
          </a:xfrm>
        </p:grpSpPr>
        <p:sp>
          <p:nvSpPr>
            <p:cNvPr id="4513797" name="AutoShape 5"/>
            <p:cNvSpPr>
              <a:spLocks noChangeArrowheads="1"/>
            </p:cNvSpPr>
            <p:nvPr userDrawn="1"/>
          </p:nvSpPr>
          <p:spPr bwMode="auto">
            <a:xfrm>
              <a:off x="1422" y="581"/>
              <a:ext cx="1268"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513815" name="AutoShape 23"/>
            <p:cNvSpPr>
              <a:spLocks noChangeArrowheads="1"/>
            </p:cNvSpPr>
            <p:nvPr userDrawn="1"/>
          </p:nvSpPr>
          <p:spPr bwMode="auto">
            <a:xfrm>
              <a:off x="1406" y="558"/>
              <a:ext cx="1268" cy="328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grpSp>
        <p:nvGrpSpPr>
          <p:cNvPr id="11269" name="Group 37"/>
          <p:cNvGrpSpPr>
            <a:grpSpLocks/>
          </p:cNvGrpSpPr>
          <p:nvPr userDrawn="1"/>
        </p:nvGrpSpPr>
        <p:grpSpPr bwMode="auto">
          <a:xfrm>
            <a:off x="4587875" y="885825"/>
            <a:ext cx="2200275" cy="5246688"/>
            <a:chOff x="2733" y="558"/>
            <a:chExt cx="1283" cy="3305"/>
          </a:xfrm>
        </p:grpSpPr>
        <p:sp>
          <p:nvSpPr>
            <p:cNvPr id="4513798" name="AutoShape 6"/>
            <p:cNvSpPr>
              <a:spLocks noChangeArrowheads="1"/>
            </p:cNvSpPr>
            <p:nvPr userDrawn="1"/>
          </p:nvSpPr>
          <p:spPr bwMode="auto">
            <a:xfrm>
              <a:off x="2748" y="581"/>
              <a:ext cx="1268"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513816" name="AutoShape 24"/>
            <p:cNvSpPr>
              <a:spLocks noChangeArrowheads="1"/>
            </p:cNvSpPr>
            <p:nvPr userDrawn="1"/>
          </p:nvSpPr>
          <p:spPr bwMode="auto">
            <a:xfrm>
              <a:off x="2733" y="558"/>
              <a:ext cx="1268" cy="328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grpSp>
        <p:nvGrpSpPr>
          <p:cNvPr id="11270" name="Group 38"/>
          <p:cNvGrpSpPr>
            <a:grpSpLocks/>
          </p:cNvGrpSpPr>
          <p:nvPr userDrawn="1"/>
        </p:nvGrpSpPr>
        <p:grpSpPr bwMode="auto">
          <a:xfrm>
            <a:off x="6824663" y="885825"/>
            <a:ext cx="2200275" cy="5246688"/>
            <a:chOff x="4052" y="558"/>
            <a:chExt cx="1283" cy="3305"/>
          </a:xfrm>
        </p:grpSpPr>
        <p:sp>
          <p:nvSpPr>
            <p:cNvPr id="4513820" name="AutoShape 28"/>
            <p:cNvSpPr>
              <a:spLocks noChangeArrowheads="1"/>
            </p:cNvSpPr>
            <p:nvPr userDrawn="1"/>
          </p:nvSpPr>
          <p:spPr bwMode="auto">
            <a:xfrm>
              <a:off x="4067" y="581"/>
              <a:ext cx="1268"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513823" name="AutoShape 31"/>
            <p:cNvSpPr>
              <a:spLocks noChangeArrowheads="1"/>
            </p:cNvSpPr>
            <p:nvPr userDrawn="1"/>
          </p:nvSpPr>
          <p:spPr bwMode="auto">
            <a:xfrm>
              <a:off x="4052" y="558"/>
              <a:ext cx="1268" cy="328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sp>
        <p:nvSpPr>
          <p:cNvPr id="11271" name="Rectangle 8"/>
          <p:cNvSpPr>
            <a:spLocks noGrp="1" noChangeArrowheads="1"/>
          </p:cNvSpPr>
          <p:nvPr>
            <p:ph type="title"/>
          </p:nvPr>
        </p:nvSpPr>
        <p:spPr bwMode="auto">
          <a:xfrm>
            <a:off x="282575" y="177800"/>
            <a:ext cx="7340600"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1272" name="Rectangle 9"/>
          <p:cNvSpPr>
            <a:spLocks noGrp="1" noChangeArrowheads="1"/>
          </p:cNvSpPr>
          <p:nvPr>
            <p:ph type="body" idx="1"/>
          </p:nvPr>
        </p:nvSpPr>
        <p:spPr bwMode="auto">
          <a:xfrm>
            <a:off x="279400" y="1044575"/>
            <a:ext cx="8656638" cy="4881563"/>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First level subhead here</a:t>
            </a:r>
          </a:p>
          <a:p>
            <a:pPr lvl="1"/>
            <a:r>
              <a:rPr lang="en-US" smtClean="0"/>
              <a:t>Second level content</a:t>
            </a:r>
          </a:p>
          <a:p>
            <a:pPr lvl="2"/>
            <a:r>
              <a:rPr lang="en-US" smtClean="0"/>
              <a:t>Third level content</a:t>
            </a:r>
          </a:p>
          <a:p>
            <a:pPr lvl="3"/>
            <a:r>
              <a:rPr lang="en-US" smtClean="0"/>
              <a:t> </a:t>
            </a:r>
          </a:p>
          <a:p>
            <a:pPr lvl="0"/>
            <a:r>
              <a:rPr lang="en-US" smtClean="0"/>
              <a:t>First level subhead here</a:t>
            </a:r>
          </a:p>
          <a:p>
            <a:pPr lvl="1"/>
            <a:r>
              <a:rPr lang="en-US" smtClean="0"/>
              <a:t>Second level content</a:t>
            </a:r>
          </a:p>
          <a:p>
            <a:pPr lvl="2"/>
            <a:r>
              <a:rPr lang="en-US" smtClean="0"/>
              <a:t>Third level content</a:t>
            </a:r>
          </a:p>
          <a:p>
            <a:pPr lvl="3"/>
            <a:r>
              <a:rPr lang="en-US" smtClean="0"/>
              <a:t> </a:t>
            </a:r>
          </a:p>
        </p:txBody>
      </p:sp>
      <p:sp>
        <p:nvSpPr>
          <p:cNvPr id="4513802" name="Rectangle 10"/>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C11869DA-31B9-4942-94EA-70E180428568}" type="slidenum">
              <a:rPr lang="en-US"/>
              <a:pPr>
                <a:defRPr/>
              </a:pPr>
              <a:t>‹#›</a:t>
            </a:fld>
            <a:endParaRPr lang="en-US"/>
          </a:p>
        </p:txBody>
      </p:sp>
      <p:sp>
        <p:nvSpPr>
          <p:cNvPr id="4513814" name="Rectangle 22"/>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pic>
        <p:nvPicPr>
          <p:cNvPr id="20" name="Picture 19" descr="RakshakLogo_300_dpi.png"/>
          <p:cNvPicPr>
            <a:picLocks noChangeAspect="1"/>
          </p:cNvPicPr>
          <p:nvPr userDrawn="1"/>
        </p:nvPicPr>
        <p:blipFill>
          <a:blip r:embed="rId13" cstate="print"/>
          <a:stretch>
            <a:fillRect/>
          </a:stretch>
        </p:blipFill>
        <p:spPr>
          <a:xfrm>
            <a:off x="7768114" y="200742"/>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50" r:id="rId1"/>
    <p:sldLayoutId id="2147485670" r:id="rId2"/>
    <p:sldLayoutId id="2147485671" r:id="rId3"/>
    <p:sldLayoutId id="2147485672" r:id="rId4"/>
    <p:sldLayoutId id="2147485673" r:id="rId5"/>
    <p:sldLayoutId id="2147485674" r:id="rId6"/>
    <p:sldLayoutId id="2147485675" r:id="rId7"/>
    <p:sldLayoutId id="2147485676" r:id="rId8"/>
    <p:sldLayoutId id="2147485677" r:id="rId9"/>
    <p:sldLayoutId id="2147485678" r:id="rId10"/>
    <p:sldLayoutId id="214748567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519938"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grpSp>
        <p:nvGrpSpPr>
          <p:cNvPr id="12291" name="Group 3"/>
          <p:cNvGrpSpPr>
            <a:grpSpLocks/>
          </p:cNvGrpSpPr>
          <p:nvPr userDrawn="1"/>
        </p:nvGrpSpPr>
        <p:grpSpPr bwMode="auto">
          <a:xfrm>
            <a:off x="114300" y="1354138"/>
            <a:ext cx="2200275" cy="4778375"/>
            <a:chOff x="81" y="558"/>
            <a:chExt cx="1283" cy="3305"/>
          </a:xfrm>
        </p:grpSpPr>
        <p:sp>
          <p:nvSpPr>
            <p:cNvPr id="4519940" name="AutoShape 4"/>
            <p:cNvSpPr>
              <a:spLocks noChangeArrowheads="1"/>
            </p:cNvSpPr>
            <p:nvPr userDrawn="1"/>
          </p:nvSpPr>
          <p:spPr bwMode="auto">
            <a:xfrm>
              <a:off x="96" y="581"/>
              <a:ext cx="1268"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519941" name="AutoShape 5"/>
            <p:cNvSpPr>
              <a:spLocks noChangeArrowheads="1"/>
            </p:cNvSpPr>
            <p:nvPr userDrawn="1"/>
          </p:nvSpPr>
          <p:spPr bwMode="auto">
            <a:xfrm>
              <a:off x="81" y="558"/>
              <a:ext cx="1268" cy="328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grpSp>
        <p:nvGrpSpPr>
          <p:cNvPr id="12292" name="Group 6"/>
          <p:cNvGrpSpPr>
            <a:grpSpLocks/>
          </p:cNvGrpSpPr>
          <p:nvPr userDrawn="1"/>
        </p:nvGrpSpPr>
        <p:grpSpPr bwMode="auto">
          <a:xfrm>
            <a:off x="2349500" y="1354138"/>
            <a:ext cx="2201863" cy="4778375"/>
            <a:chOff x="1406" y="558"/>
            <a:chExt cx="1284" cy="3305"/>
          </a:xfrm>
        </p:grpSpPr>
        <p:sp>
          <p:nvSpPr>
            <p:cNvPr id="4519943" name="AutoShape 7"/>
            <p:cNvSpPr>
              <a:spLocks noChangeArrowheads="1"/>
            </p:cNvSpPr>
            <p:nvPr userDrawn="1"/>
          </p:nvSpPr>
          <p:spPr bwMode="auto">
            <a:xfrm>
              <a:off x="1422" y="581"/>
              <a:ext cx="1268"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519944" name="AutoShape 8"/>
            <p:cNvSpPr>
              <a:spLocks noChangeArrowheads="1"/>
            </p:cNvSpPr>
            <p:nvPr userDrawn="1"/>
          </p:nvSpPr>
          <p:spPr bwMode="auto">
            <a:xfrm>
              <a:off x="1406" y="558"/>
              <a:ext cx="1268" cy="328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grpSp>
        <p:nvGrpSpPr>
          <p:cNvPr id="12293" name="Group 9"/>
          <p:cNvGrpSpPr>
            <a:grpSpLocks/>
          </p:cNvGrpSpPr>
          <p:nvPr userDrawn="1"/>
        </p:nvGrpSpPr>
        <p:grpSpPr bwMode="auto">
          <a:xfrm>
            <a:off x="4587875" y="1354138"/>
            <a:ext cx="2200275" cy="4778375"/>
            <a:chOff x="2733" y="558"/>
            <a:chExt cx="1283" cy="3305"/>
          </a:xfrm>
        </p:grpSpPr>
        <p:sp>
          <p:nvSpPr>
            <p:cNvPr id="4519946" name="AutoShape 10"/>
            <p:cNvSpPr>
              <a:spLocks noChangeArrowheads="1"/>
            </p:cNvSpPr>
            <p:nvPr userDrawn="1"/>
          </p:nvSpPr>
          <p:spPr bwMode="auto">
            <a:xfrm>
              <a:off x="2748" y="581"/>
              <a:ext cx="1268"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519947" name="AutoShape 11"/>
            <p:cNvSpPr>
              <a:spLocks noChangeArrowheads="1"/>
            </p:cNvSpPr>
            <p:nvPr userDrawn="1"/>
          </p:nvSpPr>
          <p:spPr bwMode="auto">
            <a:xfrm>
              <a:off x="2733" y="558"/>
              <a:ext cx="1268" cy="328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grpSp>
        <p:nvGrpSpPr>
          <p:cNvPr id="12294" name="Group 12"/>
          <p:cNvGrpSpPr>
            <a:grpSpLocks/>
          </p:cNvGrpSpPr>
          <p:nvPr userDrawn="1"/>
        </p:nvGrpSpPr>
        <p:grpSpPr bwMode="auto">
          <a:xfrm>
            <a:off x="6824663" y="1354138"/>
            <a:ext cx="2200275" cy="4778375"/>
            <a:chOff x="4052" y="558"/>
            <a:chExt cx="1283" cy="3305"/>
          </a:xfrm>
        </p:grpSpPr>
        <p:sp>
          <p:nvSpPr>
            <p:cNvPr id="4519949" name="AutoShape 13"/>
            <p:cNvSpPr>
              <a:spLocks noChangeArrowheads="1"/>
            </p:cNvSpPr>
            <p:nvPr userDrawn="1"/>
          </p:nvSpPr>
          <p:spPr bwMode="auto">
            <a:xfrm>
              <a:off x="4067" y="581"/>
              <a:ext cx="1268"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519950" name="AutoShape 14"/>
            <p:cNvSpPr>
              <a:spLocks noChangeArrowheads="1"/>
            </p:cNvSpPr>
            <p:nvPr userDrawn="1"/>
          </p:nvSpPr>
          <p:spPr bwMode="auto">
            <a:xfrm>
              <a:off x="4052" y="558"/>
              <a:ext cx="1268" cy="328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sp>
        <p:nvSpPr>
          <p:cNvPr id="12295" name="Rectangle 15"/>
          <p:cNvSpPr>
            <a:spLocks noGrp="1" noChangeArrowheads="1"/>
          </p:cNvSpPr>
          <p:nvPr>
            <p:ph type="title"/>
          </p:nvPr>
        </p:nvSpPr>
        <p:spPr bwMode="auto">
          <a:xfrm>
            <a:off x="282575" y="177800"/>
            <a:ext cx="7312025"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2296" name="Rectangle 16"/>
          <p:cNvSpPr>
            <a:spLocks noGrp="1" noChangeArrowheads="1"/>
          </p:cNvSpPr>
          <p:nvPr>
            <p:ph type="body" idx="1"/>
          </p:nvPr>
        </p:nvSpPr>
        <p:spPr bwMode="auto">
          <a:xfrm>
            <a:off x="279400" y="1387475"/>
            <a:ext cx="8656638" cy="4538663"/>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dirty="0" smtClean="0"/>
              <a:t>First level subhead here</a:t>
            </a:r>
          </a:p>
          <a:p>
            <a:pPr lvl="1"/>
            <a:r>
              <a:rPr lang="en-US" dirty="0" smtClean="0"/>
              <a:t>Second level content</a:t>
            </a:r>
          </a:p>
          <a:p>
            <a:pPr lvl="2"/>
            <a:r>
              <a:rPr lang="en-US" dirty="0" smtClean="0"/>
              <a:t>Third level content</a:t>
            </a:r>
          </a:p>
          <a:p>
            <a:pPr lvl="3"/>
            <a:r>
              <a:rPr lang="en-US" dirty="0" smtClean="0"/>
              <a:t> </a:t>
            </a:r>
          </a:p>
          <a:p>
            <a:pPr lvl="0"/>
            <a:r>
              <a:rPr lang="en-US" dirty="0" smtClean="0"/>
              <a:t>First level subhead here</a:t>
            </a:r>
          </a:p>
          <a:p>
            <a:pPr lvl="1"/>
            <a:r>
              <a:rPr lang="en-US" dirty="0" smtClean="0"/>
              <a:t>Second level content</a:t>
            </a:r>
          </a:p>
          <a:p>
            <a:pPr lvl="2"/>
            <a:r>
              <a:rPr lang="en-US" dirty="0" smtClean="0"/>
              <a:t>Third level content</a:t>
            </a:r>
          </a:p>
          <a:p>
            <a:pPr lvl="3"/>
            <a:r>
              <a:rPr lang="en-US" dirty="0" smtClean="0"/>
              <a:t> </a:t>
            </a:r>
          </a:p>
        </p:txBody>
      </p:sp>
      <p:sp>
        <p:nvSpPr>
          <p:cNvPr id="4519953" name="Rectangle 17"/>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81F85084-4F03-47BC-94DD-6F272939B3F3}" type="slidenum">
              <a:rPr lang="en-US"/>
              <a:pPr>
                <a:defRPr/>
              </a:pPr>
              <a:t>‹#›</a:t>
            </a:fld>
            <a:endParaRPr lang="en-US"/>
          </a:p>
        </p:txBody>
      </p:sp>
      <p:sp>
        <p:nvSpPr>
          <p:cNvPr id="4519965" name="Rectangle 29"/>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smtClean="0">
                <a:solidFill>
                  <a:schemeClr val="tx1"/>
                </a:solidFill>
                <a:latin typeface="AdobeCorpID MyriadRgScn" pitchFamily="34" charset="0"/>
              </a:rPr>
              <a:t>Rakshak</a:t>
            </a:r>
            <a:r>
              <a:rPr lang="en-US" sz="700" dirty="0" smtClean="0">
                <a:solidFill>
                  <a:schemeClr val="tx1"/>
                </a:solidFill>
                <a:latin typeface="AdobeCorpID MyriadRgScn" pitchFamily="34" charset="0"/>
              </a:rPr>
              <a:t> </a:t>
            </a:r>
            <a:r>
              <a:rPr lang="en-US" sz="700" dirty="0">
                <a:solidFill>
                  <a:schemeClr val="tx1"/>
                </a:solidFill>
                <a:latin typeface="AdobeCorpID MyriadRgScn" pitchFamily="34" charset="0"/>
              </a:rPr>
              <a:t>Foundation.  All Rights Reserved.</a:t>
            </a:r>
          </a:p>
        </p:txBody>
      </p:sp>
      <p:pic>
        <p:nvPicPr>
          <p:cNvPr id="20" name="Picture 19" descr="RakshakLogo_300_dpi.png"/>
          <p:cNvPicPr>
            <a:picLocks noChangeAspect="1"/>
          </p:cNvPicPr>
          <p:nvPr userDrawn="1"/>
        </p:nvPicPr>
        <p:blipFill>
          <a:blip r:embed="rId13" cstate="print"/>
          <a:stretch>
            <a:fillRect/>
          </a:stretch>
        </p:blipFill>
        <p:spPr>
          <a:xfrm>
            <a:off x="7768114" y="200742"/>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51" r:id="rId1"/>
    <p:sldLayoutId id="2147485680" r:id="rId2"/>
    <p:sldLayoutId id="2147485681" r:id="rId3"/>
    <p:sldLayoutId id="2147485682" r:id="rId4"/>
    <p:sldLayoutId id="2147485683" r:id="rId5"/>
    <p:sldLayoutId id="2147485684" r:id="rId6"/>
    <p:sldLayoutId id="2147485685" r:id="rId7"/>
    <p:sldLayoutId id="2147485686" r:id="rId8"/>
    <p:sldLayoutId id="2147485687" r:id="rId9"/>
    <p:sldLayoutId id="2147485688" r:id="rId10"/>
    <p:sldLayoutId id="214748568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687426"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grpSp>
        <p:nvGrpSpPr>
          <p:cNvPr id="13315" name="Group 40"/>
          <p:cNvGrpSpPr>
            <a:grpSpLocks/>
          </p:cNvGrpSpPr>
          <p:nvPr userDrawn="1"/>
        </p:nvGrpSpPr>
        <p:grpSpPr bwMode="auto">
          <a:xfrm>
            <a:off x="161925" y="1398588"/>
            <a:ext cx="8886825" cy="4737100"/>
            <a:chOff x="81" y="558"/>
            <a:chExt cx="5598" cy="2984"/>
          </a:xfrm>
        </p:grpSpPr>
        <p:sp>
          <p:nvSpPr>
            <p:cNvPr id="3687465" name="AutoShape 41"/>
            <p:cNvSpPr>
              <a:spLocks noChangeArrowheads="1"/>
            </p:cNvSpPr>
            <p:nvPr userDrawn="1"/>
          </p:nvSpPr>
          <p:spPr bwMode="auto">
            <a:xfrm>
              <a:off x="81" y="558"/>
              <a:ext cx="1811" cy="2984"/>
            </a:xfrm>
            <a:prstGeom prst="roundRect">
              <a:avLst>
                <a:gd name="adj" fmla="val 3532"/>
              </a:avLst>
            </a:prstGeom>
            <a:solidFill>
              <a:srgbClr val="C0C0C0"/>
            </a:solidFill>
            <a:ln w="9525" algn="ctr">
              <a:noFill/>
              <a:round/>
              <a:headEnd/>
              <a:tailEnd/>
            </a:ln>
            <a:effectLst/>
          </p:spPr>
          <p:txBody>
            <a:bodyPr wrap="none" anchor="ctr"/>
            <a:lstStyle/>
            <a:p>
              <a:pPr>
                <a:defRPr/>
              </a:pPr>
              <a:endParaRPr lang="en-US"/>
            </a:p>
          </p:txBody>
        </p:sp>
        <p:sp>
          <p:nvSpPr>
            <p:cNvPr id="3687466" name="AutoShape 42"/>
            <p:cNvSpPr>
              <a:spLocks noChangeArrowheads="1"/>
            </p:cNvSpPr>
            <p:nvPr userDrawn="1"/>
          </p:nvSpPr>
          <p:spPr bwMode="auto">
            <a:xfrm>
              <a:off x="1974" y="558"/>
              <a:ext cx="1811" cy="2984"/>
            </a:xfrm>
            <a:prstGeom prst="roundRect">
              <a:avLst>
                <a:gd name="adj" fmla="val 3532"/>
              </a:avLst>
            </a:prstGeom>
            <a:solidFill>
              <a:srgbClr val="C0C0C0"/>
            </a:solidFill>
            <a:ln w="9525" algn="ctr">
              <a:noFill/>
              <a:round/>
              <a:headEnd/>
              <a:tailEnd/>
            </a:ln>
            <a:effectLst/>
          </p:spPr>
          <p:txBody>
            <a:bodyPr wrap="none" anchor="ctr"/>
            <a:lstStyle/>
            <a:p>
              <a:pPr>
                <a:defRPr/>
              </a:pPr>
              <a:endParaRPr lang="en-US"/>
            </a:p>
          </p:txBody>
        </p:sp>
        <p:sp>
          <p:nvSpPr>
            <p:cNvPr id="3687467" name="AutoShape 43"/>
            <p:cNvSpPr>
              <a:spLocks noChangeArrowheads="1"/>
            </p:cNvSpPr>
            <p:nvPr userDrawn="1"/>
          </p:nvSpPr>
          <p:spPr bwMode="auto">
            <a:xfrm>
              <a:off x="3868" y="558"/>
              <a:ext cx="1811" cy="2984"/>
            </a:xfrm>
            <a:prstGeom prst="roundRect">
              <a:avLst>
                <a:gd name="adj" fmla="val 3532"/>
              </a:avLst>
            </a:prstGeom>
            <a:solidFill>
              <a:srgbClr val="C0C0C0"/>
            </a:solidFill>
            <a:ln w="9525" algn="ctr">
              <a:noFill/>
              <a:round/>
              <a:headEnd/>
              <a:tailEnd/>
            </a:ln>
            <a:effectLst/>
          </p:spPr>
          <p:txBody>
            <a:bodyPr wrap="none" anchor="ctr"/>
            <a:lstStyle/>
            <a:p>
              <a:pPr>
                <a:defRPr/>
              </a:pPr>
              <a:endParaRPr lang="en-US"/>
            </a:p>
          </p:txBody>
        </p:sp>
      </p:grpSp>
      <p:grpSp>
        <p:nvGrpSpPr>
          <p:cNvPr id="13316" name="Group 36"/>
          <p:cNvGrpSpPr>
            <a:grpSpLocks/>
          </p:cNvGrpSpPr>
          <p:nvPr userDrawn="1"/>
        </p:nvGrpSpPr>
        <p:grpSpPr bwMode="auto">
          <a:xfrm>
            <a:off x="128588" y="1358900"/>
            <a:ext cx="8886825" cy="4737100"/>
            <a:chOff x="81" y="558"/>
            <a:chExt cx="5598" cy="2984"/>
          </a:xfrm>
        </p:grpSpPr>
        <p:sp>
          <p:nvSpPr>
            <p:cNvPr id="3687428" name="AutoShape 4"/>
            <p:cNvSpPr>
              <a:spLocks noChangeArrowheads="1"/>
            </p:cNvSpPr>
            <p:nvPr userDrawn="1"/>
          </p:nvSpPr>
          <p:spPr bwMode="auto">
            <a:xfrm>
              <a:off x="81" y="558"/>
              <a:ext cx="1811" cy="2984"/>
            </a:xfrm>
            <a:prstGeom prst="roundRect">
              <a:avLst>
                <a:gd name="adj" fmla="val 3532"/>
              </a:avLst>
            </a:prstGeom>
            <a:solidFill>
              <a:schemeClr val="bg1"/>
            </a:solidFill>
            <a:ln w="9525" algn="ctr">
              <a:noFill/>
              <a:round/>
              <a:headEnd/>
              <a:tailEnd/>
            </a:ln>
            <a:effectLst/>
          </p:spPr>
          <p:txBody>
            <a:bodyPr wrap="none" anchor="ctr"/>
            <a:lstStyle/>
            <a:p>
              <a:pPr>
                <a:defRPr/>
              </a:pPr>
              <a:endParaRPr lang="en-US"/>
            </a:p>
          </p:txBody>
        </p:sp>
        <p:sp>
          <p:nvSpPr>
            <p:cNvPr id="3687458" name="AutoShape 34"/>
            <p:cNvSpPr>
              <a:spLocks noChangeArrowheads="1"/>
            </p:cNvSpPr>
            <p:nvPr userDrawn="1"/>
          </p:nvSpPr>
          <p:spPr bwMode="auto">
            <a:xfrm>
              <a:off x="1974" y="558"/>
              <a:ext cx="1811" cy="2984"/>
            </a:xfrm>
            <a:prstGeom prst="roundRect">
              <a:avLst>
                <a:gd name="adj" fmla="val 3532"/>
              </a:avLst>
            </a:prstGeom>
            <a:solidFill>
              <a:schemeClr val="bg1"/>
            </a:solidFill>
            <a:ln w="9525" algn="ctr">
              <a:noFill/>
              <a:round/>
              <a:headEnd/>
              <a:tailEnd/>
            </a:ln>
            <a:effectLst/>
          </p:spPr>
          <p:txBody>
            <a:bodyPr wrap="none" anchor="ctr"/>
            <a:lstStyle/>
            <a:p>
              <a:pPr>
                <a:defRPr/>
              </a:pPr>
              <a:endParaRPr lang="en-US"/>
            </a:p>
          </p:txBody>
        </p:sp>
        <p:sp>
          <p:nvSpPr>
            <p:cNvPr id="3687459" name="AutoShape 35"/>
            <p:cNvSpPr>
              <a:spLocks noChangeArrowheads="1"/>
            </p:cNvSpPr>
            <p:nvPr userDrawn="1"/>
          </p:nvSpPr>
          <p:spPr bwMode="auto">
            <a:xfrm>
              <a:off x="3868" y="558"/>
              <a:ext cx="1811" cy="2984"/>
            </a:xfrm>
            <a:prstGeom prst="roundRect">
              <a:avLst>
                <a:gd name="adj" fmla="val 3532"/>
              </a:avLst>
            </a:prstGeom>
            <a:solidFill>
              <a:schemeClr val="bg1"/>
            </a:solidFill>
            <a:ln w="9525" algn="ctr">
              <a:noFill/>
              <a:round/>
              <a:headEnd/>
              <a:tailEnd/>
            </a:ln>
            <a:effectLst/>
          </p:spPr>
          <p:txBody>
            <a:bodyPr wrap="none" anchor="ctr"/>
            <a:lstStyle/>
            <a:p>
              <a:pPr>
                <a:defRPr/>
              </a:pPr>
              <a:endParaRPr lang="en-US"/>
            </a:p>
          </p:txBody>
        </p:sp>
      </p:grpSp>
      <p:sp>
        <p:nvSpPr>
          <p:cNvPr id="13317" name="Rectangle 7"/>
          <p:cNvSpPr>
            <a:spLocks noGrp="1" noChangeArrowheads="1"/>
          </p:cNvSpPr>
          <p:nvPr>
            <p:ph type="title"/>
          </p:nvPr>
        </p:nvSpPr>
        <p:spPr bwMode="auto">
          <a:xfrm>
            <a:off x="282575" y="177800"/>
            <a:ext cx="7470775"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3318" name="Rectangle 8"/>
          <p:cNvSpPr>
            <a:spLocks noGrp="1" noChangeArrowheads="1"/>
          </p:cNvSpPr>
          <p:nvPr>
            <p:ph type="body" idx="1"/>
          </p:nvPr>
        </p:nvSpPr>
        <p:spPr bwMode="auto">
          <a:xfrm>
            <a:off x="279400" y="1506538"/>
            <a:ext cx="2554288" cy="4419600"/>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First level subhead here</a:t>
            </a:r>
          </a:p>
          <a:p>
            <a:pPr lvl="1"/>
            <a:r>
              <a:rPr lang="en-US" smtClean="0"/>
              <a:t>Second level content</a:t>
            </a:r>
          </a:p>
          <a:p>
            <a:pPr lvl="2"/>
            <a:r>
              <a:rPr lang="en-US" smtClean="0"/>
              <a:t>Third level content</a:t>
            </a:r>
          </a:p>
          <a:p>
            <a:pPr lvl="3"/>
            <a:r>
              <a:rPr lang="en-US" smtClean="0"/>
              <a:t> </a:t>
            </a:r>
          </a:p>
          <a:p>
            <a:pPr lvl="0"/>
            <a:r>
              <a:rPr lang="en-US" smtClean="0"/>
              <a:t>First level subhead here</a:t>
            </a:r>
          </a:p>
          <a:p>
            <a:pPr lvl="1"/>
            <a:r>
              <a:rPr lang="en-US" smtClean="0"/>
              <a:t>Second level content</a:t>
            </a:r>
          </a:p>
          <a:p>
            <a:pPr lvl="2"/>
            <a:r>
              <a:rPr lang="en-US" smtClean="0"/>
              <a:t>Third level content</a:t>
            </a:r>
          </a:p>
          <a:p>
            <a:pPr lvl="3"/>
            <a:r>
              <a:rPr lang="en-US" smtClean="0"/>
              <a:t> </a:t>
            </a:r>
          </a:p>
        </p:txBody>
      </p:sp>
      <p:sp>
        <p:nvSpPr>
          <p:cNvPr id="3687456" name="Rectangle 32"/>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87468" name="Rectangle 44"/>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E6412E9E-1EC1-4499-94F8-87248900B5CF}" type="slidenum">
              <a:rPr lang="en-US"/>
              <a:pPr>
                <a:defRPr/>
              </a:pPr>
              <a:t>‹#›</a:t>
            </a:fld>
            <a:endParaRPr lang="en-US"/>
          </a:p>
        </p:txBody>
      </p:sp>
      <p:pic>
        <p:nvPicPr>
          <p:cNvPr id="16" name="Picture 15" descr="RakshakLogo_300_dpi.png"/>
          <p:cNvPicPr>
            <a:picLocks noChangeAspect="1"/>
          </p:cNvPicPr>
          <p:nvPr userDrawn="1"/>
        </p:nvPicPr>
        <p:blipFill>
          <a:blip r:embed="rId13" cstate="print"/>
          <a:stretch>
            <a:fillRect/>
          </a:stretch>
        </p:blipFill>
        <p:spPr>
          <a:xfrm>
            <a:off x="7784314" y="177800"/>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52" r:id="rId1"/>
    <p:sldLayoutId id="2147485690" r:id="rId2"/>
    <p:sldLayoutId id="2147485691" r:id="rId3"/>
    <p:sldLayoutId id="2147485692" r:id="rId4"/>
    <p:sldLayoutId id="2147485693" r:id="rId5"/>
    <p:sldLayoutId id="2147485694" r:id="rId6"/>
    <p:sldLayoutId id="2147485695" r:id="rId7"/>
    <p:sldLayoutId id="2147485696" r:id="rId8"/>
    <p:sldLayoutId id="2147485697" r:id="rId9"/>
    <p:sldLayoutId id="2147485698" r:id="rId10"/>
    <p:sldLayoutId id="214748569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693570"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3693598" name="AutoShape 30"/>
          <p:cNvSpPr>
            <a:spLocks noChangeArrowheads="1"/>
          </p:cNvSpPr>
          <p:nvPr userDrawn="1"/>
        </p:nvSpPr>
        <p:spPr bwMode="auto">
          <a:xfrm>
            <a:off x="4699000" y="922338"/>
            <a:ext cx="4360863" cy="5210175"/>
          </a:xfrm>
          <a:prstGeom prst="roundRect">
            <a:avLst>
              <a:gd name="adj" fmla="val 2329"/>
            </a:avLst>
          </a:prstGeom>
          <a:solidFill>
            <a:srgbClr val="C0C0C0"/>
          </a:solidFill>
          <a:ln w="9525" algn="ctr">
            <a:noFill/>
            <a:round/>
            <a:headEnd/>
            <a:tailEnd/>
          </a:ln>
          <a:effectLst/>
        </p:spPr>
        <p:txBody>
          <a:bodyPr wrap="none" anchor="ctr"/>
          <a:lstStyle/>
          <a:p>
            <a:pPr>
              <a:defRPr/>
            </a:pPr>
            <a:endParaRPr lang="en-US"/>
          </a:p>
        </p:txBody>
      </p:sp>
      <p:sp>
        <p:nvSpPr>
          <p:cNvPr id="3693595" name="AutoShape 27"/>
          <p:cNvSpPr>
            <a:spLocks noChangeArrowheads="1"/>
          </p:cNvSpPr>
          <p:nvPr userDrawn="1"/>
        </p:nvSpPr>
        <p:spPr bwMode="auto">
          <a:xfrm>
            <a:off x="4654550" y="885825"/>
            <a:ext cx="4360863" cy="5210175"/>
          </a:xfrm>
          <a:prstGeom prst="roundRect">
            <a:avLst>
              <a:gd name="adj" fmla="val 2329"/>
            </a:avLst>
          </a:prstGeom>
          <a:solidFill>
            <a:schemeClr val="bg1"/>
          </a:solidFill>
          <a:ln w="9525" algn="ctr">
            <a:noFill/>
            <a:round/>
            <a:headEnd/>
            <a:tailEnd/>
          </a:ln>
          <a:effectLst/>
        </p:spPr>
        <p:txBody>
          <a:bodyPr wrap="none" anchor="ctr"/>
          <a:lstStyle/>
          <a:p>
            <a:pPr>
              <a:defRPr/>
            </a:pPr>
            <a:endParaRPr lang="en-US"/>
          </a:p>
        </p:txBody>
      </p:sp>
      <p:sp>
        <p:nvSpPr>
          <p:cNvPr id="14341" name="Rectangle 5"/>
          <p:cNvSpPr>
            <a:spLocks noGrp="1" noChangeArrowheads="1"/>
          </p:cNvSpPr>
          <p:nvPr>
            <p:ph type="title"/>
          </p:nvPr>
        </p:nvSpPr>
        <p:spPr bwMode="auto">
          <a:xfrm>
            <a:off x="282575" y="177800"/>
            <a:ext cx="7331075"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4342" name="Rectangle 6"/>
          <p:cNvSpPr>
            <a:spLocks noGrp="1" noChangeArrowheads="1"/>
          </p:cNvSpPr>
          <p:nvPr>
            <p:ph type="body" idx="1"/>
          </p:nvPr>
        </p:nvSpPr>
        <p:spPr bwMode="auto">
          <a:xfrm>
            <a:off x="4829175" y="1044575"/>
            <a:ext cx="4003675" cy="4881563"/>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dirty="0" smtClean="0"/>
              <a:t>First level subhead here</a:t>
            </a:r>
          </a:p>
          <a:p>
            <a:pPr lvl="1"/>
            <a:r>
              <a:rPr lang="en-US" dirty="0" smtClean="0"/>
              <a:t>Second level content</a:t>
            </a:r>
          </a:p>
          <a:p>
            <a:pPr lvl="2"/>
            <a:r>
              <a:rPr lang="en-US" dirty="0" smtClean="0"/>
              <a:t>Third level content</a:t>
            </a:r>
          </a:p>
          <a:p>
            <a:pPr lvl="3"/>
            <a:r>
              <a:rPr lang="en-US" dirty="0" smtClean="0"/>
              <a:t> </a:t>
            </a:r>
          </a:p>
          <a:p>
            <a:pPr lvl="0"/>
            <a:r>
              <a:rPr lang="en-US" dirty="0" smtClean="0"/>
              <a:t>First level subhead here</a:t>
            </a:r>
          </a:p>
          <a:p>
            <a:pPr lvl="1"/>
            <a:r>
              <a:rPr lang="en-US" dirty="0" smtClean="0"/>
              <a:t>Second level content</a:t>
            </a:r>
          </a:p>
          <a:p>
            <a:pPr lvl="2"/>
            <a:r>
              <a:rPr lang="en-US" dirty="0" smtClean="0"/>
              <a:t>Third level content</a:t>
            </a:r>
          </a:p>
          <a:p>
            <a:pPr lvl="3"/>
            <a:r>
              <a:rPr lang="en-US" dirty="0" smtClean="0"/>
              <a:t> </a:t>
            </a:r>
          </a:p>
        </p:txBody>
      </p:sp>
      <p:sp>
        <p:nvSpPr>
          <p:cNvPr id="3693576" name="Rectangle 8"/>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439C9FE9-295F-4E22-8FA2-C893D4176C0F}" type="slidenum">
              <a:rPr lang="en-US"/>
              <a:pPr>
                <a:defRPr/>
              </a:pPr>
              <a:t>‹#›</a:t>
            </a:fld>
            <a:endParaRPr lang="en-US"/>
          </a:p>
        </p:txBody>
      </p:sp>
      <p:sp>
        <p:nvSpPr>
          <p:cNvPr id="3693592" name="Rectangle 24"/>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pic>
        <p:nvPicPr>
          <p:cNvPr id="10" name="Picture 9" descr="RakshakLogo_300_dpi.png"/>
          <p:cNvPicPr>
            <a:picLocks noChangeAspect="1"/>
          </p:cNvPicPr>
          <p:nvPr userDrawn="1"/>
        </p:nvPicPr>
        <p:blipFill>
          <a:blip r:embed="rId13" cstate="print"/>
          <a:stretch>
            <a:fillRect/>
          </a:stretch>
        </p:blipFill>
        <p:spPr>
          <a:xfrm>
            <a:off x="7784313" y="177800"/>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53" r:id="rId1"/>
    <p:sldLayoutId id="2147485700" r:id="rId2"/>
    <p:sldLayoutId id="2147485701" r:id="rId3"/>
    <p:sldLayoutId id="2147485702" r:id="rId4"/>
    <p:sldLayoutId id="2147485703" r:id="rId5"/>
    <p:sldLayoutId id="2147485704" r:id="rId6"/>
    <p:sldLayoutId id="2147485705" r:id="rId7"/>
    <p:sldLayoutId id="2147485706" r:id="rId8"/>
    <p:sldLayoutId id="2147485707" r:id="rId9"/>
    <p:sldLayoutId id="2147485708" r:id="rId10"/>
    <p:sldLayoutId id="214748570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691522"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grpSp>
        <p:nvGrpSpPr>
          <p:cNvPr id="15363" name="Group 48"/>
          <p:cNvGrpSpPr>
            <a:grpSpLocks/>
          </p:cNvGrpSpPr>
          <p:nvPr userDrawn="1"/>
        </p:nvGrpSpPr>
        <p:grpSpPr bwMode="auto">
          <a:xfrm>
            <a:off x="163513" y="922338"/>
            <a:ext cx="8886825" cy="5210175"/>
            <a:chOff x="177" y="654"/>
            <a:chExt cx="5598" cy="3282"/>
          </a:xfrm>
        </p:grpSpPr>
        <p:sp>
          <p:nvSpPr>
            <p:cNvPr id="3691564" name="AutoShape 44"/>
            <p:cNvSpPr>
              <a:spLocks noChangeArrowheads="1"/>
            </p:cNvSpPr>
            <p:nvPr userDrawn="1"/>
          </p:nvSpPr>
          <p:spPr bwMode="auto">
            <a:xfrm>
              <a:off x="177" y="654"/>
              <a:ext cx="2760" cy="1608"/>
            </a:xfrm>
            <a:prstGeom prst="roundRect">
              <a:avLst>
                <a:gd name="adj" fmla="val 4042"/>
              </a:avLst>
            </a:prstGeom>
            <a:solidFill>
              <a:srgbClr val="C0C0C0"/>
            </a:solidFill>
            <a:ln w="9525" algn="ctr">
              <a:noFill/>
              <a:round/>
              <a:headEnd/>
              <a:tailEnd/>
            </a:ln>
            <a:effectLst/>
          </p:spPr>
          <p:txBody>
            <a:bodyPr wrap="none" anchor="ctr"/>
            <a:lstStyle/>
            <a:p>
              <a:pPr>
                <a:defRPr/>
              </a:pPr>
              <a:endParaRPr lang="en-US"/>
            </a:p>
          </p:txBody>
        </p:sp>
        <p:sp>
          <p:nvSpPr>
            <p:cNvPr id="3691565" name="AutoShape 45"/>
            <p:cNvSpPr>
              <a:spLocks noChangeArrowheads="1"/>
            </p:cNvSpPr>
            <p:nvPr userDrawn="1"/>
          </p:nvSpPr>
          <p:spPr bwMode="auto">
            <a:xfrm>
              <a:off x="177" y="2328"/>
              <a:ext cx="2760" cy="1608"/>
            </a:xfrm>
            <a:prstGeom prst="roundRect">
              <a:avLst>
                <a:gd name="adj" fmla="val 4042"/>
              </a:avLst>
            </a:prstGeom>
            <a:solidFill>
              <a:srgbClr val="C0C0C0"/>
            </a:solidFill>
            <a:ln w="9525" algn="ctr">
              <a:noFill/>
              <a:round/>
              <a:headEnd/>
              <a:tailEnd/>
            </a:ln>
            <a:effectLst/>
          </p:spPr>
          <p:txBody>
            <a:bodyPr wrap="none" anchor="ctr"/>
            <a:lstStyle/>
            <a:p>
              <a:pPr>
                <a:defRPr/>
              </a:pPr>
              <a:endParaRPr lang="en-US"/>
            </a:p>
          </p:txBody>
        </p:sp>
        <p:sp>
          <p:nvSpPr>
            <p:cNvPr id="3691566" name="AutoShape 46"/>
            <p:cNvSpPr>
              <a:spLocks noChangeArrowheads="1"/>
            </p:cNvSpPr>
            <p:nvPr userDrawn="1"/>
          </p:nvSpPr>
          <p:spPr bwMode="auto">
            <a:xfrm>
              <a:off x="3015" y="654"/>
              <a:ext cx="2760" cy="1608"/>
            </a:xfrm>
            <a:prstGeom prst="roundRect">
              <a:avLst>
                <a:gd name="adj" fmla="val 4042"/>
              </a:avLst>
            </a:prstGeom>
            <a:solidFill>
              <a:srgbClr val="C0C0C0"/>
            </a:solidFill>
            <a:ln w="9525" algn="ctr">
              <a:noFill/>
              <a:round/>
              <a:headEnd/>
              <a:tailEnd/>
            </a:ln>
            <a:effectLst/>
          </p:spPr>
          <p:txBody>
            <a:bodyPr wrap="none" anchor="ctr"/>
            <a:lstStyle/>
            <a:p>
              <a:pPr>
                <a:defRPr/>
              </a:pPr>
              <a:endParaRPr lang="en-US"/>
            </a:p>
          </p:txBody>
        </p:sp>
        <p:sp>
          <p:nvSpPr>
            <p:cNvPr id="3691567" name="AutoShape 47"/>
            <p:cNvSpPr>
              <a:spLocks noChangeArrowheads="1"/>
            </p:cNvSpPr>
            <p:nvPr userDrawn="1"/>
          </p:nvSpPr>
          <p:spPr bwMode="auto">
            <a:xfrm>
              <a:off x="3015" y="2328"/>
              <a:ext cx="2760" cy="1608"/>
            </a:xfrm>
            <a:prstGeom prst="roundRect">
              <a:avLst>
                <a:gd name="adj" fmla="val 4042"/>
              </a:avLst>
            </a:prstGeom>
            <a:solidFill>
              <a:srgbClr val="C0C0C0"/>
            </a:solidFill>
            <a:ln w="9525" algn="ctr">
              <a:noFill/>
              <a:round/>
              <a:headEnd/>
              <a:tailEnd/>
            </a:ln>
            <a:effectLst/>
          </p:spPr>
          <p:txBody>
            <a:bodyPr wrap="none" anchor="ctr"/>
            <a:lstStyle/>
            <a:p>
              <a:pPr>
                <a:defRPr/>
              </a:pPr>
              <a:endParaRPr lang="en-US"/>
            </a:p>
          </p:txBody>
        </p:sp>
      </p:grpSp>
      <p:sp>
        <p:nvSpPr>
          <p:cNvPr id="3691546" name="AutoShape 26"/>
          <p:cNvSpPr>
            <a:spLocks noChangeArrowheads="1"/>
          </p:cNvSpPr>
          <p:nvPr userDrawn="1"/>
        </p:nvSpPr>
        <p:spPr bwMode="auto">
          <a:xfrm>
            <a:off x="128588" y="885825"/>
            <a:ext cx="4381500" cy="2552700"/>
          </a:xfrm>
          <a:prstGeom prst="roundRect">
            <a:avLst>
              <a:gd name="adj" fmla="val 4042"/>
            </a:avLst>
          </a:prstGeom>
          <a:solidFill>
            <a:schemeClr val="bg1"/>
          </a:solidFill>
          <a:ln w="9525" algn="ctr">
            <a:noFill/>
            <a:round/>
            <a:headEnd/>
            <a:tailEnd/>
          </a:ln>
          <a:effectLst/>
        </p:spPr>
        <p:txBody>
          <a:bodyPr wrap="none" anchor="ctr"/>
          <a:lstStyle/>
          <a:p>
            <a:pPr>
              <a:defRPr/>
            </a:pPr>
            <a:endParaRPr lang="en-US"/>
          </a:p>
        </p:txBody>
      </p:sp>
      <p:sp>
        <p:nvSpPr>
          <p:cNvPr id="15365" name="Rectangle 7"/>
          <p:cNvSpPr>
            <a:spLocks noGrp="1" noChangeArrowheads="1"/>
          </p:cNvSpPr>
          <p:nvPr>
            <p:ph type="title"/>
          </p:nvPr>
        </p:nvSpPr>
        <p:spPr bwMode="auto">
          <a:xfrm>
            <a:off x="282575" y="177800"/>
            <a:ext cx="7285038"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5366" name="Rectangle 8"/>
          <p:cNvSpPr>
            <a:spLocks noGrp="1" noChangeArrowheads="1"/>
          </p:cNvSpPr>
          <p:nvPr>
            <p:ph type="body" idx="1"/>
          </p:nvPr>
        </p:nvSpPr>
        <p:spPr bwMode="auto">
          <a:xfrm>
            <a:off x="279400" y="1044575"/>
            <a:ext cx="4043363" cy="2241550"/>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First level subhead here</a:t>
            </a:r>
          </a:p>
          <a:p>
            <a:pPr lvl="1"/>
            <a:r>
              <a:rPr lang="en-US" smtClean="0"/>
              <a:t>Second level content</a:t>
            </a:r>
          </a:p>
          <a:p>
            <a:pPr lvl="2"/>
            <a:r>
              <a:rPr lang="en-US" smtClean="0"/>
              <a:t>Third level content</a:t>
            </a:r>
          </a:p>
          <a:p>
            <a:pPr lvl="3"/>
            <a:r>
              <a:rPr lang="en-US" smtClean="0"/>
              <a:t> </a:t>
            </a:r>
          </a:p>
          <a:p>
            <a:pPr lvl="0"/>
            <a:r>
              <a:rPr lang="en-US" smtClean="0"/>
              <a:t>First level subhead here</a:t>
            </a:r>
          </a:p>
          <a:p>
            <a:pPr lvl="1"/>
            <a:r>
              <a:rPr lang="en-US" smtClean="0"/>
              <a:t>Second level content</a:t>
            </a:r>
          </a:p>
          <a:p>
            <a:pPr lvl="2"/>
            <a:r>
              <a:rPr lang="en-US" smtClean="0"/>
              <a:t>Third level content</a:t>
            </a:r>
          </a:p>
          <a:p>
            <a:pPr lvl="3"/>
            <a:r>
              <a:rPr lang="en-US" smtClean="0"/>
              <a:t> </a:t>
            </a:r>
          </a:p>
        </p:txBody>
      </p:sp>
      <p:sp>
        <p:nvSpPr>
          <p:cNvPr id="3691530" name="Rectangle 10"/>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E187EE3C-C9E8-4A8F-835C-13E0E6060DF8}" type="slidenum">
              <a:rPr lang="en-US"/>
              <a:pPr>
                <a:defRPr/>
              </a:pPr>
              <a:t>‹#›</a:t>
            </a:fld>
            <a:endParaRPr lang="en-US"/>
          </a:p>
        </p:txBody>
      </p:sp>
      <p:sp>
        <p:nvSpPr>
          <p:cNvPr id="3691559" name="Rectangle 39"/>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91561" name="AutoShape 41"/>
          <p:cNvSpPr>
            <a:spLocks noChangeArrowheads="1"/>
          </p:cNvSpPr>
          <p:nvPr userDrawn="1"/>
        </p:nvSpPr>
        <p:spPr bwMode="auto">
          <a:xfrm>
            <a:off x="128588" y="3543300"/>
            <a:ext cx="4381500" cy="2552700"/>
          </a:xfrm>
          <a:prstGeom prst="roundRect">
            <a:avLst>
              <a:gd name="adj" fmla="val 4042"/>
            </a:avLst>
          </a:prstGeom>
          <a:solidFill>
            <a:schemeClr val="bg1"/>
          </a:solidFill>
          <a:ln w="9525" algn="ctr">
            <a:noFill/>
            <a:round/>
            <a:headEnd/>
            <a:tailEnd/>
          </a:ln>
          <a:effectLst/>
        </p:spPr>
        <p:txBody>
          <a:bodyPr wrap="none" anchor="ctr"/>
          <a:lstStyle/>
          <a:p>
            <a:pPr>
              <a:defRPr/>
            </a:pPr>
            <a:endParaRPr lang="en-US"/>
          </a:p>
        </p:txBody>
      </p:sp>
      <p:sp>
        <p:nvSpPr>
          <p:cNvPr id="3691562" name="AutoShape 42"/>
          <p:cNvSpPr>
            <a:spLocks noChangeArrowheads="1"/>
          </p:cNvSpPr>
          <p:nvPr userDrawn="1"/>
        </p:nvSpPr>
        <p:spPr bwMode="auto">
          <a:xfrm>
            <a:off x="4633913" y="885825"/>
            <a:ext cx="4381500" cy="2552700"/>
          </a:xfrm>
          <a:prstGeom prst="roundRect">
            <a:avLst>
              <a:gd name="adj" fmla="val 4042"/>
            </a:avLst>
          </a:prstGeom>
          <a:solidFill>
            <a:schemeClr val="bg1"/>
          </a:solidFill>
          <a:ln w="9525" algn="ctr">
            <a:noFill/>
            <a:round/>
            <a:headEnd/>
            <a:tailEnd/>
          </a:ln>
          <a:effectLst/>
        </p:spPr>
        <p:txBody>
          <a:bodyPr wrap="none" anchor="ctr"/>
          <a:lstStyle/>
          <a:p>
            <a:pPr>
              <a:defRPr/>
            </a:pPr>
            <a:endParaRPr lang="en-US"/>
          </a:p>
        </p:txBody>
      </p:sp>
      <p:sp>
        <p:nvSpPr>
          <p:cNvPr id="3691563" name="AutoShape 43"/>
          <p:cNvSpPr>
            <a:spLocks noChangeArrowheads="1"/>
          </p:cNvSpPr>
          <p:nvPr userDrawn="1"/>
        </p:nvSpPr>
        <p:spPr bwMode="auto">
          <a:xfrm>
            <a:off x="4633913" y="3543300"/>
            <a:ext cx="4381500" cy="2552700"/>
          </a:xfrm>
          <a:prstGeom prst="roundRect">
            <a:avLst>
              <a:gd name="adj" fmla="val 4042"/>
            </a:avLst>
          </a:prstGeom>
          <a:solidFill>
            <a:schemeClr val="bg1"/>
          </a:solidFill>
          <a:ln w="9525" algn="ctr">
            <a:noFill/>
            <a:round/>
            <a:headEnd/>
            <a:tailEnd/>
          </a:ln>
          <a:effectLst/>
        </p:spPr>
        <p:txBody>
          <a:bodyPr wrap="none" anchor="ctr"/>
          <a:lstStyle/>
          <a:p>
            <a:pPr>
              <a:defRPr/>
            </a:pPr>
            <a:endParaRPr lang="en-US"/>
          </a:p>
        </p:txBody>
      </p:sp>
      <p:pic>
        <p:nvPicPr>
          <p:cNvPr id="17" name="Picture 16" descr="RakshakLogo_300_dpi.png"/>
          <p:cNvPicPr>
            <a:picLocks noChangeAspect="1"/>
          </p:cNvPicPr>
          <p:nvPr userDrawn="1"/>
        </p:nvPicPr>
        <p:blipFill>
          <a:blip r:embed="rId13" cstate="print"/>
          <a:stretch>
            <a:fillRect/>
          </a:stretch>
        </p:blipFill>
        <p:spPr>
          <a:xfrm>
            <a:off x="7762088" y="200742"/>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54" r:id="rId1"/>
    <p:sldLayoutId id="2147485710" r:id="rId2"/>
    <p:sldLayoutId id="2147485711" r:id="rId3"/>
    <p:sldLayoutId id="2147485712" r:id="rId4"/>
    <p:sldLayoutId id="2147485713" r:id="rId5"/>
    <p:sldLayoutId id="2147485714" r:id="rId6"/>
    <p:sldLayoutId id="2147485715" r:id="rId7"/>
    <p:sldLayoutId id="2147485716" r:id="rId8"/>
    <p:sldLayoutId id="2147485717" r:id="rId9"/>
    <p:sldLayoutId id="2147485718" r:id="rId10"/>
    <p:sldLayoutId id="214748571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632578"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4632579" name="AutoShape 3"/>
          <p:cNvSpPr>
            <a:spLocks noChangeArrowheads="1"/>
          </p:cNvSpPr>
          <p:nvPr userDrawn="1"/>
        </p:nvSpPr>
        <p:spPr bwMode="auto">
          <a:xfrm>
            <a:off x="163513" y="922338"/>
            <a:ext cx="4381500" cy="2552700"/>
          </a:xfrm>
          <a:prstGeom prst="roundRect">
            <a:avLst>
              <a:gd name="adj" fmla="val 4042"/>
            </a:avLst>
          </a:prstGeom>
          <a:solidFill>
            <a:srgbClr val="C0C0C0"/>
          </a:solidFill>
          <a:ln w="9525" algn="ctr">
            <a:noFill/>
            <a:round/>
            <a:headEnd/>
            <a:tailEnd/>
          </a:ln>
          <a:effectLst/>
        </p:spPr>
        <p:txBody>
          <a:bodyPr wrap="none" anchor="ctr"/>
          <a:lstStyle/>
          <a:p>
            <a:pPr>
              <a:defRPr/>
            </a:pPr>
            <a:endParaRPr lang="en-US"/>
          </a:p>
        </p:txBody>
      </p:sp>
      <p:sp>
        <p:nvSpPr>
          <p:cNvPr id="4632580" name="AutoShape 4"/>
          <p:cNvSpPr>
            <a:spLocks noChangeArrowheads="1"/>
          </p:cNvSpPr>
          <p:nvPr userDrawn="1"/>
        </p:nvSpPr>
        <p:spPr bwMode="auto">
          <a:xfrm>
            <a:off x="4668838" y="922338"/>
            <a:ext cx="4381500" cy="2552700"/>
          </a:xfrm>
          <a:prstGeom prst="roundRect">
            <a:avLst>
              <a:gd name="adj" fmla="val 4042"/>
            </a:avLst>
          </a:prstGeom>
          <a:solidFill>
            <a:srgbClr val="C0C0C0"/>
          </a:solidFill>
          <a:ln w="9525" algn="ctr">
            <a:noFill/>
            <a:round/>
            <a:headEnd/>
            <a:tailEnd/>
          </a:ln>
          <a:effectLst/>
        </p:spPr>
        <p:txBody>
          <a:bodyPr wrap="none" anchor="ctr"/>
          <a:lstStyle/>
          <a:p>
            <a:pPr>
              <a:defRPr/>
            </a:pPr>
            <a:endParaRPr lang="en-US"/>
          </a:p>
        </p:txBody>
      </p:sp>
      <p:sp>
        <p:nvSpPr>
          <p:cNvPr id="4632581" name="AutoShape 5"/>
          <p:cNvSpPr>
            <a:spLocks noChangeArrowheads="1"/>
          </p:cNvSpPr>
          <p:nvPr userDrawn="1"/>
        </p:nvSpPr>
        <p:spPr bwMode="auto">
          <a:xfrm>
            <a:off x="128588" y="3579813"/>
            <a:ext cx="8921750" cy="2552700"/>
          </a:xfrm>
          <a:prstGeom prst="roundRect">
            <a:avLst>
              <a:gd name="adj" fmla="val 4042"/>
            </a:avLst>
          </a:prstGeom>
          <a:solidFill>
            <a:srgbClr val="C0C0C0"/>
          </a:solidFill>
          <a:ln w="9525" algn="ctr">
            <a:noFill/>
            <a:round/>
            <a:headEnd/>
            <a:tailEnd/>
          </a:ln>
          <a:effectLst/>
        </p:spPr>
        <p:txBody>
          <a:bodyPr wrap="none" anchor="ctr"/>
          <a:lstStyle/>
          <a:p>
            <a:pPr>
              <a:defRPr/>
            </a:pPr>
            <a:endParaRPr lang="en-US"/>
          </a:p>
        </p:txBody>
      </p:sp>
      <p:sp>
        <p:nvSpPr>
          <p:cNvPr id="4632582" name="AutoShape 6"/>
          <p:cNvSpPr>
            <a:spLocks noChangeArrowheads="1"/>
          </p:cNvSpPr>
          <p:nvPr userDrawn="1"/>
        </p:nvSpPr>
        <p:spPr bwMode="auto">
          <a:xfrm>
            <a:off x="128588" y="885825"/>
            <a:ext cx="4381500" cy="2552700"/>
          </a:xfrm>
          <a:prstGeom prst="roundRect">
            <a:avLst>
              <a:gd name="adj" fmla="val 4042"/>
            </a:avLst>
          </a:prstGeom>
          <a:solidFill>
            <a:schemeClr val="bg1"/>
          </a:solidFill>
          <a:ln w="9525" algn="ctr">
            <a:noFill/>
            <a:round/>
            <a:headEnd/>
            <a:tailEnd/>
          </a:ln>
          <a:effectLst/>
        </p:spPr>
        <p:txBody>
          <a:bodyPr wrap="none" anchor="ctr"/>
          <a:lstStyle/>
          <a:p>
            <a:pPr>
              <a:defRPr/>
            </a:pPr>
            <a:endParaRPr lang="en-US"/>
          </a:p>
        </p:txBody>
      </p:sp>
      <p:sp>
        <p:nvSpPr>
          <p:cNvPr id="16391" name="Rectangle 7"/>
          <p:cNvSpPr>
            <a:spLocks noGrp="1" noChangeArrowheads="1"/>
          </p:cNvSpPr>
          <p:nvPr>
            <p:ph type="title"/>
          </p:nvPr>
        </p:nvSpPr>
        <p:spPr bwMode="auto">
          <a:xfrm>
            <a:off x="282575" y="177800"/>
            <a:ext cx="7377113"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4632585" name="Rectangle 9"/>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62E60DFF-637C-4884-8C7A-458A138ABCA3}" type="slidenum">
              <a:rPr lang="en-US"/>
              <a:pPr>
                <a:defRPr/>
              </a:pPr>
              <a:t>‹#›</a:t>
            </a:fld>
            <a:endParaRPr lang="en-US"/>
          </a:p>
        </p:txBody>
      </p:sp>
      <p:sp>
        <p:nvSpPr>
          <p:cNvPr id="4632597" name="Rectangle 21"/>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4632598" name="AutoShape 22"/>
          <p:cNvSpPr>
            <a:spLocks noChangeArrowheads="1"/>
          </p:cNvSpPr>
          <p:nvPr userDrawn="1"/>
        </p:nvSpPr>
        <p:spPr bwMode="auto">
          <a:xfrm>
            <a:off x="4633913" y="885825"/>
            <a:ext cx="4381500" cy="2552700"/>
          </a:xfrm>
          <a:prstGeom prst="roundRect">
            <a:avLst>
              <a:gd name="adj" fmla="val 4042"/>
            </a:avLst>
          </a:prstGeom>
          <a:solidFill>
            <a:schemeClr val="bg1"/>
          </a:solidFill>
          <a:ln w="9525" algn="ctr">
            <a:noFill/>
            <a:round/>
            <a:headEnd/>
            <a:tailEnd/>
          </a:ln>
          <a:effectLst/>
        </p:spPr>
        <p:txBody>
          <a:bodyPr wrap="none" anchor="ctr"/>
          <a:lstStyle/>
          <a:p>
            <a:pPr>
              <a:defRPr/>
            </a:pPr>
            <a:endParaRPr lang="en-US"/>
          </a:p>
        </p:txBody>
      </p:sp>
      <p:sp>
        <p:nvSpPr>
          <p:cNvPr id="4632599" name="AutoShape 23"/>
          <p:cNvSpPr>
            <a:spLocks noChangeArrowheads="1"/>
          </p:cNvSpPr>
          <p:nvPr userDrawn="1"/>
        </p:nvSpPr>
        <p:spPr bwMode="auto">
          <a:xfrm>
            <a:off x="128588" y="3551238"/>
            <a:ext cx="8886825" cy="2544762"/>
          </a:xfrm>
          <a:prstGeom prst="roundRect">
            <a:avLst>
              <a:gd name="adj" fmla="val 3931"/>
            </a:avLst>
          </a:prstGeom>
          <a:solidFill>
            <a:schemeClr val="bg1"/>
          </a:solidFill>
          <a:ln w="9525" algn="ctr">
            <a:noFill/>
            <a:round/>
            <a:headEnd/>
            <a:tailEnd/>
          </a:ln>
          <a:effectLst/>
        </p:spPr>
        <p:txBody>
          <a:bodyPr wrap="none" anchor="ctr"/>
          <a:lstStyle/>
          <a:p>
            <a:pPr>
              <a:defRPr/>
            </a:pPr>
            <a:endParaRPr lang="en-US"/>
          </a:p>
        </p:txBody>
      </p:sp>
      <p:sp>
        <p:nvSpPr>
          <p:cNvPr id="16396" name="Rectangle 8"/>
          <p:cNvSpPr>
            <a:spLocks noGrp="1" noChangeArrowheads="1"/>
          </p:cNvSpPr>
          <p:nvPr>
            <p:ph type="body" idx="1"/>
          </p:nvPr>
        </p:nvSpPr>
        <p:spPr bwMode="auto">
          <a:xfrm>
            <a:off x="279400" y="3579813"/>
            <a:ext cx="8542338" cy="2395537"/>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First level subhead here</a:t>
            </a:r>
          </a:p>
          <a:p>
            <a:pPr lvl="1"/>
            <a:r>
              <a:rPr lang="en-US" smtClean="0"/>
              <a:t>Second level content</a:t>
            </a:r>
          </a:p>
          <a:p>
            <a:pPr lvl="2"/>
            <a:r>
              <a:rPr lang="en-US" smtClean="0"/>
              <a:t>Third level content</a:t>
            </a:r>
          </a:p>
          <a:p>
            <a:pPr lvl="3"/>
            <a:r>
              <a:rPr lang="en-US" smtClean="0"/>
              <a:t> </a:t>
            </a:r>
          </a:p>
          <a:p>
            <a:pPr lvl="0"/>
            <a:r>
              <a:rPr lang="en-US" smtClean="0"/>
              <a:t>First level subhead here</a:t>
            </a:r>
          </a:p>
          <a:p>
            <a:pPr lvl="1"/>
            <a:r>
              <a:rPr lang="en-US" smtClean="0"/>
              <a:t>Second level content</a:t>
            </a:r>
          </a:p>
          <a:p>
            <a:pPr lvl="2"/>
            <a:r>
              <a:rPr lang="en-US" smtClean="0"/>
              <a:t>Third level content</a:t>
            </a:r>
          </a:p>
          <a:p>
            <a:pPr lvl="3"/>
            <a:r>
              <a:rPr lang="en-US" smtClean="0"/>
              <a:t> </a:t>
            </a:r>
          </a:p>
        </p:txBody>
      </p:sp>
      <p:pic>
        <p:nvPicPr>
          <p:cNvPr id="14" name="Picture 13" descr="RakshakLogo_300_dpi.png"/>
          <p:cNvPicPr>
            <a:picLocks noChangeAspect="1"/>
          </p:cNvPicPr>
          <p:nvPr userDrawn="1"/>
        </p:nvPicPr>
        <p:blipFill>
          <a:blip r:embed="rId13" cstate="print"/>
          <a:stretch>
            <a:fillRect/>
          </a:stretch>
        </p:blipFill>
        <p:spPr>
          <a:xfrm>
            <a:off x="7784313" y="200742"/>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55" r:id="rId1"/>
    <p:sldLayoutId id="2147485720" r:id="rId2"/>
    <p:sldLayoutId id="2147485721" r:id="rId3"/>
    <p:sldLayoutId id="2147485722" r:id="rId4"/>
    <p:sldLayoutId id="2147485723" r:id="rId5"/>
    <p:sldLayoutId id="2147485724" r:id="rId6"/>
    <p:sldLayoutId id="2147485725" r:id="rId7"/>
    <p:sldLayoutId id="2147485726" r:id="rId8"/>
    <p:sldLayoutId id="2147485727" r:id="rId9"/>
    <p:sldLayoutId id="2147485728" r:id="rId10"/>
    <p:sldLayoutId id="214748572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634626"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4634627" name="AutoShape 3"/>
          <p:cNvSpPr>
            <a:spLocks noChangeArrowheads="1"/>
          </p:cNvSpPr>
          <p:nvPr userDrawn="1"/>
        </p:nvSpPr>
        <p:spPr bwMode="auto">
          <a:xfrm>
            <a:off x="163513" y="3579813"/>
            <a:ext cx="4381500" cy="2552700"/>
          </a:xfrm>
          <a:prstGeom prst="roundRect">
            <a:avLst>
              <a:gd name="adj" fmla="val 4042"/>
            </a:avLst>
          </a:prstGeom>
          <a:solidFill>
            <a:srgbClr val="C0C0C0"/>
          </a:solidFill>
          <a:ln w="9525" algn="ctr">
            <a:noFill/>
            <a:round/>
            <a:headEnd/>
            <a:tailEnd/>
          </a:ln>
          <a:effectLst/>
        </p:spPr>
        <p:txBody>
          <a:bodyPr wrap="none" anchor="ctr"/>
          <a:lstStyle/>
          <a:p>
            <a:pPr>
              <a:defRPr/>
            </a:pPr>
            <a:endParaRPr lang="en-US"/>
          </a:p>
        </p:txBody>
      </p:sp>
      <p:sp>
        <p:nvSpPr>
          <p:cNvPr id="4634628" name="AutoShape 4"/>
          <p:cNvSpPr>
            <a:spLocks noChangeArrowheads="1"/>
          </p:cNvSpPr>
          <p:nvPr userDrawn="1"/>
        </p:nvSpPr>
        <p:spPr bwMode="auto">
          <a:xfrm>
            <a:off x="4668838" y="3579813"/>
            <a:ext cx="4381500" cy="2552700"/>
          </a:xfrm>
          <a:prstGeom prst="roundRect">
            <a:avLst>
              <a:gd name="adj" fmla="val 4042"/>
            </a:avLst>
          </a:prstGeom>
          <a:solidFill>
            <a:srgbClr val="C0C0C0"/>
          </a:solidFill>
          <a:ln w="9525" algn="ctr">
            <a:noFill/>
            <a:round/>
            <a:headEnd/>
            <a:tailEnd/>
          </a:ln>
          <a:effectLst/>
        </p:spPr>
        <p:txBody>
          <a:bodyPr wrap="none" anchor="ctr"/>
          <a:lstStyle/>
          <a:p>
            <a:pPr>
              <a:defRPr/>
            </a:pPr>
            <a:endParaRPr lang="en-US"/>
          </a:p>
        </p:txBody>
      </p:sp>
      <p:sp>
        <p:nvSpPr>
          <p:cNvPr id="4634629" name="AutoShape 5"/>
          <p:cNvSpPr>
            <a:spLocks noChangeArrowheads="1"/>
          </p:cNvSpPr>
          <p:nvPr userDrawn="1"/>
        </p:nvSpPr>
        <p:spPr bwMode="auto">
          <a:xfrm>
            <a:off x="128588" y="3543300"/>
            <a:ext cx="4381500" cy="2552700"/>
          </a:xfrm>
          <a:prstGeom prst="roundRect">
            <a:avLst>
              <a:gd name="adj" fmla="val 4042"/>
            </a:avLst>
          </a:prstGeom>
          <a:solidFill>
            <a:schemeClr val="bg1"/>
          </a:solidFill>
          <a:ln w="9525" algn="ctr">
            <a:noFill/>
            <a:round/>
            <a:headEnd/>
            <a:tailEnd/>
          </a:ln>
          <a:effectLst/>
        </p:spPr>
        <p:txBody>
          <a:bodyPr wrap="none" anchor="ctr"/>
          <a:lstStyle/>
          <a:p>
            <a:pPr>
              <a:defRPr/>
            </a:pPr>
            <a:endParaRPr lang="en-US"/>
          </a:p>
        </p:txBody>
      </p:sp>
      <p:sp>
        <p:nvSpPr>
          <p:cNvPr id="4634630" name="AutoShape 6"/>
          <p:cNvSpPr>
            <a:spLocks noChangeArrowheads="1"/>
          </p:cNvSpPr>
          <p:nvPr userDrawn="1"/>
        </p:nvSpPr>
        <p:spPr bwMode="auto">
          <a:xfrm>
            <a:off x="4633913" y="3543300"/>
            <a:ext cx="4381500" cy="2552700"/>
          </a:xfrm>
          <a:prstGeom prst="roundRect">
            <a:avLst>
              <a:gd name="adj" fmla="val 4042"/>
            </a:avLst>
          </a:prstGeom>
          <a:solidFill>
            <a:schemeClr val="bg1"/>
          </a:solidFill>
          <a:ln w="9525" algn="ctr">
            <a:noFill/>
            <a:round/>
            <a:headEnd/>
            <a:tailEnd/>
          </a:ln>
          <a:effectLst/>
        </p:spPr>
        <p:txBody>
          <a:bodyPr wrap="none" anchor="ctr"/>
          <a:lstStyle/>
          <a:p>
            <a:pPr>
              <a:defRPr/>
            </a:pPr>
            <a:endParaRPr lang="en-US"/>
          </a:p>
        </p:txBody>
      </p:sp>
      <p:sp>
        <p:nvSpPr>
          <p:cNvPr id="4634631" name="AutoShape 7"/>
          <p:cNvSpPr>
            <a:spLocks noChangeArrowheads="1"/>
          </p:cNvSpPr>
          <p:nvPr userDrawn="1"/>
        </p:nvSpPr>
        <p:spPr bwMode="auto">
          <a:xfrm>
            <a:off x="128588" y="914400"/>
            <a:ext cx="8921750" cy="2552700"/>
          </a:xfrm>
          <a:prstGeom prst="roundRect">
            <a:avLst>
              <a:gd name="adj" fmla="val 4042"/>
            </a:avLst>
          </a:prstGeom>
          <a:solidFill>
            <a:srgbClr val="C0C0C0"/>
          </a:solidFill>
          <a:ln w="9525" algn="ctr">
            <a:noFill/>
            <a:round/>
            <a:headEnd/>
            <a:tailEnd/>
          </a:ln>
          <a:effectLst/>
        </p:spPr>
        <p:txBody>
          <a:bodyPr wrap="none" anchor="ctr"/>
          <a:lstStyle/>
          <a:p>
            <a:pPr>
              <a:defRPr/>
            </a:pPr>
            <a:endParaRPr lang="en-US"/>
          </a:p>
        </p:txBody>
      </p:sp>
      <p:sp>
        <p:nvSpPr>
          <p:cNvPr id="4634632" name="AutoShape 8"/>
          <p:cNvSpPr>
            <a:spLocks noChangeArrowheads="1"/>
          </p:cNvSpPr>
          <p:nvPr userDrawn="1"/>
        </p:nvSpPr>
        <p:spPr bwMode="auto">
          <a:xfrm>
            <a:off x="128588" y="885825"/>
            <a:ext cx="8886825" cy="2544763"/>
          </a:xfrm>
          <a:prstGeom prst="roundRect">
            <a:avLst>
              <a:gd name="adj" fmla="val 3931"/>
            </a:avLst>
          </a:prstGeom>
          <a:solidFill>
            <a:schemeClr val="bg1"/>
          </a:solidFill>
          <a:ln w="9525" algn="ctr">
            <a:noFill/>
            <a:round/>
            <a:headEnd/>
            <a:tailEnd/>
          </a:ln>
          <a:effectLst/>
        </p:spPr>
        <p:txBody>
          <a:bodyPr wrap="none" anchor="ctr"/>
          <a:lstStyle/>
          <a:p>
            <a:pPr>
              <a:defRPr/>
            </a:pPr>
            <a:endParaRPr lang="en-US"/>
          </a:p>
        </p:txBody>
      </p:sp>
      <p:sp>
        <p:nvSpPr>
          <p:cNvPr id="17417" name="Rectangle 9"/>
          <p:cNvSpPr>
            <a:spLocks noGrp="1" noChangeArrowheads="1"/>
          </p:cNvSpPr>
          <p:nvPr>
            <p:ph type="title"/>
          </p:nvPr>
        </p:nvSpPr>
        <p:spPr bwMode="auto">
          <a:xfrm>
            <a:off x="282575" y="177800"/>
            <a:ext cx="7331075"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7418" name="Rectangle 10"/>
          <p:cNvSpPr>
            <a:spLocks noGrp="1" noChangeArrowheads="1"/>
          </p:cNvSpPr>
          <p:nvPr>
            <p:ph type="body" idx="1"/>
          </p:nvPr>
        </p:nvSpPr>
        <p:spPr bwMode="auto">
          <a:xfrm>
            <a:off x="279400" y="914400"/>
            <a:ext cx="8636000" cy="2344738"/>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First level subhead here</a:t>
            </a:r>
          </a:p>
          <a:p>
            <a:pPr lvl="1"/>
            <a:r>
              <a:rPr lang="en-US" smtClean="0"/>
              <a:t>Second level content</a:t>
            </a:r>
          </a:p>
          <a:p>
            <a:pPr lvl="2"/>
            <a:r>
              <a:rPr lang="en-US" smtClean="0"/>
              <a:t>Third level content</a:t>
            </a:r>
          </a:p>
          <a:p>
            <a:pPr lvl="3"/>
            <a:r>
              <a:rPr lang="en-US" smtClean="0"/>
              <a:t> </a:t>
            </a:r>
          </a:p>
          <a:p>
            <a:pPr lvl="0"/>
            <a:r>
              <a:rPr lang="en-US" smtClean="0"/>
              <a:t>First level subhead here</a:t>
            </a:r>
          </a:p>
          <a:p>
            <a:pPr lvl="1"/>
            <a:r>
              <a:rPr lang="en-US" smtClean="0"/>
              <a:t>Second level content</a:t>
            </a:r>
          </a:p>
          <a:p>
            <a:pPr lvl="2"/>
            <a:r>
              <a:rPr lang="en-US" smtClean="0"/>
              <a:t>Third level content</a:t>
            </a:r>
          </a:p>
          <a:p>
            <a:pPr lvl="3"/>
            <a:r>
              <a:rPr lang="en-US" smtClean="0"/>
              <a:t> </a:t>
            </a:r>
          </a:p>
        </p:txBody>
      </p:sp>
      <p:sp>
        <p:nvSpPr>
          <p:cNvPr id="4634635" name="Rectangle 11"/>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BD0AA65C-4592-4446-A77E-40EFDC26067C}" type="slidenum">
              <a:rPr lang="en-US"/>
              <a:pPr>
                <a:defRPr/>
              </a:pPr>
              <a:t>‹#›</a:t>
            </a:fld>
            <a:endParaRPr lang="en-US"/>
          </a:p>
        </p:txBody>
      </p:sp>
      <p:sp>
        <p:nvSpPr>
          <p:cNvPr id="4634647" name="Rectangle 23"/>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pic>
        <p:nvPicPr>
          <p:cNvPr id="14" name="Picture 13" descr="RakshakLogo_300_dpi.png"/>
          <p:cNvPicPr>
            <a:picLocks noChangeAspect="1"/>
          </p:cNvPicPr>
          <p:nvPr userDrawn="1"/>
        </p:nvPicPr>
        <p:blipFill>
          <a:blip r:embed="rId13" cstate="print"/>
          <a:stretch>
            <a:fillRect/>
          </a:stretch>
        </p:blipFill>
        <p:spPr>
          <a:xfrm>
            <a:off x="7762088" y="177800"/>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56" r:id="rId1"/>
    <p:sldLayoutId id="2147485730" r:id="rId2"/>
    <p:sldLayoutId id="2147485731" r:id="rId3"/>
    <p:sldLayoutId id="2147485732" r:id="rId4"/>
    <p:sldLayoutId id="2147485733" r:id="rId5"/>
    <p:sldLayoutId id="2147485734" r:id="rId6"/>
    <p:sldLayoutId id="2147485735" r:id="rId7"/>
    <p:sldLayoutId id="2147485736" r:id="rId8"/>
    <p:sldLayoutId id="2147485737" r:id="rId9"/>
    <p:sldLayoutId id="2147485738" r:id="rId10"/>
    <p:sldLayoutId id="214748573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bwMode="auto">
          <a:xfrm>
            <a:off x="279400" y="177800"/>
            <a:ext cx="7324725"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4878343" name="Rectangle 7"/>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4878344" name="Rectangle 8"/>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j-lt"/>
              </a:defRPr>
            </a:lvl1pPr>
          </a:lstStyle>
          <a:p>
            <a:pPr>
              <a:defRPr/>
            </a:pPr>
            <a:fld id="{33A67DB2-1634-45D3-9D77-F13155F852F7}" type="slidenum">
              <a:rPr lang="en-US"/>
              <a:pPr>
                <a:defRPr/>
              </a:pPr>
              <a:t>‹#›</a:t>
            </a:fld>
            <a:endParaRPr lang="en-US"/>
          </a:p>
        </p:txBody>
      </p:sp>
      <p:sp>
        <p:nvSpPr>
          <p:cNvPr id="4878356" name="Rectangle 20"/>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grpSp>
        <p:nvGrpSpPr>
          <p:cNvPr id="2054" name="Group 21"/>
          <p:cNvGrpSpPr>
            <a:grpSpLocks/>
          </p:cNvGrpSpPr>
          <p:nvPr userDrawn="1"/>
        </p:nvGrpSpPr>
        <p:grpSpPr bwMode="auto">
          <a:xfrm>
            <a:off x="107950" y="1414463"/>
            <a:ext cx="8910638" cy="3670300"/>
            <a:chOff x="81" y="603"/>
            <a:chExt cx="5613" cy="2781"/>
          </a:xfrm>
        </p:grpSpPr>
        <p:sp>
          <p:nvSpPr>
            <p:cNvPr id="4878358" name="AutoShape 22"/>
            <p:cNvSpPr>
              <a:spLocks noChangeArrowheads="1"/>
            </p:cNvSpPr>
            <p:nvPr userDrawn="1"/>
          </p:nvSpPr>
          <p:spPr bwMode="auto">
            <a:xfrm>
              <a:off x="4324" y="622"/>
              <a:ext cx="1370" cy="276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878359" name="AutoShape 23"/>
            <p:cNvSpPr>
              <a:spLocks noChangeArrowheads="1"/>
            </p:cNvSpPr>
            <p:nvPr userDrawn="1"/>
          </p:nvSpPr>
          <p:spPr bwMode="auto">
            <a:xfrm>
              <a:off x="4308" y="603"/>
              <a:ext cx="1370" cy="276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nvGrpSpPr>
            <p:cNvPr id="2060" name="Group 24"/>
            <p:cNvGrpSpPr>
              <a:grpSpLocks/>
            </p:cNvGrpSpPr>
            <p:nvPr userDrawn="1"/>
          </p:nvGrpSpPr>
          <p:grpSpPr bwMode="auto">
            <a:xfrm>
              <a:off x="81" y="603"/>
              <a:ext cx="1386" cy="2781"/>
              <a:chOff x="81" y="558"/>
              <a:chExt cx="1283" cy="3305"/>
            </a:xfrm>
          </p:grpSpPr>
          <p:sp>
            <p:nvSpPr>
              <p:cNvPr id="4878361" name="AutoShape 25"/>
              <p:cNvSpPr>
                <a:spLocks noChangeArrowheads="1"/>
              </p:cNvSpPr>
              <p:nvPr userDrawn="1"/>
            </p:nvSpPr>
            <p:spPr bwMode="auto">
              <a:xfrm>
                <a:off x="96" y="581"/>
                <a:ext cx="1268"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878362" name="AutoShape 26"/>
              <p:cNvSpPr>
                <a:spLocks noChangeArrowheads="1"/>
              </p:cNvSpPr>
              <p:nvPr userDrawn="1"/>
            </p:nvSpPr>
            <p:spPr bwMode="auto">
              <a:xfrm>
                <a:off x="81" y="558"/>
                <a:ext cx="1268" cy="328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grpSp>
          <p:nvGrpSpPr>
            <p:cNvPr id="2061" name="Group 27"/>
            <p:cNvGrpSpPr>
              <a:grpSpLocks/>
            </p:cNvGrpSpPr>
            <p:nvPr userDrawn="1"/>
          </p:nvGrpSpPr>
          <p:grpSpPr bwMode="auto">
            <a:xfrm>
              <a:off x="1489" y="603"/>
              <a:ext cx="1387" cy="2781"/>
              <a:chOff x="1406" y="558"/>
              <a:chExt cx="1284" cy="3305"/>
            </a:xfrm>
          </p:grpSpPr>
          <p:sp>
            <p:nvSpPr>
              <p:cNvPr id="4878364" name="AutoShape 28"/>
              <p:cNvSpPr>
                <a:spLocks noChangeArrowheads="1"/>
              </p:cNvSpPr>
              <p:nvPr userDrawn="1"/>
            </p:nvSpPr>
            <p:spPr bwMode="auto">
              <a:xfrm>
                <a:off x="1422" y="581"/>
                <a:ext cx="1268"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878365" name="AutoShape 29"/>
              <p:cNvSpPr>
                <a:spLocks noChangeArrowheads="1"/>
              </p:cNvSpPr>
              <p:nvPr userDrawn="1"/>
            </p:nvSpPr>
            <p:spPr bwMode="auto">
              <a:xfrm>
                <a:off x="1406" y="558"/>
                <a:ext cx="1268" cy="328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grpSp>
          <p:nvGrpSpPr>
            <p:cNvPr id="2062" name="Group 30"/>
            <p:cNvGrpSpPr>
              <a:grpSpLocks/>
            </p:cNvGrpSpPr>
            <p:nvPr userDrawn="1"/>
          </p:nvGrpSpPr>
          <p:grpSpPr bwMode="auto">
            <a:xfrm>
              <a:off x="2899" y="603"/>
              <a:ext cx="1386" cy="2781"/>
              <a:chOff x="2733" y="558"/>
              <a:chExt cx="1283" cy="3305"/>
            </a:xfrm>
          </p:grpSpPr>
          <p:sp>
            <p:nvSpPr>
              <p:cNvPr id="4878367" name="AutoShape 31"/>
              <p:cNvSpPr>
                <a:spLocks noChangeArrowheads="1"/>
              </p:cNvSpPr>
              <p:nvPr userDrawn="1"/>
            </p:nvSpPr>
            <p:spPr bwMode="auto">
              <a:xfrm>
                <a:off x="2748" y="581"/>
                <a:ext cx="1268" cy="3282"/>
              </a:xfrm>
              <a:prstGeom prst="roundRect">
                <a:avLst>
                  <a:gd name="adj" fmla="val 3477"/>
                </a:avLst>
              </a:prstGeom>
              <a:solidFill>
                <a:srgbClr val="C0C0C0"/>
              </a:solidFill>
              <a:ln w="9525" algn="ctr">
                <a:noFill/>
                <a:round/>
                <a:headEnd/>
                <a:tailEnd/>
              </a:ln>
              <a:effectLst/>
            </p:spPr>
            <p:txBody>
              <a:bodyPr wrap="none" anchor="ctr"/>
              <a:lstStyle/>
              <a:p>
                <a:pPr>
                  <a:defRPr/>
                </a:pPr>
                <a:endParaRPr lang="en-US"/>
              </a:p>
            </p:txBody>
          </p:sp>
          <p:sp>
            <p:nvSpPr>
              <p:cNvPr id="4878368" name="AutoShape 32"/>
              <p:cNvSpPr>
                <a:spLocks noChangeArrowheads="1"/>
              </p:cNvSpPr>
              <p:nvPr userDrawn="1"/>
            </p:nvSpPr>
            <p:spPr bwMode="auto">
              <a:xfrm>
                <a:off x="2733" y="558"/>
                <a:ext cx="1268" cy="3282"/>
              </a:xfrm>
              <a:prstGeom prst="roundRect">
                <a:avLst>
                  <a:gd name="adj" fmla="val 3477"/>
                </a:avLst>
              </a:prstGeom>
              <a:solidFill>
                <a:schemeClr val="bg1"/>
              </a:solidFill>
              <a:ln w="9525" algn="ctr">
                <a:noFill/>
                <a:round/>
                <a:headEnd/>
                <a:tailEnd/>
              </a:ln>
              <a:effectLst/>
            </p:spPr>
            <p:txBody>
              <a:bodyPr wrap="none" anchor="ctr"/>
              <a:lstStyle/>
              <a:p>
                <a:pPr>
                  <a:defRPr/>
                </a:pPr>
                <a:endParaRPr lang="en-US"/>
              </a:p>
            </p:txBody>
          </p:sp>
        </p:grpSp>
      </p:grpSp>
      <p:sp>
        <p:nvSpPr>
          <p:cNvPr id="4878369" name="AutoShape 33"/>
          <p:cNvSpPr>
            <a:spLocks noChangeArrowheads="1"/>
          </p:cNvSpPr>
          <p:nvPr userDrawn="1"/>
        </p:nvSpPr>
        <p:spPr bwMode="auto">
          <a:xfrm>
            <a:off x="161925" y="5113338"/>
            <a:ext cx="8885238" cy="990600"/>
          </a:xfrm>
          <a:prstGeom prst="roundRect">
            <a:avLst>
              <a:gd name="adj" fmla="val 16667"/>
            </a:avLst>
          </a:prstGeom>
          <a:solidFill>
            <a:srgbClr val="C0C0C0"/>
          </a:solidFill>
          <a:ln w="9525" algn="ctr">
            <a:noFill/>
            <a:round/>
            <a:headEnd/>
            <a:tailEnd/>
          </a:ln>
          <a:effectLst/>
        </p:spPr>
        <p:txBody>
          <a:bodyPr wrap="none" anchor="ctr"/>
          <a:lstStyle/>
          <a:p>
            <a:pPr>
              <a:defRPr/>
            </a:pPr>
            <a:endParaRPr lang="en-US"/>
          </a:p>
        </p:txBody>
      </p:sp>
      <p:sp>
        <p:nvSpPr>
          <p:cNvPr id="4878370" name="AutoShape 34"/>
          <p:cNvSpPr>
            <a:spLocks noChangeArrowheads="1"/>
          </p:cNvSpPr>
          <p:nvPr userDrawn="1"/>
        </p:nvSpPr>
        <p:spPr bwMode="auto">
          <a:xfrm>
            <a:off x="133350" y="5084763"/>
            <a:ext cx="8885238" cy="990600"/>
          </a:xfrm>
          <a:prstGeom prst="roundRect">
            <a:avLst>
              <a:gd name="adj" fmla="val 16667"/>
            </a:avLst>
          </a:prstGeom>
          <a:solidFill>
            <a:schemeClr val="bg1"/>
          </a:solidFill>
          <a:ln w="9525" algn="ctr">
            <a:noFill/>
            <a:round/>
            <a:headEnd/>
            <a:tailEnd/>
          </a:ln>
          <a:effectLst/>
        </p:spPr>
        <p:txBody>
          <a:bodyPr wrap="none" anchor="ctr"/>
          <a:lstStyle/>
          <a:p>
            <a:pPr>
              <a:defRPr/>
            </a:pPr>
            <a:endParaRPr lang="en-US"/>
          </a:p>
        </p:txBody>
      </p:sp>
      <p:pic>
        <p:nvPicPr>
          <p:cNvPr id="23" name="Picture 22" descr="RakshakLogo_300_dpi.png"/>
          <p:cNvPicPr>
            <a:picLocks noChangeAspect="1"/>
          </p:cNvPicPr>
          <p:nvPr userDrawn="1"/>
        </p:nvPicPr>
        <p:blipFill>
          <a:blip r:embed="rId13" cstate="print"/>
          <a:stretch>
            <a:fillRect/>
          </a:stretch>
        </p:blipFill>
        <p:spPr>
          <a:xfrm>
            <a:off x="7787488" y="200742"/>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41" r:id="rId1"/>
    <p:sldLayoutId id="2147485580" r:id="rId2"/>
    <p:sldLayoutId id="2147485581" r:id="rId3"/>
    <p:sldLayoutId id="2147485582" r:id="rId4"/>
    <p:sldLayoutId id="2147485583" r:id="rId5"/>
    <p:sldLayoutId id="2147485584" r:id="rId6"/>
    <p:sldLayoutId id="2147485585" r:id="rId7"/>
    <p:sldLayoutId id="2147485586" r:id="rId8"/>
    <p:sldLayoutId id="2147485587" r:id="rId9"/>
    <p:sldLayoutId id="2147485588" r:id="rId10"/>
    <p:sldLayoutId id="214748558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675138"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grpSp>
        <p:nvGrpSpPr>
          <p:cNvPr id="3075" name="Group 37"/>
          <p:cNvGrpSpPr>
            <a:grpSpLocks/>
          </p:cNvGrpSpPr>
          <p:nvPr userDrawn="1"/>
        </p:nvGrpSpPr>
        <p:grpSpPr bwMode="auto">
          <a:xfrm>
            <a:off x="163513" y="922338"/>
            <a:ext cx="8886825" cy="5210175"/>
            <a:chOff x="81" y="558"/>
            <a:chExt cx="5598" cy="3282"/>
          </a:xfrm>
        </p:grpSpPr>
        <p:sp>
          <p:nvSpPr>
            <p:cNvPr id="3675174" name="AutoShape 38"/>
            <p:cNvSpPr>
              <a:spLocks noChangeArrowheads="1"/>
            </p:cNvSpPr>
            <p:nvPr userDrawn="1"/>
          </p:nvSpPr>
          <p:spPr bwMode="auto">
            <a:xfrm>
              <a:off x="81" y="558"/>
              <a:ext cx="5598" cy="2128"/>
            </a:xfrm>
            <a:prstGeom prst="roundRect">
              <a:avLst>
                <a:gd name="adj" fmla="val 3009"/>
              </a:avLst>
            </a:prstGeom>
            <a:solidFill>
              <a:srgbClr val="C0C0C0"/>
            </a:solidFill>
            <a:ln w="9525" algn="ctr">
              <a:noFill/>
              <a:round/>
              <a:headEnd/>
              <a:tailEnd/>
            </a:ln>
            <a:effectLst/>
          </p:spPr>
          <p:txBody>
            <a:bodyPr wrap="none" anchor="ctr"/>
            <a:lstStyle/>
            <a:p>
              <a:pPr>
                <a:defRPr/>
              </a:pPr>
              <a:endParaRPr lang="en-US"/>
            </a:p>
          </p:txBody>
        </p:sp>
        <p:sp>
          <p:nvSpPr>
            <p:cNvPr id="3675175" name="AutoShape 39"/>
            <p:cNvSpPr>
              <a:spLocks noChangeArrowheads="1"/>
            </p:cNvSpPr>
            <p:nvPr userDrawn="1"/>
          </p:nvSpPr>
          <p:spPr bwMode="auto">
            <a:xfrm>
              <a:off x="81" y="2751"/>
              <a:ext cx="5598" cy="1089"/>
            </a:xfrm>
            <a:prstGeom prst="roundRect">
              <a:avLst>
                <a:gd name="adj" fmla="val 5968"/>
              </a:avLst>
            </a:prstGeom>
            <a:solidFill>
              <a:srgbClr val="C0C0C0"/>
            </a:solidFill>
            <a:ln w="9525" algn="ctr">
              <a:noFill/>
              <a:round/>
              <a:headEnd/>
              <a:tailEnd/>
            </a:ln>
            <a:effectLst/>
          </p:spPr>
          <p:txBody>
            <a:bodyPr wrap="none" anchor="ctr"/>
            <a:lstStyle/>
            <a:p>
              <a:pPr>
                <a:defRPr/>
              </a:pPr>
              <a:endParaRPr lang="en-US"/>
            </a:p>
          </p:txBody>
        </p:sp>
      </p:grpSp>
      <p:grpSp>
        <p:nvGrpSpPr>
          <p:cNvPr id="3076" name="Group 36"/>
          <p:cNvGrpSpPr>
            <a:grpSpLocks/>
          </p:cNvGrpSpPr>
          <p:nvPr userDrawn="1"/>
        </p:nvGrpSpPr>
        <p:grpSpPr bwMode="auto">
          <a:xfrm>
            <a:off x="128588" y="885825"/>
            <a:ext cx="8886825" cy="5210175"/>
            <a:chOff x="81" y="558"/>
            <a:chExt cx="5598" cy="3282"/>
          </a:xfrm>
        </p:grpSpPr>
        <p:sp>
          <p:nvSpPr>
            <p:cNvPr id="3675158" name="AutoShape 22"/>
            <p:cNvSpPr>
              <a:spLocks noChangeArrowheads="1"/>
            </p:cNvSpPr>
            <p:nvPr userDrawn="1"/>
          </p:nvSpPr>
          <p:spPr bwMode="auto">
            <a:xfrm>
              <a:off x="81" y="558"/>
              <a:ext cx="5598" cy="2128"/>
            </a:xfrm>
            <a:prstGeom prst="roundRect">
              <a:avLst>
                <a:gd name="adj" fmla="val 3009"/>
              </a:avLst>
            </a:prstGeom>
            <a:solidFill>
              <a:schemeClr val="bg1"/>
            </a:solidFill>
            <a:ln w="9525" algn="ctr">
              <a:noFill/>
              <a:round/>
              <a:headEnd/>
              <a:tailEnd/>
            </a:ln>
            <a:effectLst/>
          </p:spPr>
          <p:txBody>
            <a:bodyPr wrap="none" anchor="ctr"/>
            <a:lstStyle/>
            <a:p>
              <a:pPr>
                <a:defRPr/>
              </a:pPr>
              <a:endParaRPr lang="en-US"/>
            </a:p>
          </p:txBody>
        </p:sp>
        <p:sp>
          <p:nvSpPr>
            <p:cNvPr id="3675159" name="AutoShape 23"/>
            <p:cNvSpPr>
              <a:spLocks noChangeArrowheads="1"/>
            </p:cNvSpPr>
            <p:nvPr userDrawn="1"/>
          </p:nvSpPr>
          <p:spPr bwMode="auto">
            <a:xfrm>
              <a:off x="81" y="2751"/>
              <a:ext cx="5598" cy="1089"/>
            </a:xfrm>
            <a:prstGeom prst="roundRect">
              <a:avLst>
                <a:gd name="adj" fmla="val 5968"/>
              </a:avLst>
            </a:prstGeom>
            <a:solidFill>
              <a:schemeClr val="bg1"/>
            </a:solidFill>
            <a:ln w="9525" algn="ctr">
              <a:noFill/>
              <a:round/>
              <a:headEnd/>
              <a:tailEnd/>
            </a:ln>
            <a:effectLst/>
          </p:spPr>
          <p:txBody>
            <a:bodyPr wrap="none" anchor="ctr"/>
            <a:lstStyle/>
            <a:p>
              <a:pPr>
                <a:defRPr/>
              </a:pPr>
              <a:endParaRPr lang="en-US"/>
            </a:p>
          </p:txBody>
        </p:sp>
      </p:grpSp>
      <p:sp>
        <p:nvSpPr>
          <p:cNvPr id="3077" name="Rectangle 5"/>
          <p:cNvSpPr>
            <a:spLocks noGrp="1" noChangeArrowheads="1"/>
          </p:cNvSpPr>
          <p:nvPr>
            <p:ph type="title"/>
          </p:nvPr>
        </p:nvSpPr>
        <p:spPr bwMode="auto">
          <a:xfrm>
            <a:off x="282575" y="177800"/>
            <a:ext cx="7312025"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3078" name="Rectangle 6"/>
          <p:cNvSpPr>
            <a:spLocks noGrp="1" noChangeArrowheads="1"/>
          </p:cNvSpPr>
          <p:nvPr>
            <p:ph type="body" idx="1"/>
          </p:nvPr>
        </p:nvSpPr>
        <p:spPr bwMode="auto">
          <a:xfrm>
            <a:off x="279400" y="4549775"/>
            <a:ext cx="8550275" cy="1376363"/>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First level subhead here</a:t>
            </a:r>
          </a:p>
          <a:p>
            <a:pPr lvl="1"/>
            <a:r>
              <a:rPr lang="en-US" smtClean="0"/>
              <a:t>Second level content</a:t>
            </a:r>
          </a:p>
          <a:p>
            <a:pPr lvl="2"/>
            <a:r>
              <a:rPr lang="en-US" smtClean="0"/>
              <a:t>Third level content</a:t>
            </a:r>
          </a:p>
        </p:txBody>
      </p:sp>
      <p:sp>
        <p:nvSpPr>
          <p:cNvPr id="3675144" name="Rectangle 8"/>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18A5EA55-F88B-46EA-BA12-27D0B4AFCFE0}" type="slidenum">
              <a:rPr lang="en-US"/>
              <a:pPr>
                <a:defRPr/>
              </a:pPr>
              <a:t>‹#›</a:t>
            </a:fld>
            <a:endParaRPr lang="en-US"/>
          </a:p>
        </p:txBody>
      </p:sp>
      <p:sp>
        <p:nvSpPr>
          <p:cNvPr id="3675169" name="Rectangle 33"/>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pic>
        <p:nvPicPr>
          <p:cNvPr id="14" name="Picture 13" descr="RakshakLogo_300_dpi.png"/>
          <p:cNvPicPr>
            <a:picLocks noChangeAspect="1"/>
          </p:cNvPicPr>
          <p:nvPr userDrawn="1"/>
        </p:nvPicPr>
        <p:blipFill>
          <a:blip r:embed="rId13" cstate="print"/>
          <a:stretch>
            <a:fillRect/>
          </a:stretch>
        </p:blipFill>
        <p:spPr>
          <a:xfrm>
            <a:off x="7762088" y="177800"/>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42" r:id="rId1"/>
    <p:sldLayoutId id="2147485590" r:id="rId2"/>
    <p:sldLayoutId id="2147485591" r:id="rId3"/>
    <p:sldLayoutId id="2147485592" r:id="rId4"/>
    <p:sldLayoutId id="2147485593" r:id="rId5"/>
    <p:sldLayoutId id="2147485594" r:id="rId6"/>
    <p:sldLayoutId id="2147485595" r:id="rId7"/>
    <p:sldLayoutId id="2147485596" r:id="rId8"/>
    <p:sldLayoutId id="2147485597" r:id="rId9"/>
    <p:sldLayoutId id="2147485598" r:id="rId10"/>
    <p:sldLayoutId id="214748559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lnSpc>
          <a:spcPct val="95000"/>
        </a:lnSpc>
        <a:spcBef>
          <a:spcPct val="20000"/>
        </a:spcBef>
        <a:spcAft>
          <a:spcPct val="0"/>
        </a:spcAft>
        <a:buClr>
          <a:srgbClr val="5F5F5F"/>
        </a:buClr>
        <a:buSzPct val="80000"/>
        <a:buFont typeface="Wingdings" pitchFamily="2" charset="2"/>
        <a:buChar char="§"/>
        <a:tabLst>
          <a:tab pos="341313" algn="l"/>
          <a:tab pos="1150938" algn="l"/>
        </a:tabLst>
        <a:defRPr sz="1600">
          <a:solidFill>
            <a:schemeClr val="tx1"/>
          </a:solidFill>
          <a:latin typeface="Myriad Pro" pitchFamily="34" charset="0"/>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040706"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grpSp>
        <p:nvGrpSpPr>
          <p:cNvPr id="4099" name="Group 39"/>
          <p:cNvGrpSpPr>
            <a:grpSpLocks/>
          </p:cNvGrpSpPr>
          <p:nvPr userDrawn="1"/>
        </p:nvGrpSpPr>
        <p:grpSpPr bwMode="auto">
          <a:xfrm>
            <a:off x="163513" y="922338"/>
            <a:ext cx="8886825" cy="5210175"/>
            <a:chOff x="177" y="654"/>
            <a:chExt cx="5598" cy="3282"/>
          </a:xfrm>
        </p:grpSpPr>
        <p:sp>
          <p:nvSpPr>
            <p:cNvPr id="4040741" name="AutoShape 37"/>
            <p:cNvSpPr>
              <a:spLocks noChangeArrowheads="1"/>
            </p:cNvSpPr>
            <p:nvPr userDrawn="1"/>
          </p:nvSpPr>
          <p:spPr bwMode="auto">
            <a:xfrm>
              <a:off x="177" y="3121"/>
              <a:ext cx="5598" cy="815"/>
            </a:xfrm>
            <a:prstGeom prst="roundRect">
              <a:avLst>
                <a:gd name="adj" fmla="val 7852"/>
              </a:avLst>
            </a:prstGeom>
            <a:solidFill>
              <a:srgbClr val="C0C0C0"/>
            </a:solidFill>
            <a:ln w="9525" algn="ctr">
              <a:noFill/>
              <a:round/>
              <a:headEnd/>
              <a:tailEnd/>
            </a:ln>
            <a:effectLst/>
          </p:spPr>
          <p:txBody>
            <a:bodyPr wrap="none" anchor="ctr"/>
            <a:lstStyle/>
            <a:p>
              <a:pPr>
                <a:defRPr/>
              </a:pPr>
              <a:endParaRPr lang="en-US"/>
            </a:p>
          </p:txBody>
        </p:sp>
        <p:sp>
          <p:nvSpPr>
            <p:cNvPr id="4040742" name="AutoShape 38"/>
            <p:cNvSpPr>
              <a:spLocks noChangeArrowheads="1"/>
            </p:cNvSpPr>
            <p:nvPr userDrawn="1"/>
          </p:nvSpPr>
          <p:spPr bwMode="auto">
            <a:xfrm>
              <a:off x="177" y="654"/>
              <a:ext cx="5598" cy="2388"/>
            </a:xfrm>
            <a:prstGeom prst="roundRect">
              <a:avLst>
                <a:gd name="adj" fmla="val 2639"/>
              </a:avLst>
            </a:prstGeom>
            <a:solidFill>
              <a:srgbClr val="C0C0C0"/>
            </a:solidFill>
            <a:ln w="9525" algn="ctr">
              <a:noFill/>
              <a:round/>
              <a:headEnd/>
              <a:tailEnd/>
            </a:ln>
            <a:effectLst/>
          </p:spPr>
          <p:txBody>
            <a:bodyPr wrap="none" anchor="ctr"/>
            <a:lstStyle/>
            <a:p>
              <a:pPr>
                <a:defRPr/>
              </a:pPr>
              <a:endParaRPr lang="en-US"/>
            </a:p>
          </p:txBody>
        </p:sp>
      </p:grpSp>
      <p:sp>
        <p:nvSpPr>
          <p:cNvPr id="4040728" name="AutoShape 24"/>
          <p:cNvSpPr>
            <a:spLocks noChangeArrowheads="1"/>
          </p:cNvSpPr>
          <p:nvPr userDrawn="1"/>
        </p:nvSpPr>
        <p:spPr bwMode="auto">
          <a:xfrm>
            <a:off x="128588" y="4802188"/>
            <a:ext cx="8886825" cy="1293812"/>
          </a:xfrm>
          <a:prstGeom prst="roundRect">
            <a:avLst>
              <a:gd name="adj" fmla="val 7852"/>
            </a:avLst>
          </a:prstGeom>
          <a:solidFill>
            <a:schemeClr val="bg1"/>
          </a:solidFill>
          <a:ln w="9525">
            <a:noFill/>
            <a:round/>
            <a:headEnd/>
            <a:tailEnd/>
          </a:ln>
          <a:effectLst/>
        </p:spPr>
        <p:txBody>
          <a:bodyPr wrap="none" anchor="ctr"/>
          <a:lstStyle/>
          <a:p>
            <a:pPr>
              <a:defRPr/>
            </a:pPr>
            <a:endParaRPr lang="en-US"/>
          </a:p>
        </p:txBody>
      </p:sp>
      <p:sp>
        <p:nvSpPr>
          <p:cNvPr id="4040729" name="AutoShape 25"/>
          <p:cNvSpPr>
            <a:spLocks noChangeArrowheads="1"/>
          </p:cNvSpPr>
          <p:nvPr userDrawn="1"/>
        </p:nvSpPr>
        <p:spPr bwMode="auto">
          <a:xfrm>
            <a:off x="128588" y="885825"/>
            <a:ext cx="8886825" cy="3790950"/>
          </a:xfrm>
          <a:prstGeom prst="roundRect">
            <a:avLst>
              <a:gd name="adj" fmla="val 2639"/>
            </a:avLst>
          </a:prstGeom>
          <a:solidFill>
            <a:schemeClr val="bg1"/>
          </a:solidFill>
          <a:ln w="9525">
            <a:noFill/>
            <a:round/>
            <a:headEnd/>
            <a:tailEnd/>
          </a:ln>
          <a:effectLst>
            <a:outerShdw dist="17961" dir="2700000" algn="ctr" rotWithShape="0">
              <a:srgbClr val="C0C0C0"/>
            </a:outerShdw>
          </a:effectLst>
        </p:spPr>
        <p:txBody>
          <a:bodyPr wrap="none" anchor="ctr"/>
          <a:lstStyle/>
          <a:p>
            <a:pPr>
              <a:defRPr/>
            </a:pPr>
            <a:endParaRPr lang="en-US"/>
          </a:p>
        </p:txBody>
      </p:sp>
      <p:sp>
        <p:nvSpPr>
          <p:cNvPr id="4102" name="Rectangle 9"/>
          <p:cNvSpPr>
            <a:spLocks noGrp="1" noChangeArrowheads="1"/>
          </p:cNvSpPr>
          <p:nvPr>
            <p:ph type="title"/>
          </p:nvPr>
        </p:nvSpPr>
        <p:spPr bwMode="auto">
          <a:xfrm>
            <a:off x="282575" y="177800"/>
            <a:ext cx="7350125"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4103" name="Rectangle 10"/>
          <p:cNvSpPr>
            <a:spLocks noGrp="1" noChangeArrowheads="1"/>
          </p:cNvSpPr>
          <p:nvPr>
            <p:ph type="body" idx="1"/>
          </p:nvPr>
        </p:nvSpPr>
        <p:spPr bwMode="auto">
          <a:xfrm>
            <a:off x="279400" y="4946650"/>
            <a:ext cx="8550275" cy="979488"/>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First level subhead here</a:t>
            </a:r>
          </a:p>
          <a:p>
            <a:pPr lvl="1"/>
            <a:r>
              <a:rPr lang="en-US" smtClean="0"/>
              <a:t>Second level content</a:t>
            </a:r>
          </a:p>
          <a:p>
            <a:pPr lvl="2"/>
            <a:r>
              <a:rPr lang="en-US" smtClean="0"/>
              <a:t>Third level content</a:t>
            </a:r>
          </a:p>
        </p:txBody>
      </p:sp>
      <p:sp>
        <p:nvSpPr>
          <p:cNvPr id="4040716" name="Rectangle 12"/>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05ED0717-9E25-4524-9EEE-EEFF61630E25}" type="slidenum">
              <a:rPr lang="en-US"/>
              <a:pPr>
                <a:defRPr/>
              </a:pPr>
              <a:t>‹#›</a:t>
            </a:fld>
            <a:endParaRPr lang="en-US"/>
          </a:p>
        </p:txBody>
      </p:sp>
      <p:sp>
        <p:nvSpPr>
          <p:cNvPr id="4040739" name="Rectangle 35"/>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pic>
        <p:nvPicPr>
          <p:cNvPr id="13" name="Picture 12" descr="RakshakLogo_300_dpi.png"/>
          <p:cNvPicPr>
            <a:picLocks noChangeAspect="1"/>
          </p:cNvPicPr>
          <p:nvPr userDrawn="1"/>
        </p:nvPicPr>
        <p:blipFill>
          <a:blip r:embed="rId13" cstate="print"/>
          <a:stretch>
            <a:fillRect/>
          </a:stretch>
        </p:blipFill>
        <p:spPr>
          <a:xfrm>
            <a:off x="7787488" y="177800"/>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43" r:id="rId1"/>
    <p:sldLayoutId id="2147485600" r:id="rId2"/>
    <p:sldLayoutId id="2147485601" r:id="rId3"/>
    <p:sldLayoutId id="2147485602" r:id="rId4"/>
    <p:sldLayoutId id="2147485603" r:id="rId5"/>
    <p:sldLayoutId id="2147485604" r:id="rId6"/>
    <p:sldLayoutId id="2147485605" r:id="rId7"/>
    <p:sldLayoutId id="2147485606" r:id="rId8"/>
    <p:sldLayoutId id="2147485607" r:id="rId9"/>
    <p:sldLayoutId id="2147485608" r:id="rId10"/>
    <p:sldLayoutId id="214748560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lnSpc>
          <a:spcPct val="95000"/>
        </a:lnSpc>
        <a:spcBef>
          <a:spcPct val="20000"/>
        </a:spcBef>
        <a:spcAft>
          <a:spcPct val="0"/>
        </a:spcAft>
        <a:buClr>
          <a:srgbClr val="5F5F5F"/>
        </a:buClr>
        <a:buSzPct val="80000"/>
        <a:buFont typeface="Wingdings" pitchFamily="2" charset="2"/>
        <a:buChar char="§"/>
        <a:tabLst>
          <a:tab pos="341313" algn="l"/>
          <a:tab pos="1150938" algn="l"/>
        </a:tabLst>
        <a:defRPr sz="1600">
          <a:solidFill>
            <a:schemeClr val="tx1"/>
          </a:solidFill>
          <a:latin typeface="Myriad Pro" pitchFamily="34" charset="0"/>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677186"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grpSp>
        <p:nvGrpSpPr>
          <p:cNvPr id="5123" name="Group 40"/>
          <p:cNvGrpSpPr>
            <a:grpSpLocks/>
          </p:cNvGrpSpPr>
          <p:nvPr userDrawn="1"/>
        </p:nvGrpSpPr>
        <p:grpSpPr bwMode="auto">
          <a:xfrm>
            <a:off x="163513" y="922338"/>
            <a:ext cx="8886825" cy="5210175"/>
            <a:chOff x="177" y="654"/>
            <a:chExt cx="5598" cy="3282"/>
          </a:xfrm>
        </p:grpSpPr>
        <p:sp>
          <p:nvSpPr>
            <p:cNvPr id="3677222" name="AutoShape 38"/>
            <p:cNvSpPr>
              <a:spLocks noChangeArrowheads="1"/>
            </p:cNvSpPr>
            <p:nvPr userDrawn="1"/>
          </p:nvSpPr>
          <p:spPr bwMode="auto">
            <a:xfrm>
              <a:off x="177" y="654"/>
              <a:ext cx="5598" cy="1603"/>
            </a:xfrm>
            <a:prstGeom prst="roundRect">
              <a:avLst>
                <a:gd name="adj" fmla="val 3931"/>
              </a:avLst>
            </a:prstGeom>
            <a:solidFill>
              <a:srgbClr val="C0C0C0"/>
            </a:solidFill>
            <a:ln w="9525" algn="ctr">
              <a:noFill/>
              <a:round/>
              <a:headEnd/>
              <a:tailEnd/>
            </a:ln>
            <a:effectLst/>
          </p:spPr>
          <p:txBody>
            <a:bodyPr wrap="none" anchor="ctr"/>
            <a:lstStyle/>
            <a:p>
              <a:pPr>
                <a:defRPr/>
              </a:pPr>
              <a:endParaRPr lang="en-US"/>
            </a:p>
          </p:txBody>
        </p:sp>
        <p:sp>
          <p:nvSpPr>
            <p:cNvPr id="3677223" name="AutoShape 39"/>
            <p:cNvSpPr>
              <a:spLocks noChangeArrowheads="1"/>
            </p:cNvSpPr>
            <p:nvPr userDrawn="1"/>
          </p:nvSpPr>
          <p:spPr bwMode="auto">
            <a:xfrm>
              <a:off x="177" y="2333"/>
              <a:ext cx="5598" cy="1603"/>
            </a:xfrm>
            <a:prstGeom prst="roundRect">
              <a:avLst>
                <a:gd name="adj" fmla="val 3931"/>
              </a:avLst>
            </a:prstGeom>
            <a:solidFill>
              <a:srgbClr val="C0C0C0"/>
            </a:solidFill>
            <a:ln w="9525" algn="ctr">
              <a:noFill/>
              <a:round/>
              <a:headEnd/>
              <a:tailEnd/>
            </a:ln>
            <a:effectLst/>
          </p:spPr>
          <p:txBody>
            <a:bodyPr wrap="none" anchor="ctr"/>
            <a:lstStyle/>
            <a:p>
              <a:pPr>
                <a:defRPr/>
              </a:pPr>
              <a:endParaRPr lang="en-US"/>
            </a:p>
          </p:txBody>
        </p:sp>
      </p:grpSp>
      <p:sp>
        <p:nvSpPr>
          <p:cNvPr id="3677207" name="AutoShape 23"/>
          <p:cNvSpPr>
            <a:spLocks noChangeArrowheads="1"/>
          </p:cNvSpPr>
          <p:nvPr userDrawn="1"/>
        </p:nvSpPr>
        <p:spPr bwMode="auto">
          <a:xfrm>
            <a:off x="128588" y="885825"/>
            <a:ext cx="8886825" cy="2544763"/>
          </a:xfrm>
          <a:prstGeom prst="roundRect">
            <a:avLst>
              <a:gd name="adj" fmla="val 3931"/>
            </a:avLst>
          </a:prstGeom>
          <a:solidFill>
            <a:schemeClr val="bg1"/>
          </a:solidFill>
          <a:ln w="9525" algn="ctr">
            <a:noFill/>
            <a:round/>
            <a:headEnd/>
            <a:tailEnd/>
          </a:ln>
          <a:effectLst/>
        </p:spPr>
        <p:txBody>
          <a:bodyPr wrap="none" anchor="ctr"/>
          <a:lstStyle/>
          <a:p>
            <a:pPr>
              <a:defRPr/>
            </a:pPr>
            <a:endParaRPr lang="en-US"/>
          </a:p>
        </p:txBody>
      </p:sp>
      <p:sp>
        <p:nvSpPr>
          <p:cNvPr id="3677221" name="AutoShape 37"/>
          <p:cNvSpPr>
            <a:spLocks noChangeArrowheads="1"/>
          </p:cNvSpPr>
          <p:nvPr userDrawn="1"/>
        </p:nvSpPr>
        <p:spPr bwMode="auto">
          <a:xfrm>
            <a:off x="128588" y="3551238"/>
            <a:ext cx="8886825" cy="2544762"/>
          </a:xfrm>
          <a:prstGeom prst="roundRect">
            <a:avLst>
              <a:gd name="adj" fmla="val 3931"/>
            </a:avLst>
          </a:prstGeom>
          <a:solidFill>
            <a:schemeClr val="bg1"/>
          </a:solidFill>
          <a:ln w="9525" algn="ctr">
            <a:noFill/>
            <a:round/>
            <a:headEnd/>
            <a:tailEnd/>
          </a:ln>
          <a:effectLst/>
        </p:spPr>
        <p:txBody>
          <a:bodyPr wrap="none" anchor="ctr"/>
          <a:lstStyle/>
          <a:p>
            <a:pPr>
              <a:defRPr/>
            </a:pPr>
            <a:endParaRPr lang="en-US"/>
          </a:p>
        </p:txBody>
      </p:sp>
      <p:sp>
        <p:nvSpPr>
          <p:cNvPr id="5126" name="Rectangle 6"/>
          <p:cNvSpPr>
            <a:spLocks noGrp="1" noChangeArrowheads="1"/>
          </p:cNvSpPr>
          <p:nvPr>
            <p:ph type="title"/>
          </p:nvPr>
        </p:nvSpPr>
        <p:spPr bwMode="auto">
          <a:xfrm>
            <a:off x="282576" y="177800"/>
            <a:ext cx="7308670"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5127" name="Rectangle 7"/>
          <p:cNvSpPr>
            <a:spLocks noGrp="1" noChangeArrowheads="1"/>
          </p:cNvSpPr>
          <p:nvPr>
            <p:ph type="body" idx="1"/>
          </p:nvPr>
        </p:nvSpPr>
        <p:spPr bwMode="auto">
          <a:xfrm>
            <a:off x="279400" y="3748088"/>
            <a:ext cx="8550275" cy="2178050"/>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dirty="0" smtClean="0"/>
              <a:t>First level subhead here</a:t>
            </a:r>
          </a:p>
          <a:p>
            <a:pPr lvl="1"/>
            <a:r>
              <a:rPr lang="en-US" dirty="0" smtClean="0"/>
              <a:t>Second level content</a:t>
            </a:r>
          </a:p>
          <a:p>
            <a:pPr lvl="2"/>
            <a:r>
              <a:rPr lang="en-US" dirty="0" smtClean="0"/>
              <a:t>Third level content</a:t>
            </a:r>
          </a:p>
        </p:txBody>
      </p:sp>
      <p:sp>
        <p:nvSpPr>
          <p:cNvPr id="3677193" name="Rectangle 9"/>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8F723978-CB3C-43EE-A60F-26DCCCA8A868}" type="slidenum">
              <a:rPr lang="en-US"/>
              <a:pPr>
                <a:defRPr/>
              </a:pPr>
              <a:t>‹#›</a:t>
            </a:fld>
            <a:endParaRPr lang="en-US"/>
          </a:p>
        </p:txBody>
      </p:sp>
      <p:sp>
        <p:nvSpPr>
          <p:cNvPr id="3677219" name="Rectangle 35"/>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pic>
        <p:nvPicPr>
          <p:cNvPr id="13" name="Picture 12" descr="RakshakLogo_300_dpi.png"/>
          <p:cNvPicPr>
            <a:picLocks noChangeAspect="1"/>
          </p:cNvPicPr>
          <p:nvPr userDrawn="1"/>
        </p:nvPicPr>
        <p:blipFill>
          <a:blip r:embed="rId13" cstate="print"/>
          <a:stretch>
            <a:fillRect/>
          </a:stretch>
        </p:blipFill>
        <p:spPr>
          <a:xfrm>
            <a:off x="7784313" y="177800"/>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44" r:id="rId1"/>
    <p:sldLayoutId id="2147485610" r:id="rId2"/>
    <p:sldLayoutId id="2147485611" r:id="rId3"/>
    <p:sldLayoutId id="2147485612" r:id="rId4"/>
    <p:sldLayoutId id="2147485613" r:id="rId5"/>
    <p:sldLayoutId id="2147485614" r:id="rId6"/>
    <p:sldLayoutId id="2147485615" r:id="rId7"/>
    <p:sldLayoutId id="2147485616" r:id="rId8"/>
    <p:sldLayoutId id="2147485617" r:id="rId9"/>
    <p:sldLayoutId id="2147485618" r:id="rId10"/>
    <p:sldLayoutId id="214748561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lnSpc>
          <a:spcPct val="95000"/>
        </a:lnSpc>
        <a:spcBef>
          <a:spcPct val="20000"/>
        </a:spcBef>
        <a:spcAft>
          <a:spcPct val="0"/>
        </a:spcAft>
        <a:buClr>
          <a:srgbClr val="5F5F5F"/>
        </a:buClr>
        <a:buSzPct val="80000"/>
        <a:buFont typeface="Wingdings" pitchFamily="2" charset="2"/>
        <a:buChar char="§"/>
        <a:tabLst>
          <a:tab pos="341313" algn="l"/>
          <a:tab pos="1150938" algn="l"/>
        </a:tabLst>
        <a:defRPr sz="1600">
          <a:solidFill>
            <a:schemeClr val="tx1"/>
          </a:solidFill>
          <a:latin typeface="Myriad Pro" pitchFamily="34" charset="0"/>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679234"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3679263" name="AutoShape 31"/>
          <p:cNvSpPr>
            <a:spLocks noChangeArrowheads="1"/>
          </p:cNvSpPr>
          <p:nvPr userDrawn="1"/>
        </p:nvSpPr>
        <p:spPr bwMode="auto">
          <a:xfrm>
            <a:off x="163513" y="3587750"/>
            <a:ext cx="8886825" cy="2544763"/>
          </a:xfrm>
          <a:prstGeom prst="roundRect">
            <a:avLst>
              <a:gd name="adj" fmla="val 3931"/>
            </a:avLst>
          </a:prstGeom>
          <a:solidFill>
            <a:srgbClr val="C0C0C0"/>
          </a:solidFill>
          <a:ln w="9525" algn="ctr">
            <a:noFill/>
            <a:round/>
            <a:headEnd/>
            <a:tailEnd/>
          </a:ln>
          <a:effectLst/>
        </p:spPr>
        <p:txBody>
          <a:bodyPr wrap="none" anchor="ctr"/>
          <a:lstStyle/>
          <a:p>
            <a:pPr>
              <a:defRPr/>
            </a:pPr>
            <a:endParaRPr lang="en-US"/>
          </a:p>
        </p:txBody>
      </p:sp>
      <p:sp>
        <p:nvSpPr>
          <p:cNvPr id="3679259" name="AutoShape 27"/>
          <p:cNvSpPr>
            <a:spLocks noChangeArrowheads="1"/>
          </p:cNvSpPr>
          <p:nvPr userDrawn="1"/>
        </p:nvSpPr>
        <p:spPr bwMode="auto">
          <a:xfrm>
            <a:off x="128588" y="3551238"/>
            <a:ext cx="8886825" cy="2544762"/>
          </a:xfrm>
          <a:prstGeom prst="roundRect">
            <a:avLst>
              <a:gd name="adj" fmla="val 3931"/>
            </a:avLst>
          </a:prstGeom>
          <a:solidFill>
            <a:schemeClr val="bg1"/>
          </a:solidFill>
          <a:ln w="9525" algn="ctr">
            <a:noFill/>
            <a:round/>
            <a:headEnd/>
            <a:tailEnd/>
          </a:ln>
          <a:effectLst/>
        </p:spPr>
        <p:txBody>
          <a:bodyPr wrap="none" anchor="ctr"/>
          <a:lstStyle/>
          <a:p>
            <a:pPr>
              <a:defRPr/>
            </a:pPr>
            <a:endParaRPr lang="en-US"/>
          </a:p>
        </p:txBody>
      </p:sp>
      <p:sp>
        <p:nvSpPr>
          <p:cNvPr id="6149" name="Rectangle 6"/>
          <p:cNvSpPr>
            <a:spLocks noGrp="1" noChangeArrowheads="1"/>
          </p:cNvSpPr>
          <p:nvPr>
            <p:ph type="title"/>
          </p:nvPr>
        </p:nvSpPr>
        <p:spPr bwMode="auto">
          <a:xfrm>
            <a:off x="282575" y="177800"/>
            <a:ext cx="7405688"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6150" name="Rectangle 7"/>
          <p:cNvSpPr>
            <a:spLocks noGrp="1" noChangeArrowheads="1"/>
          </p:cNvSpPr>
          <p:nvPr>
            <p:ph type="body" idx="1"/>
          </p:nvPr>
        </p:nvSpPr>
        <p:spPr bwMode="auto">
          <a:xfrm>
            <a:off x="279400" y="3748088"/>
            <a:ext cx="8550275" cy="2178050"/>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dirty="0" smtClean="0"/>
              <a:t>First level subhead here</a:t>
            </a:r>
          </a:p>
          <a:p>
            <a:pPr lvl="1"/>
            <a:r>
              <a:rPr lang="en-US" dirty="0" smtClean="0"/>
              <a:t>Second level content</a:t>
            </a:r>
          </a:p>
          <a:p>
            <a:pPr lvl="2"/>
            <a:r>
              <a:rPr lang="en-US" dirty="0" smtClean="0"/>
              <a:t>Third level content</a:t>
            </a:r>
          </a:p>
        </p:txBody>
      </p:sp>
      <p:sp>
        <p:nvSpPr>
          <p:cNvPr id="3679241" name="Rectangle 9"/>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5097E7B3-ACDE-4790-A461-5F35F1E25E82}" type="slidenum">
              <a:rPr lang="en-US"/>
              <a:pPr>
                <a:defRPr/>
              </a:pPr>
              <a:t>‹#›</a:t>
            </a:fld>
            <a:endParaRPr lang="en-US"/>
          </a:p>
        </p:txBody>
      </p:sp>
      <p:sp>
        <p:nvSpPr>
          <p:cNvPr id="3679255" name="Rectangle 23"/>
          <p:cNvSpPr>
            <a:spLocks noChangeArrowheads="1"/>
          </p:cNvSpPr>
          <p:nvPr userDrawn="1"/>
        </p:nvSpPr>
        <p:spPr bwMode="auto">
          <a:xfrm>
            <a:off x="447675" y="1225550"/>
            <a:ext cx="8083550" cy="1849438"/>
          </a:xfrm>
          <a:prstGeom prst="rect">
            <a:avLst/>
          </a:prstGeom>
          <a:solidFill>
            <a:srgbClr val="CC0000"/>
          </a:solidFill>
          <a:ln w="9525" algn="ctr">
            <a:noFill/>
            <a:miter lim="800000"/>
            <a:headEnd/>
            <a:tailEnd/>
          </a:ln>
          <a:effectLst/>
        </p:spPr>
        <p:txBody>
          <a:bodyPr wrap="none" anchor="ctr"/>
          <a:lstStyle/>
          <a:p>
            <a:pPr defTabSz="820738">
              <a:defRPr/>
            </a:pPr>
            <a:r>
              <a:rPr lang="en-US" sz="2400">
                <a:solidFill>
                  <a:schemeClr val="bg1"/>
                </a:solidFill>
                <a:latin typeface="AdobeCorpID MyriadRgScn" pitchFamily="34" charset="0"/>
              </a:rPr>
              <a:t>an image pod should go over this box</a:t>
            </a:r>
          </a:p>
        </p:txBody>
      </p:sp>
      <p:sp>
        <p:nvSpPr>
          <p:cNvPr id="3679258" name="Rectangle 26"/>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pic>
        <p:nvPicPr>
          <p:cNvPr id="11" name="Picture 10" descr="RakshakLogo_300_dpi.png"/>
          <p:cNvPicPr>
            <a:picLocks noChangeAspect="1"/>
          </p:cNvPicPr>
          <p:nvPr userDrawn="1"/>
        </p:nvPicPr>
        <p:blipFill>
          <a:blip r:embed="rId13" cstate="print"/>
          <a:stretch>
            <a:fillRect/>
          </a:stretch>
        </p:blipFill>
        <p:spPr>
          <a:xfrm>
            <a:off x="7784313" y="200742"/>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45" r:id="rId1"/>
    <p:sldLayoutId id="2147485620" r:id="rId2"/>
    <p:sldLayoutId id="2147485621" r:id="rId3"/>
    <p:sldLayoutId id="2147485622" r:id="rId4"/>
    <p:sldLayoutId id="2147485623" r:id="rId5"/>
    <p:sldLayoutId id="2147485624" r:id="rId6"/>
    <p:sldLayoutId id="2147485625" r:id="rId7"/>
    <p:sldLayoutId id="2147485626" r:id="rId8"/>
    <p:sldLayoutId id="2147485627" r:id="rId9"/>
    <p:sldLayoutId id="2147485628" r:id="rId10"/>
    <p:sldLayoutId id="214748562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lnSpc>
          <a:spcPct val="95000"/>
        </a:lnSpc>
        <a:spcBef>
          <a:spcPct val="20000"/>
        </a:spcBef>
        <a:spcAft>
          <a:spcPct val="0"/>
        </a:spcAft>
        <a:buClr>
          <a:srgbClr val="5F5F5F"/>
        </a:buClr>
        <a:buSzPct val="80000"/>
        <a:buFont typeface="Wingdings" pitchFamily="2" charset="2"/>
        <a:buChar char="§"/>
        <a:tabLst>
          <a:tab pos="341313" algn="l"/>
          <a:tab pos="1150938" algn="l"/>
        </a:tabLst>
        <a:defRPr sz="1600">
          <a:solidFill>
            <a:schemeClr val="tx1"/>
          </a:solidFill>
          <a:latin typeface="Myriad Pro" pitchFamily="34" charset="0"/>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681282"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sp>
        <p:nvSpPr>
          <p:cNvPr id="7171" name="Rectangle 4"/>
          <p:cNvSpPr>
            <a:spLocks noGrp="1" noChangeArrowheads="1"/>
          </p:cNvSpPr>
          <p:nvPr>
            <p:ph type="title"/>
          </p:nvPr>
        </p:nvSpPr>
        <p:spPr bwMode="auto">
          <a:xfrm>
            <a:off x="282575" y="177800"/>
            <a:ext cx="7282791"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7172" name="Rectangle 5"/>
          <p:cNvSpPr>
            <a:spLocks noGrp="1" noChangeArrowheads="1"/>
          </p:cNvSpPr>
          <p:nvPr>
            <p:ph type="body" idx="1"/>
          </p:nvPr>
        </p:nvSpPr>
        <p:spPr bwMode="auto">
          <a:xfrm>
            <a:off x="279400" y="1085850"/>
            <a:ext cx="8550275" cy="4840288"/>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dirty="0" smtClean="0"/>
              <a:t>First level subhead here</a:t>
            </a:r>
          </a:p>
          <a:p>
            <a:pPr lvl="1"/>
            <a:r>
              <a:rPr lang="en-US" dirty="0" smtClean="0"/>
              <a:t>Second level content</a:t>
            </a:r>
          </a:p>
          <a:p>
            <a:pPr lvl="2"/>
            <a:r>
              <a:rPr lang="en-US" dirty="0" smtClean="0"/>
              <a:t>Third level content</a:t>
            </a:r>
          </a:p>
        </p:txBody>
      </p:sp>
      <p:sp>
        <p:nvSpPr>
          <p:cNvPr id="3681287" name="Rectangle 7"/>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510C9115-AB41-4FDE-8AC7-2AFCD1053877}" type="slidenum">
              <a:rPr lang="en-US"/>
              <a:pPr>
                <a:defRPr/>
              </a:pPr>
              <a:t>‹#›</a:t>
            </a:fld>
            <a:endParaRPr lang="en-US"/>
          </a:p>
        </p:txBody>
      </p:sp>
      <p:sp>
        <p:nvSpPr>
          <p:cNvPr id="3681302" name="Rectangle 22"/>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pic>
        <p:nvPicPr>
          <p:cNvPr id="8" name="Picture 7" descr="RakshakLogo_300_dpi.png"/>
          <p:cNvPicPr>
            <a:picLocks noChangeAspect="1"/>
          </p:cNvPicPr>
          <p:nvPr userDrawn="1"/>
        </p:nvPicPr>
        <p:blipFill>
          <a:blip r:embed="rId13" cstate="print"/>
          <a:stretch>
            <a:fillRect/>
          </a:stretch>
        </p:blipFill>
        <p:spPr>
          <a:xfrm>
            <a:off x="7762088" y="200742"/>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46" r:id="rId1"/>
    <p:sldLayoutId id="2147485630" r:id="rId2"/>
    <p:sldLayoutId id="2147485631" r:id="rId3"/>
    <p:sldLayoutId id="2147485632" r:id="rId4"/>
    <p:sldLayoutId id="2147485633" r:id="rId5"/>
    <p:sldLayoutId id="2147485634" r:id="rId6"/>
    <p:sldLayoutId id="2147485635" r:id="rId7"/>
    <p:sldLayoutId id="2147485636" r:id="rId8"/>
    <p:sldLayoutId id="2147485637" r:id="rId9"/>
    <p:sldLayoutId id="2147485638" r:id="rId10"/>
    <p:sldLayoutId id="214748563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lnSpc>
          <a:spcPct val="95000"/>
        </a:lnSpc>
        <a:spcBef>
          <a:spcPct val="20000"/>
        </a:spcBef>
        <a:spcAft>
          <a:spcPct val="0"/>
        </a:spcAft>
        <a:buClr>
          <a:srgbClr val="5F5F5F"/>
        </a:buClr>
        <a:buSzPct val="80000"/>
        <a:buFont typeface="Wingdings" pitchFamily="2" charset="2"/>
        <a:buChar char="§"/>
        <a:tabLst>
          <a:tab pos="341313" algn="l"/>
          <a:tab pos="1150938" algn="l"/>
        </a:tabLst>
        <a:defRPr sz="1600">
          <a:solidFill>
            <a:schemeClr val="tx1"/>
          </a:solidFill>
          <a:latin typeface="Myriad Pro" pitchFamily="34" charset="0"/>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634178"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grpSp>
        <p:nvGrpSpPr>
          <p:cNvPr id="8195" name="Group 45"/>
          <p:cNvGrpSpPr>
            <a:grpSpLocks/>
          </p:cNvGrpSpPr>
          <p:nvPr userDrawn="1"/>
        </p:nvGrpSpPr>
        <p:grpSpPr bwMode="auto">
          <a:xfrm>
            <a:off x="173038" y="922338"/>
            <a:ext cx="8886825" cy="5210175"/>
            <a:chOff x="177" y="654"/>
            <a:chExt cx="5598" cy="3282"/>
          </a:xfrm>
        </p:grpSpPr>
        <p:sp>
          <p:nvSpPr>
            <p:cNvPr id="3634218" name="AutoShape 42"/>
            <p:cNvSpPr>
              <a:spLocks noChangeArrowheads="1"/>
            </p:cNvSpPr>
            <p:nvPr userDrawn="1"/>
          </p:nvSpPr>
          <p:spPr bwMode="auto">
            <a:xfrm>
              <a:off x="177" y="654"/>
              <a:ext cx="2747" cy="3282"/>
            </a:xfrm>
            <a:prstGeom prst="roundRect">
              <a:avLst>
                <a:gd name="adj" fmla="val 2329"/>
              </a:avLst>
            </a:prstGeom>
            <a:solidFill>
              <a:srgbClr val="C0C0C0"/>
            </a:solidFill>
            <a:ln w="9525" algn="ctr">
              <a:noFill/>
              <a:round/>
              <a:headEnd/>
              <a:tailEnd/>
            </a:ln>
            <a:effectLst/>
          </p:spPr>
          <p:txBody>
            <a:bodyPr wrap="none" anchor="ctr"/>
            <a:lstStyle/>
            <a:p>
              <a:pPr>
                <a:defRPr/>
              </a:pPr>
              <a:endParaRPr lang="en-US"/>
            </a:p>
          </p:txBody>
        </p:sp>
        <p:sp>
          <p:nvSpPr>
            <p:cNvPr id="3634219" name="AutoShape 43"/>
            <p:cNvSpPr>
              <a:spLocks noChangeArrowheads="1"/>
            </p:cNvSpPr>
            <p:nvPr userDrawn="1"/>
          </p:nvSpPr>
          <p:spPr bwMode="auto">
            <a:xfrm>
              <a:off x="3028" y="654"/>
              <a:ext cx="2747" cy="3282"/>
            </a:xfrm>
            <a:prstGeom prst="roundRect">
              <a:avLst>
                <a:gd name="adj" fmla="val 2329"/>
              </a:avLst>
            </a:prstGeom>
            <a:solidFill>
              <a:srgbClr val="C0C0C0"/>
            </a:solidFill>
            <a:ln w="9525" algn="ctr">
              <a:noFill/>
              <a:round/>
              <a:headEnd/>
              <a:tailEnd/>
            </a:ln>
            <a:effectLst/>
          </p:spPr>
          <p:txBody>
            <a:bodyPr wrap="none" anchor="ctr"/>
            <a:lstStyle/>
            <a:p>
              <a:pPr>
                <a:defRPr/>
              </a:pPr>
              <a:endParaRPr lang="en-US"/>
            </a:p>
          </p:txBody>
        </p:sp>
      </p:grpSp>
      <p:sp>
        <p:nvSpPr>
          <p:cNvPr id="3634214" name="AutoShape 38"/>
          <p:cNvSpPr>
            <a:spLocks noChangeArrowheads="1"/>
          </p:cNvSpPr>
          <p:nvPr userDrawn="1"/>
        </p:nvSpPr>
        <p:spPr bwMode="auto">
          <a:xfrm>
            <a:off x="128588" y="885825"/>
            <a:ext cx="4360862" cy="5210175"/>
          </a:xfrm>
          <a:prstGeom prst="roundRect">
            <a:avLst>
              <a:gd name="adj" fmla="val 2329"/>
            </a:avLst>
          </a:prstGeom>
          <a:solidFill>
            <a:schemeClr val="bg1"/>
          </a:solidFill>
          <a:ln w="9525" algn="ctr">
            <a:noFill/>
            <a:round/>
            <a:headEnd/>
            <a:tailEnd/>
          </a:ln>
          <a:effectLst/>
        </p:spPr>
        <p:txBody>
          <a:bodyPr wrap="none" anchor="ctr"/>
          <a:lstStyle/>
          <a:p>
            <a:pPr>
              <a:defRPr/>
            </a:pPr>
            <a:endParaRPr lang="en-US"/>
          </a:p>
        </p:txBody>
      </p:sp>
      <p:sp>
        <p:nvSpPr>
          <p:cNvPr id="8197" name="Rectangle 4"/>
          <p:cNvSpPr>
            <a:spLocks noGrp="1" noChangeArrowheads="1"/>
          </p:cNvSpPr>
          <p:nvPr>
            <p:ph type="title"/>
          </p:nvPr>
        </p:nvSpPr>
        <p:spPr bwMode="auto">
          <a:xfrm>
            <a:off x="282575" y="177800"/>
            <a:ext cx="7459663"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8198" name="Rectangle 5"/>
          <p:cNvSpPr>
            <a:spLocks noGrp="1" noChangeArrowheads="1"/>
          </p:cNvSpPr>
          <p:nvPr>
            <p:ph type="body" idx="1"/>
          </p:nvPr>
        </p:nvSpPr>
        <p:spPr bwMode="auto">
          <a:xfrm>
            <a:off x="279400" y="1044575"/>
            <a:ext cx="8599488" cy="4881563"/>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First level subhead here</a:t>
            </a:r>
          </a:p>
          <a:p>
            <a:pPr lvl="1"/>
            <a:r>
              <a:rPr lang="en-US" smtClean="0"/>
              <a:t>Second level content</a:t>
            </a:r>
          </a:p>
          <a:p>
            <a:pPr lvl="2"/>
            <a:r>
              <a:rPr lang="en-US" smtClean="0"/>
              <a:t>Third level content</a:t>
            </a:r>
          </a:p>
          <a:p>
            <a:pPr lvl="3"/>
            <a:r>
              <a:rPr lang="en-US" smtClean="0"/>
              <a:t> </a:t>
            </a:r>
          </a:p>
          <a:p>
            <a:pPr lvl="0"/>
            <a:r>
              <a:rPr lang="en-US" smtClean="0"/>
              <a:t>First level subhead here</a:t>
            </a:r>
          </a:p>
          <a:p>
            <a:pPr lvl="1"/>
            <a:r>
              <a:rPr lang="en-US" smtClean="0"/>
              <a:t>Second level content</a:t>
            </a:r>
          </a:p>
          <a:p>
            <a:pPr lvl="2"/>
            <a:r>
              <a:rPr lang="en-US" smtClean="0"/>
              <a:t>Third level content</a:t>
            </a:r>
          </a:p>
          <a:p>
            <a:pPr lvl="3"/>
            <a:r>
              <a:rPr lang="en-US" smtClean="0"/>
              <a:t> </a:t>
            </a:r>
          </a:p>
        </p:txBody>
      </p:sp>
      <p:sp>
        <p:nvSpPr>
          <p:cNvPr id="3634183" name="Rectangle 7"/>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6E5791B4-157C-4200-A534-BCD4AB4B1510}" type="slidenum">
              <a:rPr lang="en-US"/>
              <a:pPr>
                <a:defRPr/>
              </a:pPr>
              <a:t>‹#›</a:t>
            </a:fld>
            <a:endParaRPr lang="en-US"/>
          </a:p>
        </p:txBody>
      </p:sp>
      <p:sp>
        <p:nvSpPr>
          <p:cNvPr id="3634210" name="Rectangle 34"/>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34217" name="AutoShape 41"/>
          <p:cNvSpPr>
            <a:spLocks noChangeArrowheads="1"/>
          </p:cNvSpPr>
          <p:nvPr userDrawn="1"/>
        </p:nvSpPr>
        <p:spPr bwMode="auto">
          <a:xfrm>
            <a:off x="4654550" y="885825"/>
            <a:ext cx="4360863" cy="5210175"/>
          </a:xfrm>
          <a:prstGeom prst="roundRect">
            <a:avLst>
              <a:gd name="adj" fmla="val 2329"/>
            </a:avLst>
          </a:prstGeom>
          <a:solidFill>
            <a:schemeClr val="bg1"/>
          </a:solidFill>
          <a:ln w="9525" algn="ctr">
            <a:noFill/>
            <a:round/>
            <a:headEnd/>
            <a:tailEnd/>
          </a:ln>
          <a:effectLst/>
        </p:spPr>
        <p:txBody>
          <a:bodyPr wrap="none" anchor="ctr"/>
          <a:lstStyle/>
          <a:p>
            <a:pPr>
              <a:defRPr/>
            </a:pPr>
            <a:endParaRPr lang="en-US"/>
          </a:p>
        </p:txBody>
      </p:sp>
      <p:pic>
        <p:nvPicPr>
          <p:cNvPr id="13" name="Picture 12" descr="RakshakLogo_300_dpi.png"/>
          <p:cNvPicPr>
            <a:picLocks noChangeAspect="1"/>
          </p:cNvPicPr>
          <p:nvPr userDrawn="1"/>
        </p:nvPicPr>
        <p:blipFill>
          <a:blip r:embed="rId13" cstate="print"/>
          <a:stretch>
            <a:fillRect/>
          </a:stretch>
        </p:blipFill>
        <p:spPr>
          <a:xfrm>
            <a:off x="7784313" y="200742"/>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47" r:id="rId1"/>
    <p:sldLayoutId id="2147485640" r:id="rId2"/>
    <p:sldLayoutId id="2147485641" r:id="rId3"/>
    <p:sldLayoutId id="2147485642" r:id="rId4"/>
    <p:sldLayoutId id="2147485643" r:id="rId5"/>
    <p:sldLayoutId id="2147485644" r:id="rId6"/>
    <p:sldLayoutId id="2147485645" r:id="rId7"/>
    <p:sldLayoutId id="2147485646" r:id="rId8"/>
    <p:sldLayoutId id="2147485647" r:id="rId9"/>
    <p:sldLayoutId id="2147485648" r:id="rId10"/>
    <p:sldLayoutId id="214748564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683330" name="Rectangle 2"/>
          <p:cNvSpPr>
            <a:spLocks noChangeArrowheads="1"/>
          </p:cNvSpPr>
          <p:nvPr userDrawn="1"/>
        </p:nvSpPr>
        <p:spPr bwMode="auto">
          <a:xfrm>
            <a:off x="0" y="785813"/>
            <a:ext cx="9144000" cy="5473700"/>
          </a:xfrm>
          <a:prstGeom prst="rect">
            <a:avLst/>
          </a:prstGeom>
          <a:solidFill>
            <a:srgbClr val="DDDDDD"/>
          </a:solidFill>
          <a:ln w="9525" algn="ctr">
            <a:noFill/>
            <a:miter lim="800000"/>
            <a:headEnd/>
            <a:tailEnd/>
          </a:ln>
          <a:effectLst/>
        </p:spPr>
        <p:txBody>
          <a:bodyPr wrap="none" anchor="ctr"/>
          <a:lstStyle/>
          <a:p>
            <a:pPr>
              <a:defRPr/>
            </a:pPr>
            <a:endParaRPr lang="en-US"/>
          </a:p>
        </p:txBody>
      </p:sp>
      <p:grpSp>
        <p:nvGrpSpPr>
          <p:cNvPr id="9219" name="Group 34"/>
          <p:cNvGrpSpPr>
            <a:grpSpLocks/>
          </p:cNvGrpSpPr>
          <p:nvPr userDrawn="1"/>
        </p:nvGrpSpPr>
        <p:grpSpPr bwMode="auto">
          <a:xfrm>
            <a:off x="161925" y="1398588"/>
            <a:ext cx="8886825" cy="4737100"/>
            <a:chOff x="177" y="952"/>
            <a:chExt cx="5598" cy="2984"/>
          </a:xfrm>
        </p:grpSpPr>
        <p:sp>
          <p:nvSpPr>
            <p:cNvPr id="3683360" name="AutoShape 32"/>
            <p:cNvSpPr>
              <a:spLocks noChangeArrowheads="1"/>
            </p:cNvSpPr>
            <p:nvPr userDrawn="1"/>
          </p:nvSpPr>
          <p:spPr bwMode="auto">
            <a:xfrm>
              <a:off x="177" y="952"/>
              <a:ext cx="2746" cy="2984"/>
            </a:xfrm>
            <a:prstGeom prst="roundRect">
              <a:avLst>
                <a:gd name="adj" fmla="val 2366"/>
              </a:avLst>
            </a:prstGeom>
            <a:solidFill>
              <a:srgbClr val="C0C0C0"/>
            </a:solidFill>
            <a:ln w="9525" algn="ctr">
              <a:noFill/>
              <a:round/>
              <a:headEnd/>
              <a:tailEnd/>
            </a:ln>
            <a:effectLst/>
          </p:spPr>
          <p:txBody>
            <a:bodyPr wrap="none" anchor="ctr"/>
            <a:lstStyle/>
            <a:p>
              <a:pPr>
                <a:defRPr/>
              </a:pPr>
              <a:endParaRPr lang="en-US"/>
            </a:p>
          </p:txBody>
        </p:sp>
        <p:sp>
          <p:nvSpPr>
            <p:cNvPr id="3683361" name="AutoShape 33"/>
            <p:cNvSpPr>
              <a:spLocks noChangeArrowheads="1"/>
            </p:cNvSpPr>
            <p:nvPr userDrawn="1"/>
          </p:nvSpPr>
          <p:spPr bwMode="auto">
            <a:xfrm>
              <a:off x="3029" y="952"/>
              <a:ext cx="2746" cy="2984"/>
            </a:xfrm>
            <a:prstGeom prst="roundRect">
              <a:avLst>
                <a:gd name="adj" fmla="val 2366"/>
              </a:avLst>
            </a:prstGeom>
            <a:solidFill>
              <a:srgbClr val="C0C0C0"/>
            </a:solidFill>
            <a:ln w="9525" algn="ctr">
              <a:noFill/>
              <a:round/>
              <a:headEnd/>
              <a:tailEnd/>
            </a:ln>
            <a:effectLst/>
          </p:spPr>
          <p:txBody>
            <a:bodyPr wrap="none" anchor="ctr"/>
            <a:lstStyle/>
            <a:p>
              <a:pPr>
                <a:defRPr/>
              </a:pPr>
              <a:endParaRPr lang="en-US"/>
            </a:p>
          </p:txBody>
        </p:sp>
      </p:grpSp>
      <p:sp>
        <p:nvSpPr>
          <p:cNvPr id="3683331" name="AutoShape 3"/>
          <p:cNvSpPr>
            <a:spLocks noChangeArrowheads="1"/>
          </p:cNvSpPr>
          <p:nvPr userDrawn="1"/>
        </p:nvSpPr>
        <p:spPr bwMode="auto">
          <a:xfrm>
            <a:off x="128588" y="1358900"/>
            <a:ext cx="4359275" cy="4737100"/>
          </a:xfrm>
          <a:prstGeom prst="roundRect">
            <a:avLst>
              <a:gd name="adj" fmla="val 2366"/>
            </a:avLst>
          </a:prstGeom>
          <a:solidFill>
            <a:schemeClr val="bg1"/>
          </a:solidFill>
          <a:ln w="9525">
            <a:noFill/>
            <a:round/>
            <a:headEnd/>
            <a:tailEnd/>
          </a:ln>
          <a:effectLst/>
        </p:spPr>
        <p:txBody>
          <a:bodyPr wrap="none" anchor="ctr"/>
          <a:lstStyle/>
          <a:p>
            <a:pPr>
              <a:defRPr/>
            </a:pPr>
            <a:endParaRPr lang="en-US"/>
          </a:p>
        </p:txBody>
      </p:sp>
      <p:sp>
        <p:nvSpPr>
          <p:cNvPr id="9221" name="Rectangle 5"/>
          <p:cNvSpPr>
            <a:spLocks noGrp="1" noChangeArrowheads="1"/>
          </p:cNvSpPr>
          <p:nvPr>
            <p:ph type="title"/>
          </p:nvPr>
        </p:nvSpPr>
        <p:spPr bwMode="auto">
          <a:xfrm>
            <a:off x="282575" y="177800"/>
            <a:ext cx="7294563"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9222" name="Rectangle 6"/>
          <p:cNvSpPr>
            <a:spLocks noGrp="1" noChangeArrowheads="1"/>
          </p:cNvSpPr>
          <p:nvPr>
            <p:ph type="body" idx="1"/>
          </p:nvPr>
        </p:nvSpPr>
        <p:spPr bwMode="auto">
          <a:xfrm>
            <a:off x="279400" y="1566863"/>
            <a:ext cx="4003675" cy="4359275"/>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First level subhead here</a:t>
            </a:r>
          </a:p>
          <a:p>
            <a:pPr lvl="1"/>
            <a:r>
              <a:rPr lang="en-US" smtClean="0"/>
              <a:t>Second level content</a:t>
            </a:r>
          </a:p>
          <a:p>
            <a:pPr lvl="2"/>
            <a:r>
              <a:rPr lang="en-US" smtClean="0"/>
              <a:t>Third level content</a:t>
            </a:r>
          </a:p>
          <a:p>
            <a:pPr lvl="3"/>
            <a:r>
              <a:rPr lang="en-US" smtClean="0"/>
              <a:t> </a:t>
            </a:r>
          </a:p>
          <a:p>
            <a:pPr lvl="0"/>
            <a:r>
              <a:rPr lang="en-US" smtClean="0"/>
              <a:t>First level subhead here</a:t>
            </a:r>
          </a:p>
          <a:p>
            <a:pPr lvl="1"/>
            <a:r>
              <a:rPr lang="en-US" smtClean="0"/>
              <a:t>Second level content</a:t>
            </a:r>
          </a:p>
          <a:p>
            <a:pPr lvl="2"/>
            <a:r>
              <a:rPr lang="en-US" smtClean="0"/>
              <a:t>Third level content</a:t>
            </a:r>
          </a:p>
          <a:p>
            <a:pPr lvl="3"/>
            <a:r>
              <a:rPr lang="en-US" smtClean="0"/>
              <a:t> </a:t>
            </a:r>
          </a:p>
        </p:txBody>
      </p:sp>
      <p:sp>
        <p:nvSpPr>
          <p:cNvPr id="3683336" name="Rectangle 8"/>
          <p:cNvSpPr>
            <a:spLocks noGrp="1" noChangeArrowheads="1"/>
          </p:cNvSpPr>
          <p:nvPr>
            <p:ph type="sldNum" sz="quarter" idx="4"/>
          </p:nvPr>
        </p:nvSpPr>
        <p:spPr bwMode="auto">
          <a:xfrm>
            <a:off x="4425950" y="6459538"/>
            <a:ext cx="290513"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700">
                <a:solidFill>
                  <a:schemeClr val="tx1"/>
                </a:solidFill>
                <a:latin typeface="+mn-lt"/>
              </a:defRPr>
            </a:lvl1pPr>
          </a:lstStyle>
          <a:p>
            <a:pPr>
              <a:defRPr/>
            </a:pPr>
            <a:fld id="{978BB362-2076-4E22-9597-7BBB86BD06BE}" type="slidenum">
              <a:rPr lang="en-US"/>
              <a:pPr>
                <a:defRPr/>
              </a:pPr>
              <a:t>‹#›</a:t>
            </a:fld>
            <a:endParaRPr lang="en-US"/>
          </a:p>
        </p:txBody>
      </p:sp>
      <p:sp>
        <p:nvSpPr>
          <p:cNvPr id="3683353" name="Rectangle 25"/>
          <p:cNvSpPr>
            <a:spLocks noChangeArrowheads="1"/>
          </p:cNvSpPr>
          <p:nvPr userDrawn="1"/>
        </p:nvSpPr>
        <p:spPr bwMode="auto">
          <a:xfrm>
            <a:off x="371475" y="6688366"/>
            <a:ext cx="1521250" cy="107722"/>
          </a:xfrm>
          <a:prstGeom prst="rect">
            <a:avLst/>
          </a:prstGeom>
          <a:noFill/>
          <a:ln w="9525" algn="ctr">
            <a:noFill/>
            <a:miter lim="800000"/>
            <a:headEnd/>
            <a:tailEnd/>
          </a:ln>
          <a:effectLst/>
        </p:spPr>
        <p:txBody>
          <a:bodyPr wrap="none" lIns="0" tIns="0" rIns="0" bIns="0" anchor="b">
            <a:spAutoFit/>
          </a:bodyPr>
          <a:lstStyle/>
          <a:p>
            <a:pPr algn="l">
              <a:lnSpc>
                <a:spcPct val="100000"/>
              </a:lnSpc>
              <a:defRPr/>
            </a:pPr>
            <a:r>
              <a:rPr lang="en-US" sz="700" dirty="0" smtClean="0">
                <a:solidFill>
                  <a:schemeClr val="tx1"/>
                </a:solidFill>
                <a:latin typeface="AdobeCorpID MyriadRgScn" pitchFamily="34" charset="0"/>
              </a:rPr>
              <a:t>2012 </a:t>
            </a:r>
            <a:r>
              <a:rPr lang="en-US" sz="700" dirty="0" err="1">
                <a:solidFill>
                  <a:schemeClr val="tx1"/>
                </a:solidFill>
                <a:latin typeface="AdobeCorpID MyriadRgScn" pitchFamily="34" charset="0"/>
              </a:rPr>
              <a:t>Rakshak</a:t>
            </a:r>
            <a:r>
              <a:rPr lang="en-US" sz="700" dirty="0">
                <a:solidFill>
                  <a:schemeClr val="tx1"/>
                </a:solidFill>
                <a:latin typeface="AdobeCorpID MyriadRgScn" pitchFamily="34" charset="0"/>
              </a:rPr>
              <a:t> Foundation.  All Rights Reserved.</a:t>
            </a:r>
          </a:p>
        </p:txBody>
      </p:sp>
      <p:sp>
        <p:nvSpPr>
          <p:cNvPr id="3683358" name="AutoShape 30"/>
          <p:cNvSpPr>
            <a:spLocks noChangeArrowheads="1"/>
          </p:cNvSpPr>
          <p:nvPr userDrawn="1"/>
        </p:nvSpPr>
        <p:spPr bwMode="auto">
          <a:xfrm>
            <a:off x="4656138" y="1358900"/>
            <a:ext cx="4359275" cy="4737100"/>
          </a:xfrm>
          <a:prstGeom prst="roundRect">
            <a:avLst>
              <a:gd name="adj" fmla="val 2366"/>
            </a:avLst>
          </a:prstGeom>
          <a:solidFill>
            <a:schemeClr val="bg1"/>
          </a:solidFill>
          <a:ln w="9525">
            <a:noFill/>
            <a:round/>
            <a:headEnd/>
            <a:tailEnd/>
          </a:ln>
          <a:effectLst/>
        </p:spPr>
        <p:txBody>
          <a:bodyPr wrap="none" anchor="ctr"/>
          <a:lstStyle/>
          <a:p>
            <a:pPr>
              <a:defRPr/>
            </a:pPr>
            <a:endParaRPr lang="en-US"/>
          </a:p>
        </p:txBody>
      </p:sp>
      <p:pic>
        <p:nvPicPr>
          <p:cNvPr id="13" name="Picture 12" descr="RakshakLogo_300_dpi.png"/>
          <p:cNvPicPr>
            <a:picLocks noChangeAspect="1"/>
          </p:cNvPicPr>
          <p:nvPr userDrawn="1"/>
        </p:nvPicPr>
        <p:blipFill>
          <a:blip r:embed="rId13" cstate="print"/>
          <a:stretch>
            <a:fillRect/>
          </a:stretch>
        </p:blipFill>
        <p:spPr>
          <a:xfrm>
            <a:off x="7787488" y="200742"/>
            <a:ext cx="1231100" cy="380283"/>
          </a:xfrm>
          <a:prstGeom prst="rect">
            <a:avLst/>
          </a:prstGeom>
        </p:spPr>
      </p:pic>
    </p:spTree>
  </p:cSld>
  <p:clrMap bg1="lt1" tx1="dk1" bg2="lt2" tx2="dk2" accent1="accent1" accent2="accent2" accent3="accent3" accent4="accent4" accent5="accent5" accent6="accent6" hlink="hlink" folHlink="folHlink"/>
  <p:sldLayoutIdLst>
    <p:sldLayoutId id="2147485748" r:id="rId1"/>
    <p:sldLayoutId id="2147485650" r:id="rId2"/>
    <p:sldLayoutId id="2147485651" r:id="rId3"/>
    <p:sldLayoutId id="2147485652" r:id="rId4"/>
    <p:sldLayoutId id="2147485653" r:id="rId5"/>
    <p:sldLayoutId id="2147485654" r:id="rId6"/>
    <p:sldLayoutId id="2147485655" r:id="rId7"/>
    <p:sldLayoutId id="2147485656" r:id="rId8"/>
    <p:sldLayoutId id="2147485657" r:id="rId9"/>
    <p:sldLayoutId id="2147485658" r:id="rId10"/>
    <p:sldLayoutId id="2147485659" r:id="rId11"/>
  </p:sldLayoutIdLst>
  <p:transition>
    <p:wipe dir="r"/>
  </p:transition>
  <p:timing>
    <p:tnLst>
      <p:par>
        <p:cTn id="1" dur="indefinite" restart="never" nodeType="tmRoot"/>
      </p:par>
    </p:tnLst>
  </p:timing>
  <p:hf hdr="0" ftr="0" dt="0"/>
  <p:txStyles>
    <p:titleStyle>
      <a:lvl1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mj-lt"/>
          <a:ea typeface="+mj-ea"/>
          <a:cs typeface="+mj-cs"/>
        </a:defRPr>
      </a:lvl1pPr>
      <a:lvl2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2pPr>
      <a:lvl3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3pPr>
      <a:lvl4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4pPr>
      <a:lvl5pPr algn="l" rtl="0" eaLnBrk="0" fontAlgn="base" hangingPunct="0">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5pPr>
      <a:lvl6pPr marL="4572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6pPr>
      <a:lvl7pPr marL="9144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7pPr>
      <a:lvl8pPr marL="13716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8pPr>
      <a:lvl9pPr marL="1828800" algn="l" rtl="0" fontAlgn="base">
        <a:lnSpc>
          <a:spcPct val="85000"/>
        </a:lnSpc>
        <a:spcBef>
          <a:spcPct val="20000"/>
        </a:spcBef>
        <a:spcAft>
          <a:spcPct val="0"/>
        </a:spcAft>
        <a:buClr>
          <a:schemeClr val="tx2"/>
        </a:buClr>
        <a:buSzPct val="90000"/>
        <a:buFont typeface="Wingdings" pitchFamily="2" charset="2"/>
        <a:defRPr sz="2400" b="1">
          <a:solidFill>
            <a:srgbClr val="5F5F5F"/>
          </a:solidFill>
          <a:latin typeface="AdobeCorpID MyriadRgScn" pitchFamily="34" charset="0"/>
        </a:defRPr>
      </a:lvl9pPr>
    </p:titleStyle>
    <p:bodyStyle>
      <a:lvl1pPr marL="287338" indent="-287338"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2000">
          <a:solidFill>
            <a:srgbClr val="000000"/>
          </a:solidFill>
          <a:latin typeface="+mn-lt"/>
          <a:ea typeface="+mn-ea"/>
          <a:cs typeface="+mn-cs"/>
        </a:defRPr>
      </a:lvl1pPr>
      <a:lvl2pPr marL="639763" indent="-2254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2pPr>
      <a:lvl3pPr marL="968375" indent="-214313"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3pPr>
      <a:lvl4pPr marL="1193800" indent="-111125" algn="l" defTabSz="820738" rtl="0" eaLnBrk="0" fontAlgn="base" hangingPunct="0">
        <a:spcBef>
          <a:spcPct val="50000"/>
        </a:spcBef>
        <a:spcAft>
          <a:spcPct val="0"/>
        </a:spcAft>
        <a:buClr>
          <a:srgbClr val="CC0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0" fontAlgn="base" hangingPunct="0">
        <a:spcBef>
          <a:spcPct val="20000"/>
        </a:spcBef>
        <a:spcAft>
          <a:spcPct val="0"/>
        </a:spcAft>
        <a:buClr>
          <a:schemeClr val="tx1"/>
        </a:buClr>
        <a:buChar char="&gt;"/>
        <a:defRPr sz="1700">
          <a:solidFill>
            <a:schemeClr val="tx1"/>
          </a:solidFill>
          <a:latin typeface="AdobeCorpID MyriadRg" pitchFamily="34" charset="0"/>
        </a:defRPr>
      </a:lvl5pPr>
      <a:lvl6pPr marL="18319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6pPr>
      <a:lvl7pPr marL="22891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7pPr>
      <a:lvl8pPr marL="27463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8pPr>
      <a:lvl9pPr marL="3203575" indent="166688" algn="l" defTabSz="820738" rtl="0" fontAlgn="base">
        <a:spcBef>
          <a:spcPct val="20000"/>
        </a:spcBef>
        <a:spcAft>
          <a:spcPct val="0"/>
        </a:spcAft>
        <a:buClr>
          <a:schemeClr val="tx1"/>
        </a:buClr>
        <a:buChar char="&gt;"/>
        <a:defRPr sz="1700">
          <a:solidFill>
            <a:schemeClr val="tx1"/>
          </a:solidFill>
          <a:latin typeface="AdobeCorpID MyriadRg"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openxmlformats.org/officeDocument/2006/relationships/diagramData" Target="../diagrams/data6.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8.xml"/><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9.xml"/><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7.jpeg"/><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0" y="875211"/>
            <a:ext cx="5076497" cy="1035476"/>
          </a:xfrm>
        </p:spPr>
        <p:txBody>
          <a:bodyPr/>
          <a:lstStyle/>
          <a:p>
            <a:r>
              <a:rPr lang="en-US" sz="4000" dirty="0" smtClean="0">
                <a:solidFill>
                  <a:srgbClr val="FF0000"/>
                </a:solidFill>
              </a:rPr>
              <a:t>A Study on Exploitation of Surrogate Mothers in India</a:t>
            </a:r>
            <a:endParaRPr lang="en-US" sz="4000" dirty="0">
              <a:solidFill>
                <a:srgbClr val="FF0000"/>
              </a:solidFill>
            </a:endParaRPr>
          </a:p>
        </p:txBody>
      </p:sp>
      <p:sp>
        <p:nvSpPr>
          <p:cNvPr id="3" name="Subtitle 2"/>
          <p:cNvSpPr>
            <a:spLocks noGrp="1"/>
          </p:cNvSpPr>
          <p:nvPr>
            <p:ph type="subTitle" idx="1"/>
            <p:custDataLst>
              <p:tags r:id="rId3"/>
            </p:custDataLst>
          </p:nvPr>
        </p:nvSpPr>
        <p:spPr>
          <a:xfrm>
            <a:off x="0" y="2074460"/>
            <a:ext cx="5076497" cy="3125337"/>
          </a:xfrm>
        </p:spPr>
        <p:txBody>
          <a:bodyPr/>
          <a:lstStyle/>
          <a:p>
            <a:r>
              <a:rPr lang="en-US" sz="2000" dirty="0" smtClean="0"/>
              <a:t>Presenter Name: </a:t>
            </a:r>
            <a:r>
              <a:rPr lang="en-US" b="1" dirty="0" smtClean="0"/>
              <a:t>Upmanyu Bhaumik</a:t>
            </a:r>
            <a:endParaRPr lang="en-US" sz="2000" b="1" dirty="0" smtClean="0"/>
          </a:p>
          <a:p>
            <a:r>
              <a:rPr lang="en-US" sz="2000" dirty="0" smtClean="0"/>
              <a:t>Presentation Date: </a:t>
            </a:r>
            <a:r>
              <a:rPr lang="en-US" b="1" dirty="0" smtClean="0"/>
              <a:t>13</a:t>
            </a:r>
            <a:r>
              <a:rPr lang="en-US" b="1" baseline="30000" dirty="0" smtClean="0"/>
              <a:t>th</a:t>
            </a:r>
            <a:r>
              <a:rPr lang="en-US" b="1" dirty="0" smtClean="0"/>
              <a:t> July,2013</a:t>
            </a:r>
          </a:p>
          <a:p>
            <a:r>
              <a:rPr lang="en-US" dirty="0" smtClean="0"/>
              <a:t>Mentor: </a:t>
            </a:r>
            <a:r>
              <a:rPr lang="en-US" b="1" dirty="0" smtClean="0"/>
              <a:t>Dr. </a:t>
            </a:r>
            <a:r>
              <a:rPr lang="en-US" b="1" dirty="0" err="1" smtClean="0"/>
              <a:t>Jagdish</a:t>
            </a:r>
            <a:r>
              <a:rPr lang="en-US" b="1" dirty="0" smtClean="0"/>
              <a:t> </a:t>
            </a:r>
            <a:r>
              <a:rPr lang="en-US" b="1" dirty="0" err="1" smtClean="0"/>
              <a:t>Kaur</a:t>
            </a:r>
            <a:endParaRPr lang="en-US" b="1" dirty="0" smtClean="0"/>
          </a:p>
          <a:p>
            <a:r>
              <a:rPr lang="en-US" b="1" dirty="0" smtClean="0"/>
              <a:t>Chief Medical Officer; Ministry of Health and Family Welfare</a:t>
            </a:r>
          </a:p>
          <a:p>
            <a:r>
              <a:rPr lang="en-US" dirty="0" smtClean="0"/>
              <a:t>Co-Mentor: </a:t>
            </a:r>
            <a:r>
              <a:rPr lang="en-US" b="1" dirty="0" smtClean="0"/>
              <a:t>Shri Sachin Bansal</a:t>
            </a:r>
          </a:p>
          <a:p>
            <a:r>
              <a:rPr lang="en-US" b="1" dirty="0" smtClean="0"/>
              <a:t>Founder President ; Rakshak Foundation</a:t>
            </a:r>
            <a:endParaRPr lang="en-US" sz="2000" b="1" dirty="0"/>
          </a:p>
        </p:txBody>
      </p:sp>
      <p:pic>
        <p:nvPicPr>
          <p:cNvPr id="4" name="Picture 3" descr="Surrogacy_India.jpg"/>
          <p:cNvPicPr>
            <a:picLocks noChangeAspect="1"/>
          </p:cNvPicPr>
          <p:nvPr/>
        </p:nvPicPr>
        <p:blipFill>
          <a:blip r:embed="rId6"/>
          <a:stretch>
            <a:fillRect/>
          </a:stretch>
        </p:blipFill>
        <p:spPr>
          <a:xfrm>
            <a:off x="5002925" y="875212"/>
            <a:ext cx="4141076" cy="5081452"/>
          </a:xfrm>
          <a:prstGeom prst="rect">
            <a:avLst/>
          </a:prstGeom>
        </p:spPr>
      </p:pic>
      <p:sp>
        <p:nvSpPr>
          <p:cNvPr id="27649" name="Rectangle 1"/>
          <p:cNvSpPr>
            <a:spLocks noChangeArrowheads="1"/>
          </p:cNvSpPr>
          <p:nvPr/>
        </p:nvSpPr>
        <p:spPr bwMode="auto">
          <a:xfrm>
            <a:off x="0" y="0"/>
            <a:ext cx="768369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Parents construct the child biologically,</a:t>
            </a:r>
            <a:br>
              <a:rPr kumimoji="0" lang="en-US" sz="2000" b="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br>
            <a:r>
              <a:rPr kumimoji="0" lang="en-US" sz="2000" b="1" u="none" strike="noStrike" cap="none" normalizeH="0" dirty="0" smtClean="0">
                <a:ln>
                  <a:noFill/>
                </a:ln>
                <a:solidFill>
                  <a:schemeClr val="tx1"/>
                </a:solidFill>
                <a:effectLst/>
                <a:latin typeface="Cambria" pitchFamily="18" charset="0"/>
                <a:ea typeface="Times New Roman" pitchFamily="18" charset="0"/>
                <a:cs typeface="Arial" pitchFamily="34" charset="0"/>
              </a:rPr>
              <a:t> </a:t>
            </a:r>
            <a:r>
              <a:rPr kumimoji="0" lang="en-US" sz="2000" b="1"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While the Child constructs the Parents socially- Aristotle</a:t>
            </a:r>
            <a:r>
              <a:rPr kumimoji="0" lang="en-US" sz="2000" b="0" u="none" strike="noStrike" cap="none" normalizeH="0" baseline="0" dirty="0" smtClean="0">
                <a:ln>
                  <a:noFill/>
                </a:ln>
                <a:solidFill>
                  <a:schemeClr val="tx1"/>
                </a:solidFill>
                <a:effectLst/>
                <a:latin typeface="Cambria" pitchFamily="18" charset="0"/>
                <a:cs typeface="Arial" pitchFamily="34" charset="0"/>
              </a:rPr>
              <a:t> </a:t>
            </a:r>
          </a:p>
        </p:txBody>
      </p:sp>
      <p:pic>
        <p:nvPicPr>
          <p:cNvPr id="6" name="Picture 18" descr="brave-new-world-2"/>
          <p:cNvPicPr>
            <a:picLocks noChangeAspect="1" noChangeArrowheads="1"/>
          </p:cNvPicPr>
          <p:nvPr/>
        </p:nvPicPr>
        <p:blipFill>
          <a:blip r:embed="rId7"/>
          <a:srcRect b="6857"/>
          <a:stretch>
            <a:fillRect/>
          </a:stretch>
        </p:blipFill>
        <p:spPr bwMode="auto">
          <a:xfrm>
            <a:off x="5002924" y="875211"/>
            <a:ext cx="4141076" cy="5120639"/>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xmlns="" val="173073795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dirty="0" smtClean="0">
                <a:solidFill>
                  <a:schemeClr val="tx1"/>
                </a:solidFill>
              </a:rPr>
              <a:t>Feminist responses to surrogacy</a:t>
            </a:r>
            <a:endParaRPr lang="en-IN" sz="3200" dirty="0">
              <a:solidFill>
                <a:schemeClr val="tx1"/>
              </a:solidFill>
            </a:endParaRPr>
          </a:p>
        </p:txBody>
      </p:sp>
      <p:sp>
        <p:nvSpPr>
          <p:cNvPr id="3" name="Content Placeholder 2"/>
          <p:cNvSpPr>
            <a:spLocks noGrp="1"/>
          </p:cNvSpPr>
          <p:nvPr>
            <p:ph idx="1"/>
          </p:nvPr>
        </p:nvSpPr>
        <p:spPr>
          <a:xfrm>
            <a:off x="279400" y="992777"/>
            <a:ext cx="8550275" cy="4933361"/>
          </a:xfrm>
        </p:spPr>
        <p:txBody>
          <a:bodyPr/>
          <a:lstStyle/>
          <a:p>
            <a:pPr eaLnBrk="1" hangingPunct="1"/>
            <a:r>
              <a:rPr lang="en-GB" sz="2800" dirty="0" smtClean="0"/>
              <a:t>Radical feminists critical of surrogacy</a:t>
            </a:r>
          </a:p>
          <a:p>
            <a:pPr eaLnBrk="1" hangingPunct="1"/>
            <a:r>
              <a:rPr lang="en-GB" sz="2800" dirty="0" smtClean="0"/>
              <a:t>Dehumanisation of women’s reproductive labour</a:t>
            </a:r>
          </a:p>
          <a:p>
            <a:pPr eaLnBrk="1" hangingPunct="1"/>
            <a:r>
              <a:rPr lang="en-GB" sz="2800" dirty="0" smtClean="0"/>
              <a:t>Middle-class couples buying services of working-class women</a:t>
            </a:r>
          </a:p>
          <a:p>
            <a:pPr eaLnBrk="1" hangingPunct="1"/>
            <a:r>
              <a:rPr lang="en-GB" sz="2800" dirty="0" smtClean="0"/>
              <a:t>Liberal feminists more supportive</a:t>
            </a:r>
          </a:p>
          <a:p>
            <a:pPr eaLnBrk="1" hangingPunct="1"/>
            <a:r>
              <a:rPr lang="en-GB" sz="2800" dirty="0" smtClean="0"/>
              <a:t>Surrogacy transgresses gendered borders</a:t>
            </a:r>
          </a:p>
          <a:p>
            <a:pPr eaLnBrk="1" hangingPunct="1"/>
            <a:r>
              <a:rPr lang="en-GB" sz="2800" dirty="0" smtClean="0"/>
              <a:t>‘Masculine’ world of commerce enters ‘feminine’ world of emotion and care work</a:t>
            </a:r>
          </a:p>
          <a:p>
            <a:endParaRPr lang="en-IN" sz="2800" dirty="0"/>
          </a:p>
        </p:txBody>
      </p:sp>
      <p:sp>
        <p:nvSpPr>
          <p:cNvPr id="4" name="Slide Number Placeholder 3"/>
          <p:cNvSpPr>
            <a:spLocks noGrp="1"/>
          </p:cNvSpPr>
          <p:nvPr>
            <p:ph type="sldNum" sz="quarter" idx="10"/>
          </p:nvPr>
        </p:nvSpPr>
        <p:spPr/>
        <p:txBody>
          <a:bodyPr/>
          <a:lstStyle/>
          <a:p>
            <a:pPr>
              <a:defRPr/>
            </a:pPr>
            <a:fld id="{66EC0356-75DB-4503-A019-806D1BB967A2}" type="slidenum">
              <a:rPr lang="en-US" smtClean="0"/>
              <a:pPr>
                <a:defRPr/>
              </a:pPr>
              <a:t>10</a:t>
            </a:fld>
            <a:endParaRPr lang="en-US"/>
          </a:p>
        </p:txBody>
      </p:sp>
      <p:pic>
        <p:nvPicPr>
          <p:cNvPr id="5" name="Picture 2" descr="C:\Users\UPMANYU\Downloads\one-man-two-women-5413885.jpg"/>
          <p:cNvPicPr>
            <a:picLocks noChangeAspect="1" noChangeArrowheads="1"/>
          </p:cNvPicPr>
          <p:nvPr/>
        </p:nvPicPr>
        <p:blipFill>
          <a:blip r:embed="rId2"/>
          <a:srcRect/>
          <a:stretch>
            <a:fillRect/>
          </a:stretch>
        </p:blipFill>
        <p:spPr bwMode="auto">
          <a:xfrm>
            <a:off x="7610215" y="1044575"/>
            <a:ext cx="1230573" cy="1230573"/>
          </a:xfrm>
          <a:prstGeom prst="rect">
            <a:avLst/>
          </a:prstGeom>
          <a:noFill/>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Perspectives from Surrogate Mothers(Met at Upkar Foundation)</a:t>
            </a:r>
            <a:endParaRPr lang="en-IN" dirty="0">
              <a:solidFill>
                <a:schemeClr val="tx1"/>
              </a:solidFill>
            </a:endParaRPr>
          </a:p>
        </p:txBody>
      </p:sp>
      <p:sp>
        <p:nvSpPr>
          <p:cNvPr id="3" name="Content Placeholder 2"/>
          <p:cNvSpPr>
            <a:spLocks noGrp="1"/>
          </p:cNvSpPr>
          <p:nvPr>
            <p:ph idx="1"/>
          </p:nvPr>
        </p:nvSpPr>
        <p:spPr>
          <a:xfrm>
            <a:off x="279400" y="1031966"/>
            <a:ext cx="8550275" cy="4894172"/>
          </a:xfrm>
        </p:spPr>
        <p:txBody>
          <a:bodyPr/>
          <a:lstStyle/>
          <a:p>
            <a:pPr eaLnBrk="1" hangingPunct="1"/>
            <a:r>
              <a:rPr lang="en-GB" sz="3200" dirty="0" smtClean="0"/>
              <a:t>Working-class women have very little cultural capital, status, recognition</a:t>
            </a:r>
          </a:p>
          <a:p>
            <a:pPr eaLnBrk="1" hangingPunct="1"/>
            <a:r>
              <a:rPr lang="en-GB" sz="3200" dirty="0" smtClean="0"/>
              <a:t>Caring and care work makes them ‘respectable’</a:t>
            </a:r>
          </a:p>
          <a:p>
            <a:pPr eaLnBrk="1" hangingPunct="1"/>
            <a:r>
              <a:rPr lang="en-GB" sz="3200" dirty="0" smtClean="0"/>
              <a:t>Surrogacy can be seen as a gift of ‘care’</a:t>
            </a:r>
          </a:p>
          <a:p>
            <a:pPr eaLnBrk="1" hangingPunct="1"/>
            <a:r>
              <a:rPr lang="en-GB" sz="3200" dirty="0" smtClean="0"/>
              <a:t>Accrues value to the giver</a:t>
            </a:r>
          </a:p>
          <a:p>
            <a:pPr eaLnBrk="1" hangingPunct="1"/>
            <a:r>
              <a:rPr lang="en-GB" sz="3200" dirty="0" smtClean="0"/>
              <a:t>Achievement</a:t>
            </a:r>
          </a:p>
        </p:txBody>
      </p:sp>
      <p:sp>
        <p:nvSpPr>
          <p:cNvPr id="4" name="Slide Number Placeholder 3"/>
          <p:cNvSpPr>
            <a:spLocks noGrp="1"/>
          </p:cNvSpPr>
          <p:nvPr>
            <p:ph type="sldNum" sz="quarter" idx="10"/>
          </p:nvPr>
        </p:nvSpPr>
        <p:spPr/>
        <p:txBody>
          <a:bodyPr/>
          <a:lstStyle/>
          <a:p>
            <a:pPr>
              <a:defRPr/>
            </a:pPr>
            <a:fld id="{66EC0356-75DB-4503-A019-806D1BB967A2}" type="slidenum">
              <a:rPr lang="en-US" smtClean="0"/>
              <a:pPr>
                <a:defRPr/>
              </a:pPr>
              <a:t>11</a:t>
            </a:fld>
            <a:endParaRPr lang="en-US"/>
          </a:p>
        </p:txBody>
      </p:sp>
      <p:pic>
        <p:nvPicPr>
          <p:cNvPr id="1026" name="Picture 2" descr="C:\Users\UPMANYU\Downloads\pregnant-lady-wk-35-closeup.jpg"/>
          <p:cNvPicPr>
            <a:picLocks noChangeAspect="1" noChangeArrowheads="1"/>
          </p:cNvPicPr>
          <p:nvPr/>
        </p:nvPicPr>
        <p:blipFill>
          <a:blip r:embed="rId2"/>
          <a:srcRect/>
          <a:stretch>
            <a:fillRect/>
          </a:stretch>
        </p:blipFill>
        <p:spPr bwMode="auto">
          <a:xfrm>
            <a:off x="4898571" y="3670728"/>
            <a:ext cx="3931104" cy="2349626"/>
          </a:xfrm>
          <a:prstGeom prst="rect">
            <a:avLst/>
          </a:prstGeom>
          <a:noFill/>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IN" sz="2400" b="1" u="sng" dirty="0" smtClean="0"/>
              <a:t>Activities of Upkaar:</a:t>
            </a:r>
          </a:p>
          <a:p>
            <a:pPr lvl="0"/>
            <a:r>
              <a:rPr lang="en-US" sz="2400" dirty="0" smtClean="0"/>
              <a:t>Provide information about surrogacy</a:t>
            </a:r>
            <a:endParaRPr lang="en-IN" sz="2400" dirty="0" smtClean="0"/>
          </a:p>
          <a:p>
            <a:pPr lvl="0"/>
            <a:r>
              <a:rPr lang="en-US" sz="2400" dirty="0" smtClean="0"/>
              <a:t>Educate them properly</a:t>
            </a:r>
            <a:endParaRPr lang="en-IN" sz="2400" dirty="0" smtClean="0"/>
          </a:p>
          <a:p>
            <a:pPr lvl="0"/>
            <a:r>
              <a:rPr lang="en-US" sz="2400" dirty="0" smtClean="0"/>
              <a:t>Look after before, during &amp;after pregnancy</a:t>
            </a:r>
            <a:endParaRPr lang="en-IN" sz="2400" dirty="0" smtClean="0"/>
          </a:p>
          <a:p>
            <a:pPr lvl="0"/>
            <a:r>
              <a:rPr lang="en-US" sz="2400" dirty="0" smtClean="0"/>
              <a:t>Suggestion proper food during pregnancy</a:t>
            </a:r>
            <a:endParaRPr lang="en-IN" sz="2400" dirty="0" smtClean="0"/>
          </a:p>
          <a:p>
            <a:pPr lvl="0"/>
            <a:r>
              <a:rPr lang="en-US" sz="2400" dirty="0" smtClean="0"/>
              <a:t>Take care for their children</a:t>
            </a:r>
            <a:endParaRPr lang="en-IN" sz="2400" dirty="0" smtClean="0"/>
          </a:p>
          <a:p>
            <a:pPr lvl="0"/>
            <a:r>
              <a:rPr lang="en-US" sz="2400" dirty="0" smtClean="0"/>
              <a:t>Provide mental as well physical support</a:t>
            </a:r>
            <a:endParaRPr lang="en-IN" sz="2400" dirty="0" smtClean="0"/>
          </a:p>
          <a:p>
            <a:endParaRPr lang="en-IN" sz="2400" b="1" u="sng"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12</a:t>
            </a:fld>
            <a:endParaRPr lang="en-US"/>
          </a:p>
        </p:txBody>
      </p:sp>
      <p:pic>
        <p:nvPicPr>
          <p:cNvPr id="3074" name="Picture 2" descr="C:\Users\UPMANYU\Downloads\Capture.PNG"/>
          <p:cNvPicPr>
            <a:picLocks noChangeAspect="1" noChangeArrowheads="1"/>
          </p:cNvPicPr>
          <p:nvPr/>
        </p:nvPicPr>
        <p:blipFill>
          <a:blip r:embed="rId2"/>
          <a:srcRect/>
          <a:stretch>
            <a:fillRect/>
          </a:stretch>
        </p:blipFill>
        <p:spPr bwMode="auto">
          <a:xfrm>
            <a:off x="3316287" y="177800"/>
            <a:ext cx="2219325" cy="517525"/>
          </a:xfrm>
          <a:prstGeom prst="rect">
            <a:avLst/>
          </a:prstGeom>
          <a:noFill/>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IN" sz="2400" b="1" u="sng" dirty="0" smtClean="0"/>
              <a:t>Activities towards the Intended Parents:</a:t>
            </a:r>
          </a:p>
          <a:p>
            <a:pPr lvl="0"/>
            <a:r>
              <a:rPr lang="en-US" sz="2400" dirty="0" smtClean="0"/>
              <a:t>Complete information about surrogacy</a:t>
            </a:r>
            <a:endParaRPr lang="en-IN" sz="2400" dirty="0" smtClean="0"/>
          </a:p>
          <a:p>
            <a:pPr lvl="0"/>
            <a:r>
              <a:rPr lang="en-US" sz="2400" dirty="0" smtClean="0"/>
              <a:t>Law of surrogacy</a:t>
            </a:r>
            <a:endParaRPr lang="en-IN" sz="2400" dirty="0" smtClean="0"/>
          </a:p>
          <a:p>
            <a:pPr lvl="0"/>
            <a:r>
              <a:rPr lang="en-US" sz="2400" dirty="0" smtClean="0"/>
              <a:t>Process of surrogacy</a:t>
            </a:r>
            <a:endParaRPr lang="en-IN" sz="2400" dirty="0" smtClean="0"/>
          </a:p>
          <a:p>
            <a:pPr lvl="0"/>
            <a:r>
              <a:rPr lang="en-US" sz="2400" dirty="0" smtClean="0"/>
              <a:t>Different centre of surrogacy</a:t>
            </a:r>
            <a:endParaRPr lang="en-IN" sz="2400" dirty="0" smtClean="0"/>
          </a:p>
          <a:p>
            <a:pPr lvl="0"/>
            <a:r>
              <a:rPr lang="en-US" sz="2400" dirty="0" smtClean="0"/>
              <a:t>Meet the Surrogate mother</a:t>
            </a:r>
            <a:endParaRPr lang="en-IN" sz="2400" dirty="0" smtClean="0"/>
          </a:p>
          <a:p>
            <a:pPr lvl="0"/>
            <a:r>
              <a:rPr lang="en-US" sz="2400" dirty="0" smtClean="0"/>
              <a:t>Exchange information between them</a:t>
            </a:r>
            <a:endParaRPr lang="en-IN" sz="2400" dirty="0" smtClean="0"/>
          </a:p>
          <a:p>
            <a:endParaRPr lang="en-IN" sz="2400" b="1" u="sng"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13</a:t>
            </a:fld>
            <a:endParaRPr lang="en-US"/>
          </a:p>
        </p:txBody>
      </p:sp>
      <p:pic>
        <p:nvPicPr>
          <p:cNvPr id="5" name="Picture 2" descr="C:\Users\UPMANYU\Downloads\Capture.PNG"/>
          <p:cNvPicPr>
            <a:picLocks noChangeAspect="1" noChangeArrowheads="1"/>
          </p:cNvPicPr>
          <p:nvPr/>
        </p:nvPicPr>
        <p:blipFill>
          <a:blip r:embed="rId2"/>
          <a:srcRect/>
          <a:stretch>
            <a:fillRect/>
          </a:stretch>
        </p:blipFill>
        <p:spPr bwMode="auto">
          <a:xfrm>
            <a:off x="3316287" y="177800"/>
            <a:ext cx="2219325" cy="517525"/>
          </a:xfrm>
          <a:prstGeom prst="rect">
            <a:avLst/>
          </a:prstGeom>
          <a:noFill/>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94353"/>
          </a:xfrm>
        </p:spPr>
        <p:txBody>
          <a:bodyPr/>
          <a:lstStyle/>
          <a:p>
            <a:pPr algn="ctr"/>
            <a:r>
              <a:rPr lang="en-IN" sz="3200" dirty="0" smtClean="0">
                <a:solidFill>
                  <a:schemeClr val="tx1"/>
                </a:solidFill>
                <a:latin typeface="Cambria" pitchFamily="18" charset="0"/>
              </a:rPr>
              <a:t>Story of Surrogates:</a:t>
            </a:r>
            <a:endParaRPr lang="en-IN" sz="3200" dirty="0">
              <a:solidFill>
                <a:schemeClr val="tx1"/>
              </a:solidFill>
              <a:latin typeface="Cambria" pitchFamily="18" charset="0"/>
            </a:endParaRPr>
          </a:p>
        </p:txBody>
      </p:sp>
      <p:sp>
        <p:nvSpPr>
          <p:cNvPr id="6" name="Text Placeholder 5"/>
          <p:cNvSpPr>
            <a:spLocks noGrp="1"/>
          </p:cNvSpPr>
          <p:nvPr>
            <p:ph type="body" idx="1"/>
          </p:nvPr>
        </p:nvSpPr>
        <p:spPr>
          <a:xfrm>
            <a:off x="385762" y="895351"/>
            <a:ext cx="4040188" cy="639762"/>
          </a:xfrm>
        </p:spPr>
        <p:txBody>
          <a:bodyPr/>
          <a:lstStyle/>
          <a:p>
            <a:pPr algn="ctr"/>
            <a:r>
              <a:rPr lang="en-IN" sz="3200" dirty="0" smtClean="0"/>
              <a:t>Smt. </a:t>
            </a:r>
            <a:r>
              <a:rPr lang="en-IN" sz="3200" dirty="0" err="1" smtClean="0"/>
              <a:t>Anupama</a:t>
            </a:r>
            <a:r>
              <a:rPr lang="en-IN" sz="3200" dirty="0" smtClean="0"/>
              <a:t> Devi</a:t>
            </a:r>
            <a:endParaRPr lang="en-IN" sz="3200" dirty="0"/>
          </a:p>
        </p:txBody>
      </p:sp>
      <p:sp>
        <p:nvSpPr>
          <p:cNvPr id="8" name="Text Placeholder 7"/>
          <p:cNvSpPr>
            <a:spLocks noGrp="1"/>
          </p:cNvSpPr>
          <p:nvPr>
            <p:ph type="body" sz="quarter" idx="3"/>
          </p:nvPr>
        </p:nvSpPr>
        <p:spPr>
          <a:xfrm>
            <a:off x="4716463" y="895351"/>
            <a:ext cx="4041775" cy="639762"/>
          </a:xfrm>
        </p:spPr>
        <p:txBody>
          <a:bodyPr/>
          <a:lstStyle/>
          <a:p>
            <a:pPr algn="ctr"/>
            <a:r>
              <a:rPr lang="en-IN" sz="3200" dirty="0" smtClean="0"/>
              <a:t>Smt. </a:t>
            </a:r>
            <a:r>
              <a:rPr lang="en-IN" sz="3200" dirty="0" err="1" smtClean="0"/>
              <a:t>Rekha</a:t>
            </a:r>
            <a:r>
              <a:rPr lang="en-IN" sz="3200" dirty="0" smtClean="0"/>
              <a:t> </a:t>
            </a:r>
            <a:r>
              <a:rPr lang="en-IN" sz="3200" dirty="0" err="1" smtClean="0"/>
              <a:t>Bajiya</a:t>
            </a:r>
            <a:endParaRPr lang="en-IN" sz="3200"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14</a:t>
            </a:fld>
            <a:endParaRPr lang="en-US"/>
          </a:p>
        </p:txBody>
      </p:sp>
      <p:pic>
        <p:nvPicPr>
          <p:cNvPr id="10" name="Picture Placeholder 7" descr="indian-women.jpg"/>
          <p:cNvPicPr>
            <a:picLocks noGrp="1" noChangeAspect="1"/>
          </p:cNvPicPr>
          <p:nvPr>
            <p:ph sz="half" idx="2"/>
          </p:nvPr>
        </p:nvPicPr>
        <p:blipFill>
          <a:blip r:embed="rId2" cstate="print"/>
          <a:srcRect t="21773" b="21773"/>
          <a:stretch>
            <a:fillRect/>
          </a:stretch>
        </p:blipFill>
        <p:spPr>
          <a:xfrm>
            <a:off x="0" y="1535112"/>
            <a:ext cx="4497388" cy="4729209"/>
          </a:xfrm>
        </p:spPr>
      </p:pic>
      <p:pic>
        <p:nvPicPr>
          <p:cNvPr id="11" name="Picture 2" descr="C:\Users\UPMANYU\Desktop\IN-RJ-Vatsalya-0042.jpg"/>
          <p:cNvPicPr>
            <a:picLocks noGrp="1" noChangeAspect="1" noChangeArrowheads="1"/>
          </p:cNvPicPr>
          <p:nvPr>
            <p:ph sz="quarter" idx="4"/>
          </p:nvPr>
        </p:nvPicPr>
        <p:blipFill>
          <a:blip r:embed="rId3"/>
          <a:srcRect/>
          <a:stretch>
            <a:fillRect/>
          </a:stretch>
        </p:blipFill>
        <p:spPr bwMode="auto">
          <a:xfrm>
            <a:off x="4645025" y="1535113"/>
            <a:ext cx="4295775" cy="4729208"/>
          </a:xfrm>
          <a:prstGeom prst="rect">
            <a:avLst/>
          </a:prstGeom>
          <a:noFill/>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a:defRPr/>
            </a:pPr>
            <a:fld id="{B945A88C-B8F6-4DB0-9538-4690DFC36E75}" type="slidenum">
              <a:rPr lang="en-US" smtClean="0"/>
              <a:pPr>
                <a:defRPr/>
              </a:pPr>
              <a:t>15</a:t>
            </a:fld>
            <a:endParaRPr lang="en-US"/>
          </a:p>
        </p:txBody>
      </p:sp>
      <p:graphicFrame>
        <p:nvGraphicFramePr>
          <p:cNvPr id="9" name="Diagram 8"/>
          <p:cNvGraphicFramePr/>
          <p:nvPr/>
        </p:nvGraphicFramePr>
        <p:xfrm>
          <a:off x="287384" y="1463040"/>
          <a:ext cx="6426926" cy="4715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UPMANYU\Desktop\Folders\Topics\Surrogacy\Photos\surrogacy.jpg"/>
          <p:cNvPicPr>
            <a:picLocks noChangeAspect="1" noChangeArrowheads="1"/>
          </p:cNvPicPr>
          <p:nvPr/>
        </p:nvPicPr>
        <p:blipFill>
          <a:blip r:embed="rId6"/>
          <a:srcRect/>
          <a:stretch>
            <a:fillRect/>
          </a:stretch>
        </p:blipFill>
        <p:spPr bwMode="auto">
          <a:xfrm>
            <a:off x="6714310" y="849087"/>
            <a:ext cx="2272935" cy="5159827"/>
          </a:xfrm>
          <a:prstGeom prst="rect">
            <a:avLst/>
          </a:prstGeom>
          <a:noFill/>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IN" sz="3600" dirty="0" smtClean="0">
                <a:solidFill>
                  <a:schemeClr val="tx1"/>
                </a:solidFill>
                <a:latin typeface="Cambria" pitchFamily="18" charset="0"/>
              </a:rPr>
              <a:t>Slavery</a:t>
            </a:r>
            <a:endParaRPr lang="en-IN" sz="3600" dirty="0">
              <a:solidFill>
                <a:schemeClr val="tx1"/>
              </a:solidFill>
              <a:latin typeface="Cambria" pitchFamily="18" charset="0"/>
            </a:endParaRPr>
          </a:p>
        </p:txBody>
      </p:sp>
      <p:sp>
        <p:nvSpPr>
          <p:cNvPr id="5" name="Slide Number Placeholder 4"/>
          <p:cNvSpPr>
            <a:spLocks noGrp="1"/>
          </p:cNvSpPr>
          <p:nvPr>
            <p:ph type="sldNum" sz="quarter" idx="10"/>
          </p:nvPr>
        </p:nvSpPr>
        <p:spPr/>
        <p:txBody>
          <a:bodyPr/>
          <a:lstStyle/>
          <a:p>
            <a:pPr>
              <a:defRPr/>
            </a:pPr>
            <a:fld id="{FB3D09A0-C47E-4D9F-86EB-75DC640F2A75}" type="slidenum">
              <a:rPr lang="en-US" smtClean="0"/>
              <a:pPr>
                <a:defRPr/>
              </a:pPr>
              <a:t>16</a:t>
            </a:fld>
            <a:endParaRPr lang="en-US"/>
          </a:p>
        </p:txBody>
      </p:sp>
      <p:pic>
        <p:nvPicPr>
          <p:cNvPr id="13" name="Picture 5" descr="chains"/>
          <p:cNvPicPr>
            <a:picLocks noGrp="1" noChangeAspect="1" noChangeArrowheads="1"/>
          </p:cNvPicPr>
          <p:nvPr>
            <p:ph sz="quarter" idx="4294967295"/>
          </p:nvPr>
        </p:nvPicPr>
        <p:blipFill>
          <a:blip r:embed="rId2"/>
          <a:srcRect/>
          <a:stretch>
            <a:fillRect/>
          </a:stretch>
        </p:blipFill>
        <p:spPr>
          <a:xfrm>
            <a:off x="5421313" y="869950"/>
            <a:ext cx="3722687" cy="2225675"/>
          </a:xfrm>
          <a:prstGeom prst="rect">
            <a:avLst/>
          </a:prstGeom>
          <a:noFill/>
          <a:ln/>
        </p:spPr>
      </p:pic>
      <p:sp>
        <p:nvSpPr>
          <p:cNvPr id="10" name="Content Placeholder 9"/>
          <p:cNvSpPr>
            <a:spLocks noGrp="1"/>
          </p:cNvSpPr>
          <p:nvPr>
            <p:ph idx="4294967295"/>
          </p:nvPr>
        </p:nvSpPr>
        <p:spPr>
          <a:xfrm>
            <a:off x="182880" y="869950"/>
            <a:ext cx="4716463" cy="2361063"/>
          </a:xfrm>
        </p:spPr>
        <p:txBody>
          <a:bodyPr/>
          <a:lstStyle/>
          <a:p>
            <a:pPr>
              <a:lnSpc>
                <a:spcPct val="150000"/>
              </a:lnSpc>
            </a:pPr>
            <a:r>
              <a:rPr lang="en-US" sz="1600" dirty="0" smtClean="0">
                <a:latin typeface="Cambria" pitchFamily="18" charset="0"/>
              </a:rPr>
              <a:t>Surrogacy is like slavery in the absence of reciprocity, in the fact that one person becomes what Aristotle called an ‘animated tool’ of another, serving simply as a means to another’s end.</a:t>
            </a:r>
            <a:endParaRPr lang="en-IN" sz="1600" dirty="0">
              <a:latin typeface="Cambria" pitchFamily="18" charset="0"/>
            </a:endParaRPr>
          </a:p>
        </p:txBody>
      </p:sp>
      <p:sp>
        <p:nvSpPr>
          <p:cNvPr id="6" name="Rectangle 5"/>
          <p:cNvSpPr/>
          <p:nvPr/>
        </p:nvSpPr>
        <p:spPr>
          <a:xfrm>
            <a:off x="182880" y="3722915"/>
            <a:ext cx="5238206" cy="1421928"/>
          </a:xfrm>
          <a:prstGeom prst="rect">
            <a:avLst/>
          </a:prstGeom>
        </p:spPr>
        <p:txBody>
          <a:bodyPr wrap="square">
            <a:spAutoFit/>
          </a:bodyPr>
          <a:lstStyle/>
          <a:p>
            <a:pPr>
              <a:buFont typeface="Arial" pitchFamily="34" charset="0"/>
              <a:buChar char="•"/>
            </a:pPr>
            <a:r>
              <a:rPr lang="en-US" dirty="0" smtClean="0">
                <a:latin typeface="Cambria" pitchFamily="18" charset="0"/>
              </a:rPr>
              <a:t>When one party takes advantage of another’s economic need to secure something for considerably less than its value.</a:t>
            </a:r>
          </a:p>
          <a:p>
            <a:pPr>
              <a:buFont typeface="Arial" pitchFamily="34" charset="0"/>
              <a:buChar char="•"/>
            </a:pPr>
            <a:r>
              <a:rPr lang="en-US" dirty="0" smtClean="0">
                <a:latin typeface="Cambria" pitchFamily="18" charset="0"/>
              </a:rPr>
              <a:t>What is the price of a baby?</a:t>
            </a:r>
          </a:p>
          <a:p>
            <a:pPr>
              <a:buFont typeface="Arial" pitchFamily="34" charset="0"/>
              <a:buChar char="•"/>
            </a:pPr>
            <a:r>
              <a:rPr lang="en-US" dirty="0" smtClean="0">
                <a:latin typeface="Cambria" pitchFamily="18" charset="0"/>
              </a:rPr>
              <a:t>In paid surrogacy, something ‘priceless’ is received in exchange for a modest amount of money</a:t>
            </a:r>
          </a:p>
        </p:txBody>
      </p:sp>
      <p:pic>
        <p:nvPicPr>
          <p:cNvPr id="7" name="Picture 5" descr="exploitation"/>
          <p:cNvPicPr>
            <a:picLocks noChangeAspect="1" noChangeArrowheads="1"/>
          </p:cNvPicPr>
          <p:nvPr/>
        </p:nvPicPr>
        <p:blipFill>
          <a:blip r:embed="rId3"/>
          <a:srcRect/>
          <a:stretch>
            <a:fillRect/>
          </a:stretch>
        </p:blipFill>
        <p:spPr bwMode="auto">
          <a:xfrm>
            <a:off x="5421086" y="3722915"/>
            <a:ext cx="3435531" cy="2403565"/>
          </a:xfrm>
          <a:prstGeom prst="rect">
            <a:avLst/>
          </a:prstGeom>
          <a:noFill/>
          <a:ln w="9525" algn="ctr">
            <a:noFill/>
            <a:miter lim="800000"/>
            <a:headEnd/>
            <a:tailEnd/>
          </a:ln>
        </p:spPr>
      </p:pic>
      <p:sp>
        <p:nvSpPr>
          <p:cNvPr id="9" name="TextBox 8"/>
          <p:cNvSpPr txBox="1"/>
          <p:nvPr/>
        </p:nvSpPr>
        <p:spPr>
          <a:xfrm>
            <a:off x="1976664" y="3131984"/>
            <a:ext cx="4898571" cy="590931"/>
          </a:xfrm>
          <a:prstGeom prst="rect">
            <a:avLst/>
          </a:prstGeom>
          <a:noFill/>
        </p:spPr>
        <p:txBody>
          <a:bodyPr wrap="square" rtlCol="0">
            <a:spAutoFit/>
          </a:bodyPr>
          <a:lstStyle/>
          <a:p>
            <a:r>
              <a:rPr lang="en-IN" sz="3600" b="1" dirty="0" smtClean="0">
                <a:latin typeface="Cambria" pitchFamily="18" charset="0"/>
              </a:rPr>
              <a:t>Exploitation</a:t>
            </a:r>
            <a:r>
              <a:rPr lang="en-IN" dirty="0" smtClean="0"/>
              <a:t> </a:t>
            </a:r>
            <a:endParaRPr lang="en-IN"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r>
            <a:br>
              <a:rPr lang="en-US" dirty="0" smtClean="0"/>
            </a:br>
            <a:r>
              <a:rPr lang="en-US" dirty="0"/>
              <a:t/>
            </a:r>
            <a:br>
              <a:rPr lang="en-US" dirty="0"/>
            </a:br>
            <a:r>
              <a:rPr lang="en-US" dirty="0" smtClean="0"/>
              <a:t>Field </a:t>
            </a:r>
            <a:r>
              <a:rPr lang="en-US" dirty="0"/>
              <a:t>visits and Mentor Discussion</a:t>
            </a:r>
            <a:br>
              <a:rPr lang="en-US" dirty="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17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xmlns="" val="3244620970"/>
              </p:ext>
            </p:extLst>
          </p:nvPr>
        </p:nvGraphicFramePr>
        <p:xfrm>
          <a:off x="279400" y="977898"/>
          <a:ext cx="8712200" cy="4846320"/>
        </p:xfrm>
        <a:graphic>
          <a:graphicData uri="http://schemas.openxmlformats.org/drawingml/2006/table">
            <a:tbl>
              <a:tblPr firstRow="1" bandRow="1">
                <a:tableStyleId>{BC89EF96-8CEA-46FF-86C4-4CE0E7609802}</a:tableStyleId>
              </a:tblPr>
              <a:tblGrid>
                <a:gridCol w="639707"/>
                <a:gridCol w="1392293"/>
                <a:gridCol w="1440695"/>
                <a:gridCol w="1005254"/>
                <a:gridCol w="1492650"/>
                <a:gridCol w="2741601"/>
              </a:tblGrid>
              <a:tr h="818348">
                <a:tc>
                  <a:txBody>
                    <a:bodyPr/>
                    <a:lstStyle/>
                    <a:p>
                      <a:r>
                        <a:rPr lang="en-US" dirty="0" smtClean="0"/>
                        <a:t>Sr. No.</a:t>
                      </a:r>
                      <a:endParaRPr lang="en-US" dirty="0"/>
                    </a:p>
                  </a:txBody>
                  <a:tcPr/>
                </a:tc>
                <a:tc>
                  <a:txBody>
                    <a:bodyPr/>
                    <a:lstStyle/>
                    <a:p>
                      <a:r>
                        <a:rPr lang="en-US" dirty="0" smtClean="0"/>
                        <a:t>Date and time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Person or Organization</a:t>
                      </a:r>
                    </a:p>
                    <a:p>
                      <a:endParaRPr lang="en-US" dirty="0"/>
                    </a:p>
                  </a:txBody>
                  <a:tcPr/>
                </a:tc>
                <a:tc>
                  <a:txBody>
                    <a:bodyPr/>
                    <a:lstStyle/>
                    <a:p>
                      <a:r>
                        <a:rPr lang="en-US" dirty="0" smtClean="0"/>
                        <a:t>Place</a:t>
                      </a:r>
                      <a:endParaRPr lang="en-US" dirty="0"/>
                    </a:p>
                  </a:txBody>
                  <a:tcPr/>
                </a:tc>
                <a:tc>
                  <a:txBody>
                    <a:bodyPr/>
                    <a:lstStyle/>
                    <a:p>
                      <a:r>
                        <a:rPr lang="en-US" dirty="0" smtClean="0"/>
                        <a:t>Aim</a:t>
                      </a:r>
                      <a:endParaRPr lang="en-US" dirty="0"/>
                    </a:p>
                  </a:txBody>
                  <a:tcPr/>
                </a:tc>
                <a:tc>
                  <a:txBody>
                    <a:bodyPr/>
                    <a:lstStyle/>
                    <a:p>
                      <a:r>
                        <a:rPr lang="en-US" dirty="0" smtClean="0"/>
                        <a:t>Findings</a:t>
                      </a:r>
                      <a:endParaRPr lang="en-US" dirty="0"/>
                    </a:p>
                  </a:txBody>
                  <a:tcPr/>
                </a:tc>
              </a:tr>
              <a:tr h="557849">
                <a:tc>
                  <a:txBody>
                    <a:bodyPr/>
                    <a:lstStyle/>
                    <a:p>
                      <a:r>
                        <a:rPr lang="en-US" dirty="0" smtClean="0"/>
                        <a:t>1.</a:t>
                      </a:r>
                      <a:endParaRPr lang="en-US" dirty="0"/>
                    </a:p>
                  </a:txBody>
                  <a:tcPr/>
                </a:tc>
                <a:tc>
                  <a:txBody>
                    <a:bodyPr/>
                    <a:lstStyle/>
                    <a:p>
                      <a:r>
                        <a:rPr lang="en-US" dirty="0" smtClean="0"/>
                        <a:t>21</a:t>
                      </a:r>
                      <a:r>
                        <a:rPr lang="en-US" baseline="30000" dirty="0" smtClean="0"/>
                        <a:t>st</a:t>
                      </a:r>
                      <a:r>
                        <a:rPr lang="en-US" dirty="0" smtClean="0"/>
                        <a:t> May,2013</a:t>
                      </a:r>
                      <a:endParaRPr lang="en-US" dirty="0"/>
                    </a:p>
                  </a:txBody>
                  <a:tcPr/>
                </a:tc>
                <a:tc>
                  <a:txBody>
                    <a:bodyPr/>
                    <a:lstStyle/>
                    <a:p>
                      <a:r>
                        <a:rPr lang="en-US" dirty="0" smtClean="0"/>
                        <a:t>Advocate </a:t>
                      </a:r>
                      <a:r>
                        <a:rPr lang="en-US" dirty="0" err="1" smtClean="0"/>
                        <a:t>Anurag</a:t>
                      </a:r>
                      <a:r>
                        <a:rPr lang="en-US" dirty="0" smtClean="0"/>
                        <a:t> </a:t>
                      </a:r>
                      <a:r>
                        <a:rPr lang="en-US" dirty="0" err="1" smtClean="0"/>
                        <a:t>Chawla</a:t>
                      </a:r>
                      <a:endParaRPr lang="en-US" dirty="0"/>
                    </a:p>
                  </a:txBody>
                  <a:tcPr/>
                </a:tc>
                <a:tc>
                  <a:txBody>
                    <a:bodyPr/>
                    <a:lstStyle/>
                    <a:p>
                      <a:r>
                        <a:rPr lang="en-US" dirty="0" smtClean="0"/>
                        <a:t>Delhi High Court</a:t>
                      </a:r>
                      <a:endParaRPr lang="en-US" dirty="0"/>
                    </a:p>
                  </a:txBody>
                  <a:tcPr/>
                </a:tc>
                <a:tc>
                  <a:txBody>
                    <a:bodyPr/>
                    <a:lstStyle/>
                    <a:p>
                      <a:r>
                        <a:rPr lang="en-US" dirty="0" smtClean="0"/>
                        <a:t>To</a:t>
                      </a:r>
                      <a:r>
                        <a:rPr lang="en-US" baseline="0" dirty="0" smtClean="0"/>
                        <a:t> Understand the Law</a:t>
                      </a:r>
                      <a:endParaRPr lang="en-US" dirty="0"/>
                    </a:p>
                  </a:txBody>
                  <a:tcPr/>
                </a:tc>
                <a:tc>
                  <a:txBody>
                    <a:bodyPr/>
                    <a:lstStyle/>
                    <a:p>
                      <a:r>
                        <a:rPr lang="en-US" dirty="0" smtClean="0"/>
                        <a:t>No legislation in India only guidelines and Bills</a:t>
                      </a:r>
                      <a:endParaRPr lang="en-US" dirty="0"/>
                    </a:p>
                  </a:txBody>
                  <a:tcPr/>
                </a:tc>
              </a:tr>
              <a:tr h="1036006">
                <a:tc>
                  <a:txBody>
                    <a:bodyPr/>
                    <a:lstStyle/>
                    <a:p>
                      <a:r>
                        <a:rPr lang="en-US" dirty="0" smtClean="0"/>
                        <a:t>2.</a:t>
                      </a:r>
                      <a:endParaRPr lang="en-US" dirty="0"/>
                    </a:p>
                  </a:txBody>
                  <a:tcPr/>
                </a:tc>
                <a:tc>
                  <a:txBody>
                    <a:bodyPr/>
                    <a:lstStyle/>
                    <a:p>
                      <a:r>
                        <a:rPr lang="en-US" dirty="0" smtClean="0"/>
                        <a:t>21</a:t>
                      </a:r>
                      <a:r>
                        <a:rPr lang="en-US" baseline="30000" dirty="0" smtClean="0"/>
                        <a:t>st</a:t>
                      </a:r>
                      <a:r>
                        <a:rPr lang="en-US" dirty="0" smtClean="0"/>
                        <a:t> May,</a:t>
                      </a:r>
                      <a:r>
                        <a:rPr lang="en-US" baseline="0" dirty="0" smtClean="0"/>
                        <a:t> 2013</a:t>
                      </a:r>
                      <a:endParaRPr lang="en-US" dirty="0"/>
                    </a:p>
                  </a:txBody>
                  <a:tcPr/>
                </a:tc>
                <a:tc>
                  <a:txBody>
                    <a:bodyPr/>
                    <a:lstStyle/>
                    <a:p>
                      <a:r>
                        <a:rPr lang="en-US" dirty="0" smtClean="0"/>
                        <a:t>New Life Infertility Clinic</a:t>
                      </a:r>
                      <a:endParaRPr lang="en-US" dirty="0"/>
                    </a:p>
                  </a:txBody>
                  <a:tcPr/>
                </a:tc>
                <a:tc>
                  <a:txBody>
                    <a:bodyPr/>
                    <a:lstStyle/>
                    <a:p>
                      <a:r>
                        <a:rPr lang="en-US" dirty="0" err="1" smtClean="0"/>
                        <a:t>Lajapat</a:t>
                      </a:r>
                      <a:r>
                        <a:rPr lang="en-US" baseline="0" dirty="0" smtClean="0"/>
                        <a:t> Nagar, New Delhi</a:t>
                      </a:r>
                      <a:endParaRPr lang="en-US" dirty="0"/>
                    </a:p>
                  </a:txBody>
                  <a:tcPr/>
                </a:tc>
                <a:tc>
                  <a:txBody>
                    <a:bodyPr/>
                    <a:lstStyle/>
                    <a:p>
                      <a:r>
                        <a:rPr lang="en-US" dirty="0" smtClean="0"/>
                        <a:t>To get exposed to the Living condition of the Surrogates</a:t>
                      </a:r>
                      <a:endParaRPr lang="en-US" dirty="0"/>
                    </a:p>
                  </a:txBody>
                  <a:tcPr/>
                </a:tc>
                <a:tc>
                  <a:txBody>
                    <a:bodyPr/>
                    <a:lstStyle/>
                    <a:p>
                      <a:r>
                        <a:rPr lang="en-US" dirty="0" smtClean="0"/>
                        <a:t>No Proper Medication and the surrogates are badly tutored.</a:t>
                      </a:r>
                      <a:endParaRPr lang="en-US" dirty="0"/>
                    </a:p>
                  </a:txBody>
                  <a:tcPr/>
                </a:tc>
              </a:tr>
              <a:tr h="796928">
                <a:tc>
                  <a:txBody>
                    <a:bodyPr/>
                    <a:lstStyle/>
                    <a:p>
                      <a:r>
                        <a:rPr lang="en-US" dirty="0" smtClean="0"/>
                        <a:t>3.</a:t>
                      </a:r>
                      <a:endParaRPr lang="en-US" dirty="0"/>
                    </a:p>
                  </a:txBody>
                  <a:tcPr/>
                </a:tc>
                <a:tc>
                  <a:txBody>
                    <a:bodyPr/>
                    <a:lstStyle/>
                    <a:p>
                      <a:r>
                        <a:rPr lang="en-US" dirty="0" smtClean="0"/>
                        <a:t>29</a:t>
                      </a:r>
                      <a:r>
                        <a:rPr lang="en-US" baseline="30000" dirty="0" smtClean="0"/>
                        <a:t>th</a:t>
                      </a:r>
                      <a:r>
                        <a:rPr lang="en-US" dirty="0" smtClean="0"/>
                        <a:t> May, 2013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Advocate </a:t>
                      </a:r>
                      <a:r>
                        <a:rPr lang="en-US" dirty="0" err="1" smtClean="0"/>
                        <a:t>Anurag</a:t>
                      </a:r>
                      <a:r>
                        <a:rPr lang="en-US" dirty="0" smtClean="0"/>
                        <a:t> </a:t>
                      </a:r>
                      <a:r>
                        <a:rPr lang="en-US" dirty="0" err="1" smtClean="0"/>
                        <a:t>Chawla</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Delhi High Court</a:t>
                      </a:r>
                    </a:p>
                    <a:p>
                      <a:endParaRPr lang="en-US" dirty="0"/>
                    </a:p>
                  </a:txBody>
                  <a:tcPr/>
                </a:tc>
                <a:tc>
                  <a:txBody>
                    <a:bodyPr/>
                    <a:lstStyle/>
                    <a:p>
                      <a:r>
                        <a:rPr lang="en-US" dirty="0" smtClean="0"/>
                        <a:t>To Understand the MHA Guidelines</a:t>
                      </a:r>
                      <a:endParaRPr lang="en-US" dirty="0"/>
                    </a:p>
                  </a:txBody>
                  <a:tcPr/>
                </a:tc>
                <a:tc>
                  <a:txBody>
                    <a:bodyPr/>
                    <a:lstStyle/>
                    <a:p>
                      <a:r>
                        <a:rPr lang="en-US" dirty="0" smtClean="0"/>
                        <a:t>A Copy Of Guidelines</a:t>
                      </a:r>
                      <a:endParaRPr lang="en-US" dirty="0"/>
                    </a:p>
                  </a:txBody>
                  <a:tcPr/>
                </a:tc>
              </a:tr>
              <a:tr h="1036006">
                <a:tc>
                  <a:txBody>
                    <a:bodyPr/>
                    <a:lstStyle/>
                    <a:p>
                      <a:r>
                        <a:rPr lang="en-US" dirty="0" smtClean="0"/>
                        <a:t>4.</a:t>
                      </a:r>
                      <a:endParaRPr lang="en-US" dirty="0"/>
                    </a:p>
                  </a:txBody>
                  <a:tcPr/>
                </a:tc>
                <a:tc>
                  <a:txBody>
                    <a:bodyPr/>
                    <a:lstStyle/>
                    <a:p>
                      <a:r>
                        <a:rPr lang="en-US" dirty="0" smtClean="0"/>
                        <a:t>7</a:t>
                      </a:r>
                      <a:r>
                        <a:rPr lang="en-US" baseline="30000" dirty="0" smtClean="0"/>
                        <a:t>th</a:t>
                      </a:r>
                      <a:r>
                        <a:rPr lang="en-US" dirty="0" smtClean="0"/>
                        <a:t> June,2013</a:t>
                      </a:r>
                      <a:endParaRPr lang="en-US" dirty="0"/>
                    </a:p>
                  </a:txBody>
                  <a:tcPr/>
                </a:tc>
                <a:tc>
                  <a:txBody>
                    <a:bodyPr/>
                    <a:lstStyle/>
                    <a:p>
                      <a:r>
                        <a:rPr lang="en-US" dirty="0" smtClean="0"/>
                        <a:t>Hon’ble Justice S.N. Dhingra</a:t>
                      </a:r>
                      <a:endParaRPr lang="en-US" dirty="0"/>
                    </a:p>
                  </a:txBody>
                  <a:tcPr/>
                </a:tc>
                <a:tc>
                  <a:txBody>
                    <a:bodyPr/>
                    <a:lstStyle/>
                    <a:p>
                      <a:r>
                        <a:rPr lang="en-US" dirty="0" smtClean="0"/>
                        <a:t>Competition Commission of India</a:t>
                      </a:r>
                      <a:endParaRPr lang="en-US" dirty="0"/>
                    </a:p>
                  </a:txBody>
                  <a:tcPr/>
                </a:tc>
                <a:tc>
                  <a:txBody>
                    <a:bodyPr/>
                    <a:lstStyle/>
                    <a:p>
                      <a:r>
                        <a:rPr lang="en-US" dirty="0" smtClean="0"/>
                        <a:t>To draft a questionnaire</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858499017"/>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Slide Number Placeholder 2"/>
          <p:cNvSpPr>
            <a:spLocks noGrp="1"/>
          </p:cNvSpPr>
          <p:nvPr>
            <p:ph type="sldNum" sz="quarter" idx="10"/>
          </p:nvPr>
        </p:nvSpPr>
        <p:spPr/>
        <p:txBody>
          <a:bodyPr/>
          <a:lstStyle/>
          <a:p>
            <a:pPr>
              <a:defRPr/>
            </a:pPr>
            <a:fld id="{227D7A70-06BA-41B3-8E5E-3D85A8DBAD4C}" type="slidenum">
              <a:rPr lang="en-US" smtClean="0"/>
              <a:pPr>
                <a:defRPr/>
              </a:pPr>
              <a:t>18</a:t>
            </a:fld>
            <a:endParaRPr lang="en-US"/>
          </a:p>
        </p:txBody>
      </p:sp>
      <p:graphicFrame>
        <p:nvGraphicFramePr>
          <p:cNvPr id="6" name="Table 5"/>
          <p:cNvGraphicFramePr>
            <a:graphicFrameLocks noGrp="1"/>
          </p:cNvGraphicFramePr>
          <p:nvPr/>
        </p:nvGraphicFramePr>
        <p:xfrm>
          <a:off x="279400" y="881698"/>
          <a:ext cx="8864601" cy="3950504"/>
        </p:xfrm>
        <a:graphic>
          <a:graphicData uri="http://schemas.openxmlformats.org/drawingml/2006/table">
            <a:tbl>
              <a:tblPr firstRow="1" bandRow="1">
                <a:tableStyleId>{BC89EF96-8CEA-46FF-86C4-4CE0E7609802}</a:tableStyleId>
              </a:tblPr>
              <a:tblGrid>
                <a:gridCol w="949779"/>
                <a:gridCol w="1715363"/>
                <a:gridCol w="2490799"/>
                <a:gridCol w="1492510"/>
                <a:gridCol w="2216150"/>
              </a:tblGrid>
              <a:tr h="658664">
                <a:tc>
                  <a:txBody>
                    <a:bodyPr/>
                    <a:lstStyle/>
                    <a:p>
                      <a:r>
                        <a:rPr lang="en-US" dirty="0" smtClean="0"/>
                        <a:t>Sr. No.</a:t>
                      </a:r>
                      <a:endParaRPr lang="en-US" dirty="0"/>
                    </a:p>
                  </a:txBody>
                  <a:tcPr/>
                </a:tc>
                <a:tc>
                  <a:txBody>
                    <a:bodyPr/>
                    <a:lstStyle/>
                    <a:p>
                      <a:r>
                        <a:rPr lang="en-US" dirty="0" smtClean="0"/>
                        <a:t>Date and time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Person or Organization</a:t>
                      </a:r>
                    </a:p>
                    <a:p>
                      <a:endParaRPr lang="en-US" dirty="0"/>
                    </a:p>
                  </a:txBody>
                  <a:tcPr/>
                </a:tc>
                <a:tc>
                  <a:txBody>
                    <a:bodyPr/>
                    <a:lstStyle/>
                    <a:p>
                      <a:r>
                        <a:rPr lang="en-US" dirty="0" smtClean="0"/>
                        <a:t>Place</a:t>
                      </a:r>
                      <a:endParaRPr lang="en-US" dirty="0"/>
                    </a:p>
                  </a:txBody>
                  <a:tcPr/>
                </a:tc>
                <a:tc>
                  <a:txBody>
                    <a:bodyPr/>
                    <a:lstStyle/>
                    <a:p>
                      <a:r>
                        <a:rPr lang="en-US" dirty="0" smtClean="0"/>
                        <a:t>Aim</a:t>
                      </a:r>
                      <a:endParaRPr lang="en-US" dirty="0"/>
                    </a:p>
                  </a:txBody>
                  <a:tcPr/>
                </a:tc>
              </a:tr>
              <a:tr h="461065">
                <a:tc>
                  <a:txBody>
                    <a:bodyPr/>
                    <a:lstStyle/>
                    <a:p>
                      <a:r>
                        <a:rPr lang="en-US" dirty="0" smtClean="0"/>
                        <a:t>5.</a:t>
                      </a:r>
                      <a:endParaRPr lang="en-US" dirty="0"/>
                    </a:p>
                  </a:txBody>
                  <a:tcPr/>
                </a:tc>
                <a:tc>
                  <a:txBody>
                    <a:bodyPr/>
                    <a:lstStyle/>
                    <a:p>
                      <a:r>
                        <a:rPr lang="en-US" dirty="0" smtClean="0"/>
                        <a:t>13</a:t>
                      </a:r>
                      <a:r>
                        <a:rPr lang="en-US" baseline="30000" dirty="0" smtClean="0"/>
                        <a:t>th</a:t>
                      </a:r>
                      <a:r>
                        <a:rPr lang="en-US" dirty="0" smtClean="0"/>
                        <a:t> June,2013</a:t>
                      </a:r>
                      <a:endParaRPr lang="en-US" dirty="0"/>
                    </a:p>
                  </a:txBody>
                  <a:tcPr/>
                </a:tc>
                <a:tc>
                  <a:txBody>
                    <a:bodyPr/>
                    <a:lstStyle/>
                    <a:p>
                      <a:r>
                        <a:rPr lang="en-US" dirty="0" smtClean="0"/>
                        <a:t>Ms. </a:t>
                      </a:r>
                      <a:r>
                        <a:rPr lang="en-US" dirty="0" err="1" smtClean="0"/>
                        <a:t>Vandana</a:t>
                      </a:r>
                      <a:r>
                        <a:rPr lang="en-US" dirty="0" smtClean="0"/>
                        <a:t> </a:t>
                      </a:r>
                      <a:r>
                        <a:rPr lang="en-US" dirty="0" err="1" smtClean="0"/>
                        <a:t>Garg</a:t>
                      </a:r>
                      <a:endParaRPr lang="en-US" dirty="0"/>
                    </a:p>
                  </a:txBody>
                  <a:tcPr/>
                </a:tc>
                <a:tc>
                  <a:txBody>
                    <a:bodyPr/>
                    <a:lstStyle/>
                    <a:p>
                      <a:r>
                        <a:rPr lang="en-US" dirty="0" smtClean="0"/>
                        <a:t>Parliament House</a:t>
                      </a:r>
                      <a:endParaRPr lang="en-US" dirty="0"/>
                    </a:p>
                  </a:txBody>
                  <a:tcPr/>
                </a:tc>
                <a:tc>
                  <a:txBody>
                    <a:bodyPr/>
                    <a:lstStyle/>
                    <a:p>
                      <a:r>
                        <a:rPr lang="en-US" dirty="0" smtClean="0"/>
                        <a:t>To get hold the MHA Guidelines</a:t>
                      </a:r>
                      <a:endParaRPr lang="en-US" dirty="0"/>
                    </a:p>
                  </a:txBody>
                  <a:tcPr/>
                </a:tc>
              </a:tr>
              <a:tr h="856263">
                <a:tc>
                  <a:txBody>
                    <a:bodyPr/>
                    <a:lstStyle/>
                    <a:p>
                      <a:r>
                        <a:rPr lang="en-US" dirty="0" smtClean="0"/>
                        <a:t>6.</a:t>
                      </a:r>
                      <a:endParaRPr lang="en-US" dirty="0"/>
                    </a:p>
                  </a:txBody>
                  <a:tcPr/>
                </a:tc>
                <a:tc>
                  <a:txBody>
                    <a:bodyPr/>
                    <a:lstStyle/>
                    <a:p>
                      <a:r>
                        <a:rPr lang="en-US" dirty="0" smtClean="0"/>
                        <a:t>13</a:t>
                      </a:r>
                      <a:r>
                        <a:rPr lang="en-US" baseline="30000" dirty="0" smtClean="0"/>
                        <a:t>th</a:t>
                      </a:r>
                      <a:r>
                        <a:rPr lang="en-US" dirty="0" smtClean="0"/>
                        <a:t> June, 2013</a:t>
                      </a:r>
                      <a:endParaRPr lang="en-US" dirty="0"/>
                    </a:p>
                  </a:txBody>
                  <a:tcPr/>
                </a:tc>
                <a:tc>
                  <a:txBody>
                    <a:bodyPr/>
                    <a:lstStyle/>
                    <a:p>
                      <a:r>
                        <a:rPr lang="en-US" dirty="0" smtClean="0"/>
                        <a:t>Mr.</a:t>
                      </a:r>
                      <a:r>
                        <a:rPr lang="en-US" baseline="0" dirty="0" smtClean="0"/>
                        <a:t> P.P.K. </a:t>
                      </a:r>
                      <a:r>
                        <a:rPr lang="en-US" baseline="0" dirty="0" err="1" smtClean="0"/>
                        <a:t>Ramacharyulu</a:t>
                      </a:r>
                      <a:endParaRPr lang="en-US" dirty="0"/>
                    </a:p>
                  </a:txBody>
                  <a:tcPr/>
                </a:tc>
                <a:tc>
                  <a:txBody>
                    <a:bodyPr/>
                    <a:lstStyle/>
                    <a:p>
                      <a:r>
                        <a:rPr lang="en-US" dirty="0" smtClean="0"/>
                        <a:t>Parliament House</a:t>
                      </a:r>
                      <a:endParaRPr lang="en-US" dirty="0"/>
                    </a:p>
                  </a:txBody>
                  <a:tcPr/>
                </a:tc>
                <a:tc>
                  <a:txBody>
                    <a:bodyPr/>
                    <a:lstStyle/>
                    <a:p>
                      <a:r>
                        <a:rPr lang="en-US" dirty="0" smtClean="0"/>
                        <a:t>To Understand the procedure for passing</a:t>
                      </a:r>
                      <a:r>
                        <a:rPr lang="en-US" baseline="0" dirty="0" smtClean="0"/>
                        <a:t> a Law Commission Report</a:t>
                      </a:r>
                      <a:endParaRPr lang="en-US" dirty="0"/>
                    </a:p>
                  </a:txBody>
                  <a:tcPr/>
                </a:tc>
              </a:tr>
              <a:tr h="856263">
                <a:tc>
                  <a:txBody>
                    <a:bodyPr/>
                    <a:lstStyle/>
                    <a:p>
                      <a:r>
                        <a:rPr lang="en-US" dirty="0" smtClean="0"/>
                        <a:t>7.</a:t>
                      </a:r>
                      <a:endParaRPr lang="en-US" dirty="0"/>
                    </a:p>
                  </a:txBody>
                  <a:tcPr/>
                </a:tc>
                <a:tc>
                  <a:txBody>
                    <a:bodyPr/>
                    <a:lstStyle/>
                    <a:p>
                      <a:r>
                        <a:rPr lang="en-US" dirty="0" smtClean="0"/>
                        <a:t>2</a:t>
                      </a:r>
                      <a:r>
                        <a:rPr lang="en-US" baseline="30000" dirty="0" smtClean="0"/>
                        <a:t>nd</a:t>
                      </a:r>
                      <a:r>
                        <a:rPr lang="en-US" dirty="0" smtClean="0"/>
                        <a:t> July, 2013</a:t>
                      </a:r>
                      <a:endParaRPr lang="en-US" dirty="0"/>
                    </a:p>
                  </a:txBody>
                  <a:tcPr/>
                </a:tc>
                <a:tc>
                  <a:txBody>
                    <a:bodyPr/>
                    <a:lstStyle/>
                    <a:p>
                      <a:r>
                        <a:rPr lang="en-US" smtClean="0"/>
                        <a:t>Upkar Foundation</a:t>
                      </a:r>
                      <a:endParaRPr lang="en-US" dirty="0"/>
                    </a:p>
                  </a:txBody>
                  <a:tcPr/>
                </a:tc>
                <a:tc>
                  <a:txBody>
                    <a:bodyPr/>
                    <a:lstStyle/>
                    <a:p>
                      <a:r>
                        <a:rPr lang="en-US" dirty="0" smtClean="0"/>
                        <a:t>Green Park</a:t>
                      </a:r>
                      <a:endParaRPr lang="en-US" dirty="0"/>
                    </a:p>
                  </a:txBody>
                  <a:tcPr/>
                </a:tc>
                <a:tc>
                  <a:txBody>
                    <a:bodyPr/>
                    <a:lstStyle/>
                    <a:p>
                      <a:r>
                        <a:rPr lang="en-US" dirty="0" smtClean="0"/>
                        <a:t>To Understand the functioning of the  foundation on how they function and</a:t>
                      </a:r>
                      <a:r>
                        <a:rPr lang="en-US" baseline="0" dirty="0" smtClean="0"/>
                        <a:t> how do they work for the benefit of the Surrogates.</a:t>
                      </a:r>
                      <a:endParaRPr lang="en-US" dirty="0"/>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Key </a:t>
            </a:r>
            <a:r>
              <a:rPr lang="en-US" dirty="0"/>
              <a:t>Findings</a:t>
            </a:r>
            <a:br>
              <a:rPr lang="en-US" dirty="0"/>
            </a:br>
            <a:endParaRPr lang="en-US" dirty="0"/>
          </a:p>
        </p:txBody>
      </p:sp>
      <p:sp>
        <p:nvSpPr>
          <p:cNvPr id="3" name="Slide Number Placeholder 2"/>
          <p:cNvSpPr>
            <a:spLocks noGrp="1"/>
          </p:cNvSpPr>
          <p:nvPr>
            <p:ph type="sldNum" sz="quarter" idx="10"/>
          </p:nvPr>
        </p:nvSpPr>
        <p:spPr/>
        <p:txBody>
          <a:bodyPr/>
          <a:lstStyle/>
          <a:p>
            <a:pPr>
              <a:defRPr/>
            </a:pPr>
            <a:fld id="{227D7A70-06BA-41B3-8E5E-3D85A8DBAD4C}" type="slidenum">
              <a:rPr lang="en-US" smtClean="0"/>
              <a:pPr>
                <a:defRPr/>
              </a:pPr>
              <a:t>19</a:t>
            </a:fld>
            <a:endParaRPr lang="en-US"/>
          </a:p>
        </p:txBody>
      </p:sp>
      <p:sp>
        <p:nvSpPr>
          <p:cNvPr id="5" name="TextBox 4"/>
          <p:cNvSpPr txBox="1"/>
          <p:nvPr/>
        </p:nvSpPr>
        <p:spPr>
          <a:xfrm>
            <a:off x="279400" y="1610436"/>
            <a:ext cx="1754116" cy="3582519"/>
          </a:xfrm>
          <a:prstGeom prst="rect">
            <a:avLst/>
          </a:prstGeom>
          <a:noFill/>
        </p:spPr>
        <p:txBody>
          <a:bodyPr wrap="square" rtlCol="0">
            <a:spAutoFit/>
          </a:bodyPr>
          <a:lstStyle/>
          <a:p>
            <a:pPr>
              <a:buFont typeface="Arial" pitchFamily="34" charset="0"/>
              <a:buChar char="•"/>
            </a:pPr>
            <a:r>
              <a:rPr lang="en-IN" sz="1800" dirty="0" smtClean="0">
                <a:latin typeface="Cambria" pitchFamily="18" charset="0"/>
              </a:rPr>
              <a:t>The Knowledge about Different Countries</a:t>
            </a:r>
          </a:p>
          <a:p>
            <a:pPr>
              <a:buFont typeface="Arial" pitchFamily="34" charset="0"/>
              <a:buChar char="•"/>
            </a:pPr>
            <a:r>
              <a:rPr lang="en-IN" sz="1800" dirty="0" smtClean="0">
                <a:latin typeface="Cambria" pitchFamily="18" charset="0"/>
              </a:rPr>
              <a:t>The Knowledge about surrogacy practice in Islamic Country</a:t>
            </a:r>
          </a:p>
          <a:p>
            <a:pPr>
              <a:buFont typeface="Arial" pitchFamily="34" charset="0"/>
              <a:buChar char="•"/>
            </a:pPr>
            <a:r>
              <a:rPr lang="en-IN" sz="1800" dirty="0" smtClean="0">
                <a:latin typeface="Cambria" pitchFamily="18" charset="0"/>
              </a:rPr>
              <a:t>The Knowledge about why Infertility rises</a:t>
            </a:r>
            <a:endParaRPr lang="en-IN" sz="1800" dirty="0">
              <a:latin typeface="Cambria" pitchFamily="18" charset="0"/>
            </a:endParaRPr>
          </a:p>
        </p:txBody>
      </p:sp>
      <p:sp>
        <p:nvSpPr>
          <p:cNvPr id="6" name="TextBox 5"/>
          <p:cNvSpPr txBox="1"/>
          <p:nvPr/>
        </p:nvSpPr>
        <p:spPr>
          <a:xfrm>
            <a:off x="2402006" y="1610436"/>
            <a:ext cx="2023944" cy="3582519"/>
          </a:xfrm>
          <a:prstGeom prst="rect">
            <a:avLst/>
          </a:prstGeom>
          <a:noFill/>
        </p:spPr>
        <p:txBody>
          <a:bodyPr wrap="square" rtlCol="0">
            <a:spAutoFit/>
          </a:bodyPr>
          <a:lstStyle/>
          <a:p>
            <a:pPr>
              <a:buFont typeface="Arial" pitchFamily="34" charset="0"/>
              <a:buChar char="•"/>
            </a:pPr>
            <a:r>
              <a:rPr lang="en-IN" sz="1800" dirty="0" smtClean="0">
                <a:latin typeface="Cambria" pitchFamily="18" charset="0"/>
              </a:rPr>
              <a:t>Found out about the living Condition of the Surrogates</a:t>
            </a:r>
          </a:p>
          <a:p>
            <a:pPr>
              <a:buFont typeface="Arial" pitchFamily="34" charset="0"/>
              <a:buChar char="•"/>
            </a:pPr>
            <a:r>
              <a:rPr lang="en-IN" sz="1800" dirty="0" smtClean="0">
                <a:latin typeface="Cambria" pitchFamily="18" charset="0"/>
              </a:rPr>
              <a:t>Exposed to the Contracts the Surrogates enter.</a:t>
            </a:r>
          </a:p>
          <a:p>
            <a:pPr>
              <a:buFont typeface="Arial" pitchFamily="34" charset="0"/>
              <a:buChar char="•"/>
            </a:pPr>
            <a:r>
              <a:rPr lang="en-IN" sz="1800" dirty="0" smtClean="0">
                <a:latin typeface="Cambria" pitchFamily="18" charset="0"/>
              </a:rPr>
              <a:t>The Ministry of Home Affairs guidelines regarding ban of Surrogacy for LGBT</a:t>
            </a:r>
          </a:p>
          <a:p>
            <a:endParaRPr lang="en-IN" sz="1800" dirty="0">
              <a:latin typeface="Cambria" pitchFamily="18" charset="0"/>
            </a:endParaRPr>
          </a:p>
        </p:txBody>
      </p:sp>
      <p:sp>
        <p:nvSpPr>
          <p:cNvPr id="7" name="TextBox 6"/>
          <p:cNvSpPr txBox="1"/>
          <p:nvPr/>
        </p:nvSpPr>
        <p:spPr>
          <a:xfrm>
            <a:off x="4716463" y="1610436"/>
            <a:ext cx="1916349" cy="1421928"/>
          </a:xfrm>
          <a:prstGeom prst="rect">
            <a:avLst/>
          </a:prstGeom>
          <a:noFill/>
        </p:spPr>
        <p:txBody>
          <a:bodyPr wrap="square" rtlCol="0">
            <a:spAutoFit/>
          </a:bodyPr>
          <a:lstStyle/>
          <a:p>
            <a:r>
              <a:rPr lang="en-IN" sz="2400" dirty="0" smtClean="0">
                <a:latin typeface="Cambria" pitchFamily="18" charset="0"/>
              </a:rPr>
              <a:t>The Indian Industry of Surrogacy in Gujarat</a:t>
            </a:r>
            <a:endParaRPr lang="en-IN" sz="2400" dirty="0">
              <a:latin typeface="Cambria" pitchFamily="18" charset="0"/>
            </a:endParaRPr>
          </a:p>
        </p:txBody>
      </p:sp>
      <p:sp>
        <p:nvSpPr>
          <p:cNvPr id="8" name="TextBox 7"/>
          <p:cNvSpPr txBox="1"/>
          <p:nvPr/>
        </p:nvSpPr>
        <p:spPr>
          <a:xfrm>
            <a:off x="6905767" y="1610436"/>
            <a:ext cx="1924334" cy="1754326"/>
          </a:xfrm>
          <a:prstGeom prst="rect">
            <a:avLst/>
          </a:prstGeom>
          <a:noFill/>
        </p:spPr>
        <p:txBody>
          <a:bodyPr wrap="square" rtlCol="0">
            <a:spAutoFit/>
          </a:bodyPr>
          <a:lstStyle/>
          <a:p>
            <a:r>
              <a:rPr lang="en-IN" sz="2000" dirty="0" smtClean="0">
                <a:latin typeface="Cambria" pitchFamily="18" charset="0"/>
              </a:rPr>
              <a:t>The Reason why women enter in to surrogacy or Paid Pregnancy!</a:t>
            </a:r>
            <a:endParaRPr lang="en-IN" sz="2000" dirty="0">
              <a:latin typeface="Cambria" pitchFamily="18" charset="0"/>
            </a:endParaRPr>
          </a:p>
        </p:txBody>
      </p:sp>
    </p:spTree>
    <p:extLst>
      <p:ext uri="{BB962C8B-B14F-4D97-AF65-F5344CB8AC3E}">
        <p14:creationId xmlns:p14="http://schemas.microsoft.com/office/powerpoint/2010/main" xmlns="" val="51585379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10"/>
          </p:nvPr>
        </p:nvSpPr>
        <p:spPr>
          <a:xfrm>
            <a:off x="4571206" y="6702425"/>
            <a:ext cx="290513" cy="311150"/>
          </a:xfrm>
        </p:spPr>
        <p:txBody>
          <a:bodyPr/>
          <a:lstStyle/>
          <a:p>
            <a:pPr>
              <a:defRPr/>
            </a:pPr>
            <a:fld id="{E04BDC8D-6BC5-4960-9185-EAFE2A26F9E4}" type="slidenum">
              <a:rPr lang="en-US" smtClean="0"/>
              <a:pPr>
                <a:defRPr/>
              </a:pPr>
              <a:t>2</a:t>
            </a:fld>
            <a:endParaRPr lang="en-US"/>
          </a:p>
        </p:txBody>
      </p:sp>
      <p:sp>
        <p:nvSpPr>
          <p:cNvPr id="6" name="TextBox 5"/>
          <p:cNvSpPr txBox="1"/>
          <p:nvPr/>
        </p:nvSpPr>
        <p:spPr>
          <a:xfrm>
            <a:off x="-23810" y="0"/>
            <a:ext cx="7502784" cy="590931"/>
          </a:xfrm>
          <a:prstGeom prst="rect">
            <a:avLst/>
          </a:prstGeom>
          <a:noFill/>
        </p:spPr>
        <p:txBody>
          <a:bodyPr wrap="square" rtlCol="0">
            <a:spAutoFit/>
          </a:bodyPr>
          <a:lstStyle/>
          <a:p>
            <a:r>
              <a:rPr lang="en-IN" sz="3600" b="1" dirty="0" smtClean="0">
                <a:latin typeface="Cambria" pitchFamily="18" charset="0"/>
              </a:rPr>
              <a:t>The Commodifiaction  of a Baby!</a:t>
            </a:r>
            <a:endParaRPr lang="en-IN" sz="3600" b="1" dirty="0">
              <a:latin typeface="Cambria" pitchFamily="18" charset="0"/>
            </a:endParaRPr>
          </a:p>
        </p:txBody>
      </p:sp>
      <p:pic>
        <p:nvPicPr>
          <p:cNvPr id="1026" name="Picture 2" descr="C:\Users\UPMANYU\Pictures\Picasa\Collages\Downloads.jpg"/>
          <p:cNvPicPr>
            <a:picLocks noChangeAspect="1" noChangeArrowheads="1"/>
          </p:cNvPicPr>
          <p:nvPr/>
        </p:nvPicPr>
        <p:blipFill>
          <a:blip r:embed="rId3" cstate="print"/>
          <a:srcRect/>
          <a:stretch>
            <a:fillRect/>
          </a:stretch>
        </p:blipFill>
        <p:spPr bwMode="auto">
          <a:xfrm>
            <a:off x="-23810" y="832513"/>
            <a:ext cx="9167810" cy="5568287"/>
          </a:xfrm>
          <a:prstGeom prst="rect">
            <a:avLst/>
          </a:prstGeom>
          <a:noFill/>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Recommendations:</a:t>
            </a:r>
            <a:endParaRPr lang="en-US" dirty="0"/>
          </a:p>
        </p:txBody>
      </p:sp>
      <p:sp>
        <p:nvSpPr>
          <p:cNvPr id="3" name="Slide Number Placeholder 2"/>
          <p:cNvSpPr>
            <a:spLocks noGrp="1"/>
          </p:cNvSpPr>
          <p:nvPr>
            <p:ph type="sldNum" sz="quarter" idx="10"/>
          </p:nvPr>
        </p:nvSpPr>
        <p:spPr/>
        <p:txBody>
          <a:bodyPr/>
          <a:lstStyle/>
          <a:p>
            <a:pPr>
              <a:defRPr/>
            </a:pPr>
            <a:fld id="{227D7A70-06BA-41B3-8E5E-3D85A8DBAD4C}" type="slidenum">
              <a:rPr lang="en-US" smtClean="0"/>
              <a:pPr>
                <a:defRPr/>
              </a:pPr>
              <a:t>20</a:t>
            </a:fld>
            <a:endParaRPr lang="en-US"/>
          </a:p>
        </p:txBody>
      </p:sp>
      <p:sp>
        <p:nvSpPr>
          <p:cNvPr id="4" name="TextBox 3"/>
          <p:cNvSpPr txBox="1"/>
          <p:nvPr/>
        </p:nvSpPr>
        <p:spPr>
          <a:xfrm>
            <a:off x="279400" y="1542197"/>
            <a:ext cx="8496110" cy="3139321"/>
          </a:xfrm>
          <a:prstGeom prst="rect">
            <a:avLst/>
          </a:prstGeom>
          <a:noFill/>
        </p:spPr>
        <p:txBody>
          <a:bodyPr wrap="square" rtlCol="0">
            <a:spAutoFit/>
          </a:bodyPr>
          <a:lstStyle/>
          <a:p>
            <a:pPr>
              <a:buFont typeface="Arial" pitchFamily="34" charset="0"/>
              <a:buChar char="•"/>
            </a:pPr>
            <a:r>
              <a:rPr lang="en-IN" sz="2000" dirty="0" smtClean="0">
                <a:latin typeface="Cambria" pitchFamily="18" charset="0"/>
              </a:rPr>
              <a:t>A Para-financial Surrogacy Model that Includes Limited Relationship Rights for the Surrogate Mother</a:t>
            </a:r>
          </a:p>
          <a:p>
            <a:pPr>
              <a:buFont typeface="Arial" pitchFamily="34" charset="0"/>
              <a:buChar char="•"/>
            </a:pPr>
            <a:r>
              <a:rPr lang="en-IN" sz="2000" dirty="0" smtClean="0">
                <a:latin typeface="Cambria" pitchFamily="18" charset="0"/>
              </a:rPr>
              <a:t>Allowing an appropriate separation process during the crucial period following the birth</a:t>
            </a:r>
          </a:p>
          <a:p>
            <a:pPr>
              <a:buFont typeface="Arial" pitchFamily="34" charset="0"/>
              <a:buChar char="•"/>
            </a:pPr>
            <a:r>
              <a:rPr lang="en-IN" sz="2000" dirty="0" smtClean="0">
                <a:latin typeface="Cambria" pitchFamily="18" charset="0"/>
              </a:rPr>
              <a:t>To ensure prevention of the surrogate mother’s exposure to tissue that was not properly tested for viruses such as HIV and Hepatitis B, a procedure similar to that used by the Ministry of Health for IVF sperm donation should be adopted.</a:t>
            </a:r>
          </a:p>
          <a:p>
            <a:pPr>
              <a:buFont typeface="Arial" pitchFamily="34" charset="0"/>
              <a:buChar char="•"/>
            </a:pPr>
            <a:r>
              <a:rPr lang="en-IN" sz="2000" dirty="0" smtClean="0">
                <a:latin typeface="Cambria" pitchFamily="18" charset="0"/>
              </a:rPr>
              <a:t>Exempt the surrogate mother from pleas and prosecution by the intended parents regarding the health condition of the newborn or regarding any kind of harm that was caused during the pregnancy</a:t>
            </a:r>
            <a:endParaRPr lang="en-IN" sz="2000" dirty="0">
              <a:latin typeface="Cambria" pitchFamily="18" charset="0"/>
            </a:endParaRPr>
          </a:p>
        </p:txBody>
      </p:sp>
    </p:spTree>
    <p:extLst>
      <p:ext uri="{BB962C8B-B14F-4D97-AF65-F5344CB8AC3E}">
        <p14:creationId xmlns:p14="http://schemas.microsoft.com/office/powerpoint/2010/main" xmlns="" val="678966096"/>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Recommendation:</a:t>
            </a:r>
            <a:endParaRPr lang="en-IN" dirty="0"/>
          </a:p>
        </p:txBody>
      </p:sp>
      <p:sp>
        <p:nvSpPr>
          <p:cNvPr id="3" name="Slide Number Placeholder 2"/>
          <p:cNvSpPr>
            <a:spLocks noGrp="1"/>
          </p:cNvSpPr>
          <p:nvPr>
            <p:ph type="sldNum" sz="quarter" idx="10"/>
          </p:nvPr>
        </p:nvSpPr>
        <p:spPr/>
        <p:txBody>
          <a:bodyPr/>
          <a:lstStyle/>
          <a:p>
            <a:pPr>
              <a:defRPr/>
            </a:pPr>
            <a:fld id="{227D7A70-06BA-41B3-8E5E-3D85A8DBAD4C}" type="slidenum">
              <a:rPr lang="en-US" smtClean="0"/>
              <a:pPr>
                <a:defRPr/>
              </a:pPr>
              <a:t>21</a:t>
            </a:fld>
            <a:endParaRPr lang="en-US"/>
          </a:p>
        </p:txBody>
      </p:sp>
      <p:sp>
        <p:nvSpPr>
          <p:cNvPr id="4" name="TextBox 3"/>
          <p:cNvSpPr txBox="1"/>
          <p:nvPr/>
        </p:nvSpPr>
        <p:spPr>
          <a:xfrm>
            <a:off x="279400" y="1037229"/>
            <a:ext cx="8441519" cy="1837426"/>
          </a:xfrm>
          <a:prstGeom prst="rect">
            <a:avLst/>
          </a:prstGeom>
          <a:noFill/>
        </p:spPr>
        <p:txBody>
          <a:bodyPr wrap="square" rtlCol="0">
            <a:spAutoFit/>
          </a:bodyPr>
          <a:lstStyle/>
          <a:p>
            <a:pPr algn="just"/>
            <a:r>
              <a:rPr lang="en-IN" sz="1800" dirty="0" smtClean="0">
                <a:latin typeface="Cambria" pitchFamily="18" charset="0"/>
              </a:rPr>
              <a:t>This project proposes a Model which will be regulating from the grass root level and can control the entire administration and will control all the issues, like what will be the age of the Surrogate to start Surrogacy and the age where she will be debarred from doing so and the maximum number of Kids she can deliver. The Model will also propose to keep a check on the clinics. The model will talk about if exploitation is done how that can be resolved and how the industry can be made more easy to access.</a:t>
            </a:r>
            <a:endParaRPr lang="en-IN" sz="1800" dirty="0">
              <a:latin typeface="Cambria" pitchFamily="18" charset="0"/>
            </a:endParaRPr>
          </a:p>
        </p:txBody>
      </p:sp>
      <p:pic>
        <p:nvPicPr>
          <p:cNvPr id="2050" name="Picture 2" descr="C:\Users\UPMANYU\Downloads\1.jpg"/>
          <p:cNvPicPr>
            <a:picLocks noChangeAspect="1" noChangeArrowheads="1"/>
          </p:cNvPicPr>
          <p:nvPr/>
        </p:nvPicPr>
        <p:blipFill>
          <a:blip r:embed="rId2"/>
          <a:srcRect/>
          <a:stretch>
            <a:fillRect/>
          </a:stretch>
        </p:blipFill>
        <p:spPr bwMode="auto">
          <a:xfrm>
            <a:off x="1" y="2874655"/>
            <a:ext cx="9144000" cy="3584882"/>
          </a:xfrm>
          <a:prstGeom prst="rect">
            <a:avLst/>
          </a:prstGeom>
          <a:noFill/>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Implementation </a:t>
            </a:r>
            <a:endParaRPr lang="en-IN" dirty="0"/>
          </a:p>
        </p:txBody>
      </p:sp>
      <p:sp>
        <p:nvSpPr>
          <p:cNvPr id="3" name="Slide Number Placeholder 2"/>
          <p:cNvSpPr>
            <a:spLocks noGrp="1"/>
          </p:cNvSpPr>
          <p:nvPr>
            <p:ph type="sldNum" sz="quarter" idx="10"/>
          </p:nvPr>
        </p:nvSpPr>
        <p:spPr/>
        <p:txBody>
          <a:bodyPr/>
          <a:lstStyle/>
          <a:p>
            <a:pPr>
              <a:defRPr/>
            </a:pPr>
            <a:fld id="{227D7A70-06BA-41B3-8E5E-3D85A8DBAD4C}" type="slidenum">
              <a:rPr lang="en-US" smtClean="0"/>
              <a:pPr>
                <a:defRPr/>
              </a:pPr>
              <a:t>22</a:t>
            </a:fld>
            <a:endParaRPr lang="en-US"/>
          </a:p>
        </p:txBody>
      </p:sp>
      <p:graphicFrame>
        <p:nvGraphicFramePr>
          <p:cNvPr id="4" name="Diagram 3"/>
          <p:cNvGraphicFramePr/>
          <p:nvPr/>
        </p:nvGraphicFramePr>
        <p:xfrm>
          <a:off x="736980" y="1023582"/>
          <a:ext cx="7765576" cy="4471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UPMANYU\Downloads\one-man-two-women-5413885.jpg"/>
          <p:cNvPicPr>
            <a:picLocks noChangeAspect="1" noChangeArrowheads="1"/>
          </p:cNvPicPr>
          <p:nvPr/>
        </p:nvPicPr>
        <p:blipFill>
          <a:blip r:embed="rId6"/>
          <a:srcRect/>
          <a:stretch>
            <a:fillRect/>
          </a:stretch>
        </p:blipFill>
        <p:spPr bwMode="auto">
          <a:xfrm>
            <a:off x="7610215" y="1044575"/>
            <a:ext cx="1230573" cy="1230573"/>
          </a:xfrm>
          <a:prstGeom prst="rect">
            <a:avLst/>
          </a:prstGeom>
          <a:noFill/>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Slide Number Placeholder 2"/>
          <p:cNvSpPr>
            <a:spLocks noGrp="1"/>
          </p:cNvSpPr>
          <p:nvPr>
            <p:ph type="sldNum" sz="quarter" idx="10"/>
          </p:nvPr>
        </p:nvSpPr>
        <p:spPr/>
        <p:txBody>
          <a:bodyPr/>
          <a:lstStyle/>
          <a:p>
            <a:pPr>
              <a:defRPr/>
            </a:pPr>
            <a:fld id="{227D7A70-06BA-41B3-8E5E-3D85A8DBAD4C}" type="slidenum">
              <a:rPr lang="en-US" smtClean="0"/>
              <a:pPr>
                <a:defRPr/>
              </a:pPr>
              <a:t>23</a:t>
            </a:fld>
            <a:endParaRPr lang="en-US"/>
          </a:p>
        </p:txBody>
      </p:sp>
      <p:graphicFrame>
        <p:nvGraphicFramePr>
          <p:cNvPr id="4" name="Diagram 3"/>
          <p:cNvGraphicFramePr/>
          <p:nvPr/>
        </p:nvGraphicFramePr>
        <p:xfrm>
          <a:off x="279400" y="1705971"/>
          <a:ext cx="8632588" cy="3521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UPMANYU\Downloads\one-man-two-women-5413885.jpg"/>
          <p:cNvPicPr>
            <a:picLocks noChangeAspect="1" noChangeArrowheads="1"/>
          </p:cNvPicPr>
          <p:nvPr/>
        </p:nvPicPr>
        <p:blipFill>
          <a:blip r:embed="rId6"/>
          <a:srcRect/>
          <a:stretch>
            <a:fillRect/>
          </a:stretch>
        </p:blipFill>
        <p:spPr bwMode="auto">
          <a:xfrm>
            <a:off x="7610215" y="1044575"/>
            <a:ext cx="1230573" cy="1230573"/>
          </a:xfrm>
          <a:prstGeom prst="rect">
            <a:avLst/>
          </a:prstGeom>
          <a:noFill/>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Slide Number Placeholder 2"/>
          <p:cNvSpPr>
            <a:spLocks noGrp="1"/>
          </p:cNvSpPr>
          <p:nvPr>
            <p:ph type="sldNum" sz="quarter" idx="10"/>
          </p:nvPr>
        </p:nvSpPr>
        <p:spPr/>
        <p:txBody>
          <a:bodyPr/>
          <a:lstStyle/>
          <a:p>
            <a:pPr>
              <a:defRPr/>
            </a:pPr>
            <a:fld id="{227D7A70-06BA-41B3-8E5E-3D85A8DBAD4C}" type="slidenum">
              <a:rPr lang="en-US" smtClean="0"/>
              <a:pPr>
                <a:defRPr/>
              </a:pPr>
              <a:t>24</a:t>
            </a:fld>
            <a:endParaRPr lang="en-US"/>
          </a:p>
        </p:txBody>
      </p:sp>
      <p:graphicFrame>
        <p:nvGraphicFramePr>
          <p:cNvPr id="4" name="Diagram 3"/>
          <p:cNvGraphicFramePr/>
          <p:nvPr/>
        </p:nvGraphicFramePr>
        <p:xfrm>
          <a:off x="805217" y="1269242"/>
          <a:ext cx="7588155" cy="4285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UPMANYU\Downloads\one-man-two-women-5413885.jpg"/>
          <p:cNvPicPr>
            <a:picLocks noChangeAspect="1" noChangeArrowheads="1"/>
          </p:cNvPicPr>
          <p:nvPr/>
        </p:nvPicPr>
        <p:blipFill>
          <a:blip r:embed="rId6"/>
          <a:srcRect/>
          <a:stretch>
            <a:fillRect/>
          </a:stretch>
        </p:blipFill>
        <p:spPr bwMode="auto">
          <a:xfrm>
            <a:off x="7610215" y="1044575"/>
            <a:ext cx="1230573" cy="1230573"/>
          </a:xfrm>
          <a:prstGeom prst="rect">
            <a:avLst/>
          </a:prstGeom>
          <a:noFill/>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Slide Number Placeholder 2"/>
          <p:cNvSpPr>
            <a:spLocks noGrp="1"/>
          </p:cNvSpPr>
          <p:nvPr>
            <p:ph type="sldNum" sz="quarter" idx="10"/>
          </p:nvPr>
        </p:nvSpPr>
        <p:spPr/>
        <p:txBody>
          <a:bodyPr/>
          <a:lstStyle/>
          <a:p>
            <a:pPr>
              <a:defRPr/>
            </a:pPr>
            <a:fld id="{227D7A70-06BA-41B3-8E5E-3D85A8DBAD4C}" type="slidenum">
              <a:rPr lang="en-US" smtClean="0"/>
              <a:pPr>
                <a:defRPr/>
              </a:pPr>
              <a:t>25</a:t>
            </a:fld>
            <a:endParaRPr lang="en-US"/>
          </a:p>
        </p:txBody>
      </p:sp>
      <p:graphicFrame>
        <p:nvGraphicFramePr>
          <p:cNvPr id="7" name="Diagram 6"/>
          <p:cNvGraphicFramePr/>
          <p:nvPr/>
        </p:nvGraphicFramePr>
        <p:xfrm>
          <a:off x="279400" y="1610436"/>
          <a:ext cx="4146550" cy="2674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4425950" y="3466531"/>
            <a:ext cx="764407" cy="369332"/>
          </a:xfrm>
          <a:prstGeom prst="rect">
            <a:avLst/>
          </a:prstGeom>
          <a:noFill/>
        </p:spPr>
        <p:txBody>
          <a:bodyPr wrap="square" rtlCol="0">
            <a:spAutoFit/>
          </a:bodyPr>
          <a:lstStyle/>
          <a:p>
            <a:r>
              <a:rPr lang="en-IN" sz="2000" b="1" dirty="0" smtClean="0">
                <a:latin typeface="Cambria" pitchFamily="18" charset="0"/>
              </a:rPr>
              <a:t>NOT</a:t>
            </a:r>
            <a:endParaRPr lang="en-IN" sz="2000" b="1" dirty="0">
              <a:latin typeface="Cambria" pitchFamily="18" charset="0"/>
            </a:endParaRPr>
          </a:p>
        </p:txBody>
      </p:sp>
      <p:graphicFrame>
        <p:nvGraphicFramePr>
          <p:cNvPr id="9" name="Diagram 8"/>
          <p:cNvGraphicFramePr/>
          <p:nvPr/>
        </p:nvGraphicFramePr>
        <p:xfrm>
          <a:off x="5190358" y="1610436"/>
          <a:ext cx="3516914" cy="26749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Slide Number Placeholder 2"/>
          <p:cNvSpPr>
            <a:spLocks noGrp="1"/>
          </p:cNvSpPr>
          <p:nvPr>
            <p:ph type="sldNum" sz="quarter" idx="10"/>
          </p:nvPr>
        </p:nvSpPr>
        <p:spPr/>
        <p:txBody>
          <a:bodyPr/>
          <a:lstStyle/>
          <a:p>
            <a:pPr>
              <a:defRPr/>
            </a:pPr>
            <a:fld id="{227D7A70-06BA-41B3-8E5E-3D85A8DBAD4C}" type="slidenum">
              <a:rPr lang="en-US" smtClean="0"/>
              <a:pPr>
                <a:defRPr/>
              </a:pPr>
              <a:t>26</a:t>
            </a:fld>
            <a:endParaRPr lang="en-US"/>
          </a:p>
        </p:txBody>
      </p:sp>
      <p:graphicFrame>
        <p:nvGraphicFramePr>
          <p:cNvPr id="4" name="Diagram 3"/>
          <p:cNvGraphicFramePr/>
          <p:nvPr/>
        </p:nvGraphicFramePr>
        <p:xfrm>
          <a:off x="279400" y="982640"/>
          <a:ext cx="8632588" cy="5090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UPMANYU\Downloads\one-man-two-women-5413885.jpg"/>
          <p:cNvPicPr>
            <a:picLocks noChangeAspect="1" noChangeArrowheads="1"/>
          </p:cNvPicPr>
          <p:nvPr/>
        </p:nvPicPr>
        <p:blipFill>
          <a:blip r:embed="rId6"/>
          <a:srcRect/>
          <a:stretch>
            <a:fillRect/>
          </a:stretch>
        </p:blipFill>
        <p:spPr bwMode="auto">
          <a:xfrm>
            <a:off x="7610215" y="1044575"/>
            <a:ext cx="1230573" cy="1230573"/>
          </a:xfrm>
          <a:prstGeom prst="rect">
            <a:avLst/>
          </a:prstGeom>
          <a:noFill/>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2058885756"/>
              </p:ext>
            </p:extLst>
          </p:nvPr>
        </p:nvGraphicFramePr>
        <p:xfrm>
          <a:off x="328612" y="889000"/>
          <a:ext cx="8486776"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Timeline: 8 Weeks  </a:t>
            </a:r>
            <a:endParaRPr lang="en-US" dirty="0"/>
          </a:p>
        </p:txBody>
      </p:sp>
      <p:pic>
        <p:nvPicPr>
          <p:cNvPr id="5" name="Picture 2" descr="C:\Users\UPMANYU\Downloads\one-man-two-women-5413885.jpg"/>
          <p:cNvPicPr>
            <a:picLocks noChangeAspect="1" noChangeArrowheads="1"/>
          </p:cNvPicPr>
          <p:nvPr/>
        </p:nvPicPr>
        <p:blipFill>
          <a:blip r:embed="rId7"/>
          <a:srcRect/>
          <a:stretch>
            <a:fillRect/>
          </a:stretch>
        </p:blipFill>
        <p:spPr bwMode="auto">
          <a:xfrm>
            <a:off x="7610215" y="1044575"/>
            <a:ext cx="1230573" cy="1230573"/>
          </a:xfrm>
          <a:prstGeom prst="rect">
            <a:avLst/>
          </a:prstGeom>
          <a:noFill/>
        </p:spPr>
      </p:pic>
    </p:spTree>
    <p:extLst>
      <p:ext uri="{BB962C8B-B14F-4D97-AF65-F5344CB8AC3E}">
        <p14:creationId xmlns:p14="http://schemas.microsoft.com/office/powerpoint/2010/main" xmlns="" val="3456318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graphicEl>
                                              <a:dgm id="{35E588BC-B912-41E7-8FE4-5E69DDB0B75C}"/>
                                            </p:graphicEl>
                                          </p:spTgt>
                                        </p:tgtEl>
                                        <p:attrNameLst>
                                          <p:attrName>style.visibility</p:attrName>
                                        </p:attrNameLst>
                                      </p:cBhvr>
                                      <p:to>
                                        <p:strVal val="visible"/>
                                      </p:to>
                                    </p:set>
                                    <p:anim calcmode="lin" valueType="num">
                                      <p:cBhvr>
                                        <p:cTn id="7" dur="1000" fill="hold"/>
                                        <p:tgtEl>
                                          <p:spTgt spid="3">
                                            <p:graphicEl>
                                              <a:dgm id="{35E588BC-B912-41E7-8FE4-5E69DDB0B75C}"/>
                                            </p:graphicEl>
                                          </p:spTgt>
                                        </p:tgtEl>
                                        <p:attrNameLst>
                                          <p:attrName>ppt_w</p:attrName>
                                        </p:attrNameLst>
                                      </p:cBhvr>
                                      <p:tavLst>
                                        <p:tav tm="0">
                                          <p:val>
                                            <p:fltVal val="0"/>
                                          </p:val>
                                        </p:tav>
                                        <p:tav tm="100000">
                                          <p:val>
                                            <p:strVal val="#ppt_w"/>
                                          </p:val>
                                        </p:tav>
                                      </p:tavLst>
                                    </p:anim>
                                    <p:anim calcmode="lin" valueType="num">
                                      <p:cBhvr>
                                        <p:cTn id="8" dur="1000" fill="hold"/>
                                        <p:tgtEl>
                                          <p:spTgt spid="3">
                                            <p:graphicEl>
                                              <a:dgm id="{35E588BC-B912-41E7-8FE4-5E69DDB0B75C}"/>
                                            </p:graphicEl>
                                          </p:spTgt>
                                        </p:tgtEl>
                                        <p:attrNameLst>
                                          <p:attrName>ppt_h</p:attrName>
                                        </p:attrNameLst>
                                      </p:cBhvr>
                                      <p:tavLst>
                                        <p:tav tm="0">
                                          <p:val>
                                            <p:fltVal val="0"/>
                                          </p:val>
                                        </p:tav>
                                        <p:tav tm="100000">
                                          <p:val>
                                            <p:strVal val="#ppt_h"/>
                                          </p:val>
                                        </p:tav>
                                      </p:tavLst>
                                    </p:anim>
                                    <p:animEffect transition="in" filter="fade">
                                      <p:cBhvr>
                                        <p:cTn id="9" dur="1000"/>
                                        <p:tgtEl>
                                          <p:spTgt spid="3">
                                            <p:graphicEl>
                                              <a:dgm id="{35E588BC-B912-41E7-8FE4-5E69DDB0B75C}"/>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graphicEl>
                                              <a:dgm id="{523D664B-059B-4E9E-AD8F-5E5B88BCA5A9}"/>
                                            </p:graphicEl>
                                          </p:spTgt>
                                        </p:tgtEl>
                                        <p:attrNameLst>
                                          <p:attrName>style.visibility</p:attrName>
                                        </p:attrNameLst>
                                      </p:cBhvr>
                                      <p:to>
                                        <p:strVal val="visible"/>
                                      </p:to>
                                    </p:set>
                                    <p:anim calcmode="lin" valueType="num">
                                      <p:cBhvr>
                                        <p:cTn id="14" dur="1000" fill="hold"/>
                                        <p:tgtEl>
                                          <p:spTgt spid="3">
                                            <p:graphicEl>
                                              <a:dgm id="{523D664B-059B-4E9E-AD8F-5E5B88BCA5A9}"/>
                                            </p:graphicEl>
                                          </p:spTgt>
                                        </p:tgtEl>
                                        <p:attrNameLst>
                                          <p:attrName>ppt_w</p:attrName>
                                        </p:attrNameLst>
                                      </p:cBhvr>
                                      <p:tavLst>
                                        <p:tav tm="0">
                                          <p:val>
                                            <p:fltVal val="0"/>
                                          </p:val>
                                        </p:tav>
                                        <p:tav tm="100000">
                                          <p:val>
                                            <p:strVal val="#ppt_w"/>
                                          </p:val>
                                        </p:tav>
                                      </p:tavLst>
                                    </p:anim>
                                    <p:anim calcmode="lin" valueType="num">
                                      <p:cBhvr>
                                        <p:cTn id="15" dur="1000" fill="hold"/>
                                        <p:tgtEl>
                                          <p:spTgt spid="3">
                                            <p:graphicEl>
                                              <a:dgm id="{523D664B-059B-4E9E-AD8F-5E5B88BCA5A9}"/>
                                            </p:graphicEl>
                                          </p:spTgt>
                                        </p:tgtEl>
                                        <p:attrNameLst>
                                          <p:attrName>ppt_h</p:attrName>
                                        </p:attrNameLst>
                                      </p:cBhvr>
                                      <p:tavLst>
                                        <p:tav tm="0">
                                          <p:val>
                                            <p:fltVal val="0"/>
                                          </p:val>
                                        </p:tav>
                                        <p:tav tm="100000">
                                          <p:val>
                                            <p:strVal val="#ppt_h"/>
                                          </p:val>
                                        </p:tav>
                                      </p:tavLst>
                                    </p:anim>
                                    <p:animEffect transition="in" filter="fade">
                                      <p:cBhvr>
                                        <p:cTn id="16" dur="1000"/>
                                        <p:tgtEl>
                                          <p:spTgt spid="3">
                                            <p:graphicEl>
                                              <a:dgm id="{523D664B-059B-4E9E-AD8F-5E5B88BCA5A9}"/>
                                            </p:graphic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3">
                                            <p:graphicEl>
                                              <a:dgm id="{A7C46453-E03A-4FEA-810C-789C72213978}"/>
                                            </p:graphicEl>
                                          </p:spTgt>
                                        </p:tgtEl>
                                        <p:attrNameLst>
                                          <p:attrName>style.visibility</p:attrName>
                                        </p:attrNameLst>
                                      </p:cBhvr>
                                      <p:to>
                                        <p:strVal val="visible"/>
                                      </p:to>
                                    </p:set>
                                    <p:anim calcmode="lin" valueType="num">
                                      <p:cBhvr>
                                        <p:cTn id="19" dur="1000" fill="hold"/>
                                        <p:tgtEl>
                                          <p:spTgt spid="3">
                                            <p:graphicEl>
                                              <a:dgm id="{A7C46453-E03A-4FEA-810C-789C72213978}"/>
                                            </p:graphicEl>
                                          </p:spTgt>
                                        </p:tgtEl>
                                        <p:attrNameLst>
                                          <p:attrName>ppt_w</p:attrName>
                                        </p:attrNameLst>
                                      </p:cBhvr>
                                      <p:tavLst>
                                        <p:tav tm="0">
                                          <p:val>
                                            <p:fltVal val="0"/>
                                          </p:val>
                                        </p:tav>
                                        <p:tav tm="100000">
                                          <p:val>
                                            <p:strVal val="#ppt_w"/>
                                          </p:val>
                                        </p:tav>
                                      </p:tavLst>
                                    </p:anim>
                                    <p:anim calcmode="lin" valueType="num">
                                      <p:cBhvr>
                                        <p:cTn id="20" dur="1000" fill="hold"/>
                                        <p:tgtEl>
                                          <p:spTgt spid="3">
                                            <p:graphicEl>
                                              <a:dgm id="{A7C46453-E03A-4FEA-810C-789C72213978}"/>
                                            </p:graphicEl>
                                          </p:spTgt>
                                        </p:tgtEl>
                                        <p:attrNameLst>
                                          <p:attrName>ppt_h</p:attrName>
                                        </p:attrNameLst>
                                      </p:cBhvr>
                                      <p:tavLst>
                                        <p:tav tm="0">
                                          <p:val>
                                            <p:fltVal val="0"/>
                                          </p:val>
                                        </p:tav>
                                        <p:tav tm="100000">
                                          <p:val>
                                            <p:strVal val="#ppt_h"/>
                                          </p:val>
                                        </p:tav>
                                      </p:tavLst>
                                    </p:anim>
                                    <p:animEffect transition="in" filter="fade">
                                      <p:cBhvr>
                                        <p:cTn id="21" dur="1000"/>
                                        <p:tgtEl>
                                          <p:spTgt spid="3">
                                            <p:graphicEl>
                                              <a:dgm id="{A7C46453-E03A-4FEA-810C-789C72213978}"/>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
                                            <p:graphicEl>
                                              <a:dgm id="{93D8A360-0CCC-47AB-BF65-A97DDE5A4542}"/>
                                            </p:graphicEl>
                                          </p:spTgt>
                                        </p:tgtEl>
                                        <p:attrNameLst>
                                          <p:attrName>style.visibility</p:attrName>
                                        </p:attrNameLst>
                                      </p:cBhvr>
                                      <p:to>
                                        <p:strVal val="visible"/>
                                      </p:to>
                                    </p:set>
                                    <p:anim calcmode="lin" valueType="num">
                                      <p:cBhvr>
                                        <p:cTn id="26" dur="1000" fill="hold"/>
                                        <p:tgtEl>
                                          <p:spTgt spid="3">
                                            <p:graphicEl>
                                              <a:dgm id="{93D8A360-0CCC-47AB-BF65-A97DDE5A4542}"/>
                                            </p:graphicEl>
                                          </p:spTgt>
                                        </p:tgtEl>
                                        <p:attrNameLst>
                                          <p:attrName>ppt_w</p:attrName>
                                        </p:attrNameLst>
                                      </p:cBhvr>
                                      <p:tavLst>
                                        <p:tav tm="0">
                                          <p:val>
                                            <p:fltVal val="0"/>
                                          </p:val>
                                        </p:tav>
                                        <p:tav tm="100000">
                                          <p:val>
                                            <p:strVal val="#ppt_w"/>
                                          </p:val>
                                        </p:tav>
                                      </p:tavLst>
                                    </p:anim>
                                    <p:anim calcmode="lin" valueType="num">
                                      <p:cBhvr>
                                        <p:cTn id="27" dur="1000" fill="hold"/>
                                        <p:tgtEl>
                                          <p:spTgt spid="3">
                                            <p:graphicEl>
                                              <a:dgm id="{93D8A360-0CCC-47AB-BF65-A97DDE5A4542}"/>
                                            </p:graphicEl>
                                          </p:spTgt>
                                        </p:tgtEl>
                                        <p:attrNameLst>
                                          <p:attrName>ppt_h</p:attrName>
                                        </p:attrNameLst>
                                      </p:cBhvr>
                                      <p:tavLst>
                                        <p:tav tm="0">
                                          <p:val>
                                            <p:fltVal val="0"/>
                                          </p:val>
                                        </p:tav>
                                        <p:tav tm="100000">
                                          <p:val>
                                            <p:strVal val="#ppt_h"/>
                                          </p:val>
                                        </p:tav>
                                      </p:tavLst>
                                    </p:anim>
                                    <p:animEffect transition="in" filter="fade">
                                      <p:cBhvr>
                                        <p:cTn id="28" dur="1000"/>
                                        <p:tgtEl>
                                          <p:spTgt spid="3">
                                            <p:graphicEl>
                                              <a:dgm id="{93D8A360-0CCC-47AB-BF65-A97DDE5A4542}"/>
                                            </p:graphicEl>
                                          </p:spTgt>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3">
                                            <p:graphicEl>
                                              <a:dgm id="{268A90BC-1861-4097-AA78-74EF50BD1881}"/>
                                            </p:graphicEl>
                                          </p:spTgt>
                                        </p:tgtEl>
                                        <p:attrNameLst>
                                          <p:attrName>style.visibility</p:attrName>
                                        </p:attrNameLst>
                                      </p:cBhvr>
                                      <p:to>
                                        <p:strVal val="visible"/>
                                      </p:to>
                                    </p:set>
                                    <p:anim calcmode="lin" valueType="num">
                                      <p:cBhvr>
                                        <p:cTn id="31" dur="1000" fill="hold"/>
                                        <p:tgtEl>
                                          <p:spTgt spid="3">
                                            <p:graphicEl>
                                              <a:dgm id="{268A90BC-1861-4097-AA78-74EF50BD1881}"/>
                                            </p:graphicEl>
                                          </p:spTgt>
                                        </p:tgtEl>
                                        <p:attrNameLst>
                                          <p:attrName>ppt_w</p:attrName>
                                        </p:attrNameLst>
                                      </p:cBhvr>
                                      <p:tavLst>
                                        <p:tav tm="0">
                                          <p:val>
                                            <p:fltVal val="0"/>
                                          </p:val>
                                        </p:tav>
                                        <p:tav tm="100000">
                                          <p:val>
                                            <p:strVal val="#ppt_w"/>
                                          </p:val>
                                        </p:tav>
                                      </p:tavLst>
                                    </p:anim>
                                    <p:anim calcmode="lin" valueType="num">
                                      <p:cBhvr>
                                        <p:cTn id="32" dur="1000" fill="hold"/>
                                        <p:tgtEl>
                                          <p:spTgt spid="3">
                                            <p:graphicEl>
                                              <a:dgm id="{268A90BC-1861-4097-AA78-74EF50BD1881}"/>
                                            </p:graphicEl>
                                          </p:spTgt>
                                        </p:tgtEl>
                                        <p:attrNameLst>
                                          <p:attrName>ppt_h</p:attrName>
                                        </p:attrNameLst>
                                      </p:cBhvr>
                                      <p:tavLst>
                                        <p:tav tm="0">
                                          <p:val>
                                            <p:fltVal val="0"/>
                                          </p:val>
                                        </p:tav>
                                        <p:tav tm="100000">
                                          <p:val>
                                            <p:strVal val="#ppt_h"/>
                                          </p:val>
                                        </p:tav>
                                      </p:tavLst>
                                    </p:anim>
                                    <p:animEffect transition="in" filter="fade">
                                      <p:cBhvr>
                                        <p:cTn id="33" dur="1000"/>
                                        <p:tgtEl>
                                          <p:spTgt spid="3">
                                            <p:graphicEl>
                                              <a:dgm id="{268A90BC-1861-4097-AA78-74EF50BD188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3">
                                            <p:graphicEl>
                                              <a:dgm id="{D82327AD-B8A0-477C-B32B-011C8190E427}"/>
                                            </p:graphicEl>
                                          </p:spTgt>
                                        </p:tgtEl>
                                        <p:attrNameLst>
                                          <p:attrName>style.visibility</p:attrName>
                                        </p:attrNameLst>
                                      </p:cBhvr>
                                      <p:to>
                                        <p:strVal val="visible"/>
                                      </p:to>
                                    </p:set>
                                    <p:anim calcmode="lin" valueType="num">
                                      <p:cBhvr>
                                        <p:cTn id="38" dur="1000" fill="hold"/>
                                        <p:tgtEl>
                                          <p:spTgt spid="3">
                                            <p:graphicEl>
                                              <a:dgm id="{D82327AD-B8A0-477C-B32B-011C8190E427}"/>
                                            </p:graphicEl>
                                          </p:spTgt>
                                        </p:tgtEl>
                                        <p:attrNameLst>
                                          <p:attrName>ppt_w</p:attrName>
                                        </p:attrNameLst>
                                      </p:cBhvr>
                                      <p:tavLst>
                                        <p:tav tm="0">
                                          <p:val>
                                            <p:fltVal val="0"/>
                                          </p:val>
                                        </p:tav>
                                        <p:tav tm="100000">
                                          <p:val>
                                            <p:strVal val="#ppt_w"/>
                                          </p:val>
                                        </p:tav>
                                      </p:tavLst>
                                    </p:anim>
                                    <p:anim calcmode="lin" valueType="num">
                                      <p:cBhvr>
                                        <p:cTn id="39" dur="1000" fill="hold"/>
                                        <p:tgtEl>
                                          <p:spTgt spid="3">
                                            <p:graphicEl>
                                              <a:dgm id="{D82327AD-B8A0-477C-B32B-011C8190E427}"/>
                                            </p:graphicEl>
                                          </p:spTgt>
                                        </p:tgtEl>
                                        <p:attrNameLst>
                                          <p:attrName>ppt_h</p:attrName>
                                        </p:attrNameLst>
                                      </p:cBhvr>
                                      <p:tavLst>
                                        <p:tav tm="0">
                                          <p:val>
                                            <p:fltVal val="0"/>
                                          </p:val>
                                        </p:tav>
                                        <p:tav tm="100000">
                                          <p:val>
                                            <p:strVal val="#ppt_h"/>
                                          </p:val>
                                        </p:tav>
                                      </p:tavLst>
                                    </p:anim>
                                    <p:animEffect transition="in" filter="fade">
                                      <p:cBhvr>
                                        <p:cTn id="40" dur="1000"/>
                                        <p:tgtEl>
                                          <p:spTgt spid="3">
                                            <p:graphicEl>
                                              <a:dgm id="{D82327AD-B8A0-477C-B32B-011C8190E427}"/>
                                            </p:graphicEl>
                                          </p:spTgt>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3">
                                            <p:graphicEl>
                                              <a:dgm id="{EED93CA9-0D13-4DBC-9F31-B51B5584EA0E}"/>
                                            </p:graphicEl>
                                          </p:spTgt>
                                        </p:tgtEl>
                                        <p:attrNameLst>
                                          <p:attrName>style.visibility</p:attrName>
                                        </p:attrNameLst>
                                      </p:cBhvr>
                                      <p:to>
                                        <p:strVal val="visible"/>
                                      </p:to>
                                    </p:set>
                                    <p:anim calcmode="lin" valueType="num">
                                      <p:cBhvr>
                                        <p:cTn id="43" dur="1000" fill="hold"/>
                                        <p:tgtEl>
                                          <p:spTgt spid="3">
                                            <p:graphicEl>
                                              <a:dgm id="{EED93CA9-0D13-4DBC-9F31-B51B5584EA0E}"/>
                                            </p:graphicEl>
                                          </p:spTgt>
                                        </p:tgtEl>
                                        <p:attrNameLst>
                                          <p:attrName>ppt_w</p:attrName>
                                        </p:attrNameLst>
                                      </p:cBhvr>
                                      <p:tavLst>
                                        <p:tav tm="0">
                                          <p:val>
                                            <p:fltVal val="0"/>
                                          </p:val>
                                        </p:tav>
                                        <p:tav tm="100000">
                                          <p:val>
                                            <p:strVal val="#ppt_w"/>
                                          </p:val>
                                        </p:tav>
                                      </p:tavLst>
                                    </p:anim>
                                    <p:anim calcmode="lin" valueType="num">
                                      <p:cBhvr>
                                        <p:cTn id="44" dur="1000" fill="hold"/>
                                        <p:tgtEl>
                                          <p:spTgt spid="3">
                                            <p:graphicEl>
                                              <a:dgm id="{EED93CA9-0D13-4DBC-9F31-B51B5584EA0E}"/>
                                            </p:graphicEl>
                                          </p:spTgt>
                                        </p:tgtEl>
                                        <p:attrNameLst>
                                          <p:attrName>ppt_h</p:attrName>
                                        </p:attrNameLst>
                                      </p:cBhvr>
                                      <p:tavLst>
                                        <p:tav tm="0">
                                          <p:val>
                                            <p:fltVal val="0"/>
                                          </p:val>
                                        </p:tav>
                                        <p:tav tm="100000">
                                          <p:val>
                                            <p:strVal val="#ppt_h"/>
                                          </p:val>
                                        </p:tav>
                                      </p:tavLst>
                                    </p:anim>
                                    <p:animEffect transition="in" filter="fade">
                                      <p:cBhvr>
                                        <p:cTn id="45" dur="1000"/>
                                        <p:tgtEl>
                                          <p:spTgt spid="3">
                                            <p:graphicEl>
                                              <a:dgm id="{EED93CA9-0D13-4DBC-9F31-B51B5584EA0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35" presetClass="path" presetSubtype="0" accel="50000" decel="50000" fill="hold" grpId="1" nodeType="clickEffect">
                                  <p:stCondLst>
                                    <p:cond delay="0"/>
                                  </p:stCondLst>
                                  <p:childTnLst>
                                    <p:animMotion origin="layout" path="M 0 0  L -0.25 0  E" pathEditMode="relative" ptsTypes="">
                                      <p:cBhvr>
                                        <p:cTn id="49" dur="1000" spd="-100000" fill="hold"/>
                                        <p:tgtEl>
                                          <p:spTgt spid="3">
                                            <p:graphicEl>
                                              <a:dgm id="{35E588BC-B912-41E7-8FE4-5E69DDB0B75C}"/>
                                            </p:graphicEl>
                                          </p:spTgt>
                                        </p:tgtEl>
                                        <p:attrNameLst>
                                          <p:attrName>ppt_x</p:attrName>
                                          <p:attrName>ppt_y</p:attrName>
                                        </p:attrNameLst>
                                      </p:cBhvr>
                                    </p:animMotion>
                                  </p:childTnLst>
                                </p:cTn>
                              </p:par>
                            </p:childTnLst>
                          </p:cTn>
                        </p:par>
                      </p:childTnLst>
                    </p:cTn>
                  </p:par>
                  <p:par>
                    <p:cTn id="50" fill="hold">
                      <p:stCondLst>
                        <p:cond delay="indefinite"/>
                      </p:stCondLst>
                      <p:childTnLst>
                        <p:par>
                          <p:cTn id="51" fill="hold">
                            <p:stCondLst>
                              <p:cond delay="0"/>
                            </p:stCondLst>
                            <p:childTnLst>
                              <p:par>
                                <p:cTn id="52" presetID="35" presetClass="path" presetSubtype="0" accel="50000" decel="50000" fill="hold" grpId="1" nodeType="clickEffect">
                                  <p:stCondLst>
                                    <p:cond delay="0"/>
                                  </p:stCondLst>
                                  <p:childTnLst>
                                    <p:animMotion origin="layout" path="M 0 0  L -0.25 0  E" pathEditMode="relative" ptsTypes="">
                                      <p:cBhvr>
                                        <p:cTn id="53" dur="1000" spd="-100000" fill="hold"/>
                                        <p:tgtEl>
                                          <p:spTgt spid="3">
                                            <p:graphicEl>
                                              <a:dgm id="{523D664B-059B-4E9E-AD8F-5E5B88BCA5A9}"/>
                                            </p:graphicEl>
                                          </p:spTgt>
                                        </p:tgtEl>
                                        <p:attrNameLst>
                                          <p:attrName>ppt_x</p:attrName>
                                          <p:attrName>ppt_y</p:attrName>
                                        </p:attrNameLst>
                                      </p:cBhvr>
                                    </p:animMotion>
                                  </p:childTnLst>
                                </p:cTn>
                              </p:par>
                              <p:par>
                                <p:cTn id="54" presetID="35" presetClass="path" presetSubtype="0" accel="50000" decel="50000" fill="hold" grpId="1" nodeType="withEffect">
                                  <p:stCondLst>
                                    <p:cond delay="0"/>
                                  </p:stCondLst>
                                  <p:childTnLst>
                                    <p:animMotion origin="layout" path="M 0 0  L -0.25 0  E" pathEditMode="relative" ptsTypes="">
                                      <p:cBhvr>
                                        <p:cTn id="55" dur="1000" spd="-100000" fill="hold"/>
                                        <p:tgtEl>
                                          <p:spTgt spid="3">
                                            <p:graphicEl>
                                              <a:dgm id="{A7C46453-E03A-4FEA-810C-789C72213978}"/>
                                            </p:graphicEl>
                                          </p:spTgt>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35" presetClass="path" presetSubtype="0" accel="50000" decel="50000" fill="hold" grpId="1" nodeType="clickEffect">
                                  <p:stCondLst>
                                    <p:cond delay="0"/>
                                  </p:stCondLst>
                                  <p:childTnLst>
                                    <p:animMotion origin="layout" path="M 0 0  L -0.25 0  E" pathEditMode="relative" ptsTypes="">
                                      <p:cBhvr>
                                        <p:cTn id="59" dur="1000" spd="-100000" fill="hold"/>
                                        <p:tgtEl>
                                          <p:spTgt spid="3">
                                            <p:graphicEl>
                                              <a:dgm id="{93D8A360-0CCC-47AB-BF65-A97DDE5A4542}"/>
                                            </p:graphicEl>
                                          </p:spTgt>
                                        </p:tgtEl>
                                        <p:attrNameLst>
                                          <p:attrName>ppt_x</p:attrName>
                                          <p:attrName>ppt_y</p:attrName>
                                        </p:attrNameLst>
                                      </p:cBhvr>
                                    </p:animMotion>
                                  </p:childTnLst>
                                </p:cTn>
                              </p:par>
                              <p:par>
                                <p:cTn id="60" presetID="35" presetClass="path" presetSubtype="0" accel="50000" decel="50000" fill="hold" grpId="1" nodeType="withEffect">
                                  <p:stCondLst>
                                    <p:cond delay="0"/>
                                  </p:stCondLst>
                                  <p:childTnLst>
                                    <p:animMotion origin="layout" path="M 0 0  L -0.25 0  E" pathEditMode="relative" ptsTypes="">
                                      <p:cBhvr>
                                        <p:cTn id="61" dur="1000" spd="-100000" fill="hold"/>
                                        <p:tgtEl>
                                          <p:spTgt spid="3">
                                            <p:graphicEl>
                                              <a:dgm id="{268A90BC-1861-4097-AA78-74EF50BD1881}"/>
                                            </p:graphicEl>
                                          </p:spTgt>
                                        </p:tgtEl>
                                        <p:attrNameLst>
                                          <p:attrName>ppt_x</p:attrName>
                                          <p:attrName>ppt_y</p:attrName>
                                        </p:attrNameLst>
                                      </p:cBhvr>
                                    </p:animMotion>
                                  </p:childTnLst>
                                </p:cTn>
                              </p:par>
                            </p:childTnLst>
                          </p:cTn>
                        </p:par>
                      </p:childTnLst>
                    </p:cTn>
                  </p:par>
                  <p:par>
                    <p:cTn id="62" fill="hold">
                      <p:stCondLst>
                        <p:cond delay="indefinite"/>
                      </p:stCondLst>
                      <p:childTnLst>
                        <p:par>
                          <p:cTn id="63" fill="hold">
                            <p:stCondLst>
                              <p:cond delay="0"/>
                            </p:stCondLst>
                            <p:childTnLst>
                              <p:par>
                                <p:cTn id="64" presetID="35" presetClass="path" presetSubtype="0" accel="50000" decel="50000" fill="hold" grpId="1" nodeType="clickEffect">
                                  <p:stCondLst>
                                    <p:cond delay="0"/>
                                  </p:stCondLst>
                                  <p:childTnLst>
                                    <p:animMotion origin="layout" path="M 0 0  L -0.25 0  E" pathEditMode="relative" ptsTypes="">
                                      <p:cBhvr>
                                        <p:cTn id="65" dur="1000" spd="-100000" fill="hold"/>
                                        <p:tgtEl>
                                          <p:spTgt spid="3">
                                            <p:graphicEl>
                                              <a:dgm id="{D82327AD-B8A0-477C-B32B-011C8190E427}"/>
                                            </p:graphicEl>
                                          </p:spTgt>
                                        </p:tgtEl>
                                        <p:attrNameLst>
                                          <p:attrName>ppt_x</p:attrName>
                                          <p:attrName>ppt_y</p:attrName>
                                        </p:attrNameLst>
                                      </p:cBhvr>
                                    </p:animMotion>
                                  </p:childTnLst>
                                </p:cTn>
                              </p:par>
                              <p:par>
                                <p:cTn id="66" presetID="35" presetClass="path" presetSubtype="0" accel="50000" decel="50000" fill="hold" grpId="1" nodeType="withEffect">
                                  <p:stCondLst>
                                    <p:cond delay="0"/>
                                  </p:stCondLst>
                                  <p:childTnLst>
                                    <p:animMotion origin="layout" path="M 0 0  L -0.25 0  E" pathEditMode="relative" ptsTypes="">
                                      <p:cBhvr>
                                        <p:cTn id="67" dur="1000" spd="-100000" fill="hold"/>
                                        <p:tgtEl>
                                          <p:spTgt spid="3">
                                            <p:graphicEl>
                                              <a:dgm id="{EED93CA9-0D13-4DBC-9F31-B51B5584EA0E}"/>
                                            </p:graphic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Graphic spid="3" grpId="1">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3227847256"/>
              </p:ext>
            </p:extLst>
          </p:nvPr>
        </p:nvGraphicFramePr>
        <p:xfrm>
          <a:off x="328612" y="889000"/>
          <a:ext cx="8486776"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Timeline 8 Weeks Contd…</a:t>
            </a:r>
            <a:endParaRPr lang="en-US" dirty="0"/>
          </a:p>
        </p:txBody>
      </p:sp>
      <p:pic>
        <p:nvPicPr>
          <p:cNvPr id="5" name="Picture 2" descr="C:\Users\UPMANYU\Downloads\one-man-two-women-5413885.jpg"/>
          <p:cNvPicPr>
            <a:picLocks noChangeAspect="1" noChangeArrowheads="1"/>
          </p:cNvPicPr>
          <p:nvPr/>
        </p:nvPicPr>
        <p:blipFill>
          <a:blip r:embed="rId7"/>
          <a:srcRect/>
          <a:stretch>
            <a:fillRect/>
          </a:stretch>
        </p:blipFill>
        <p:spPr bwMode="auto">
          <a:xfrm>
            <a:off x="7610215" y="1044575"/>
            <a:ext cx="1230573" cy="1230573"/>
          </a:xfrm>
          <a:prstGeom prst="rect">
            <a:avLst/>
          </a:prstGeom>
          <a:noFill/>
        </p:spPr>
      </p:pic>
    </p:spTree>
    <p:extLst>
      <p:ext uri="{BB962C8B-B14F-4D97-AF65-F5344CB8AC3E}">
        <p14:creationId xmlns:p14="http://schemas.microsoft.com/office/powerpoint/2010/main" xmlns="" val="3456318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graphicEl>
                                              <a:dgm id="{35E588BC-B912-41E7-8FE4-5E69DDB0B75C}"/>
                                            </p:graphicEl>
                                          </p:spTgt>
                                        </p:tgtEl>
                                        <p:attrNameLst>
                                          <p:attrName>style.visibility</p:attrName>
                                        </p:attrNameLst>
                                      </p:cBhvr>
                                      <p:to>
                                        <p:strVal val="visible"/>
                                      </p:to>
                                    </p:set>
                                    <p:anim calcmode="lin" valueType="num">
                                      <p:cBhvr>
                                        <p:cTn id="7" dur="1000" fill="hold"/>
                                        <p:tgtEl>
                                          <p:spTgt spid="3">
                                            <p:graphicEl>
                                              <a:dgm id="{35E588BC-B912-41E7-8FE4-5E69DDB0B75C}"/>
                                            </p:graphicEl>
                                          </p:spTgt>
                                        </p:tgtEl>
                                        <p:attrNameLst>
                                          <p:attrName>ppt_w</p:attrName>
                                        </p:attrNameLst>
                                      </p:cBhvr>
                                      <p:tavLst>
                                        <p:tav tm="0">
                                          <p:val>
                                            <p:fltVal val="0"/>
                                          </p:val>
                                        </p:tav>
                                        <p:tav tm="100000">
                                          <p:val>
                                            <p:strVal val="#ppt_w"/>
                                          </p:val>
                                        </p:tav>
                                      </p:tavLst>
                                    </p:anim>
                                    <p:anim calcmode="lin" valueType="num">
                                      <p:cBhvr>
                                        <p:cTn id="8" dur="1000" fill="hold"/>
                                        <p:tgtEl>
                                          <p:spTgt spid="3">
                                            <p:graphicEl>
                                              <a:dgm id="{35E588BC-B912-41E7-8FE4-5E69DDB0B75C}"/>
                                            </p:graphicEl>
                                          </p:spTgt>
                                        </p:tgtEl>
                                        <p:attrNameLst>
                                          <p:attrName>ppt_h</p:attrName>
                                        </p:attrNameLst>
                                      </p:cBhvr>
                                      <p:tavLst>
                                        <p:tav tm="0">
                                          <p:val>
                                            <p:fltVal val="0"/>
                                          </p:val>
                                        </p:tav>
                                        <p:tav tm="100000">
                                          <p:val>
                                            <p:strVal val="#ppt_h"/>
                                          </p:val>
                                        </p:tav>
                                      </p:tavLst>
                                    </p:anim>
                                    <p:animEffect transition="in" filter="fade">
                                      <p:cBhvr>
                                        <p:cTn id="9" dur="1000"/>
                                        <p:tgtEl>
                                          <p:spTgt spid="3">
                                            <p:graphicEl>
                                              <a:dgm id="{35E588BC-B912-41E7-8FE4-5E69DDB0B75C}"/>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graphicEl>
                                              <a:dgm id="{523D664B-059B-4E9E-AD8F-5E5B88BCA5A9}"/>
                                            </p:graphicEl>
                                          </p:spTgt>
                                        </p:tgtEl>
                                        <p:attrNameLst>
                                          <p:attrName>style.visibility</p:attrName>
                                        </p:attrNameLst>
                                      </p:cBhvr>
                                      <p:to>
                                        <p:strVal val="visible"/>
                                      </p:to>
                                    </p:set>
                                    <p:anim calcmode="lin" valueType="num">
                                      <p:cBhvr>
                                        <p:cTn id="14" dur="1000" fill="hold"/>
                                        <p:tgtEl>
                                          <p:spTgt spid="3">
                                            <p:graphicEl>
                                              <a:dgm id="{523D664B-059B-4E9E-AD8F-5E5B88BCA5A9}"/>
                                            </p:graphicEl>
                                          </p:spTgt>
                                        </p:tgtEl>
                                        <p:attrNameLst>
                                          <p:attrName>ppt_w</p:attrName>
                                        </p:attrNameLst>
                                      </p:cBhvr>
                                      <p:tavLst>
                                        <p:tav tm="0">
                                          <p:val>
                                            <p:fltVal val="0"/>
                                          </p:val>
                                        </p:tav>
                                        <p:tav tm="100000">
                                          <p:val>
                                            <p:strVal val="#ppt_w"/>
                                          </p:val>
                                        </p:tav>
                                      </p:tavLst>
                                    </p:anim>
                                    <p:anim calcmode="lin" valueType="num">
                                      <p:cBhvr>
                                        <p:cTn id="15" dur="1000" fill="hold"/>
                                        <p:tgtEl>
                                          <p:spTgt spid="3">
                                            <p:graphicEl>
                                              <a:dgm id="{523D664B-059B-4E9E-AD8F-5E5B88BCA5A9}"/>
                                            </p:graphicEl>
                                          </p:spTgt>
                                        </p:tgtEl>
                                        <p:attrNameLst>
                                          <p:attrName>ppt_h</p:attrName>
                                        </p:attrNameLst>
                                      </p:cBhvr>
                                      <p:tavLst>
                                        <p:tav tm="0">
                                          <p:val>
                                            <p:fltVal val="0"/>
                                          </p:val>
                                        </p:tav>
                                        <p:tav tm="100000">
                                          <p:val>
                                            <p:strVal val="#ppt_h"/>
                                          </p:val>
                                        </p:tav>
                                      </p:tavLst>
                                    </p:anim>
                                    <p:animEffect transition="in" filter="fade">
                                      <p:cBhvr>
                                        <p:cTn id="16" dur="1000"/>
                                        <p:tgtEl>
                                          <p:spTgt spid="3">
                                            <p:graphicEl>
                                              <a:dgm id="{523D664B-059B-4E9E-AD8F-5E5B88BCA5A9}"/>
                                            </p:graphic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3">
                                            <p:graphicEl>
                                              <a:dgm id="{A7C46453-E03A-4FEA-810C-789C72213978}"/>
                                            </p:graphicEl>
                                          </p:spTgt>
                                        </p:tgtEl>
                                        <p:attrNameLst>
                                          <p:attrName>style.visibility</p:attrName>
                                        </p:attrNameLst>
                                      </p:cBhvr>
                                      <p:to>
                                        <p:strVal val="visible"/>
                                      </p:to>
                                    </p:set>
                                    <p:anim calcmode="lin" valueType="num">
                                      <p:cBhvr>
                                        <p:cTn id="19" dur="1000" fill="hold"/>
                                        <p:tgtEl>
                                          <p:spTgt spid="3">
                                            <p:graphicEl>
                                              <a:dgm id="{A7C46453-E03A-4FEA-810C-789C72213978}"/>
                                            </p:graphicEl>
                                          </p:spTgt>
                                        </p:tgtEl>
                                        <p:attrNameLst>
                                          <p:attrName>ppt_w</p:attrName>
                                        </p:attrNameLst>
                                      </p:cBhvr>
                                      <p:tavLst>
                                        <p:tav tm="0">
                                          <p:val>
                                            <p:fltVal val="0"/>
                                          </p:val>
                                        </p:tav>
                                        <p:tav tm="100000">
                                          <p:val>
                                            <p:strVal val="#ppt_w"/>
                                          </p:val>
                                        </p:tav>
                                      </p:tavLst>
                                    </p:anim>
                                    <p:anim calcmode="lin" valueType="num">
                                      <p:cBhvr>
                                        <p:cTn id="20" dur="1000" fill="hold"/>
                                        <p:tgtEl>
                                          <p:spTgt spid="3">
                                            <p:graphicEl>
                                              <a:dgm id="{A7C46453-E03A-4FEA-810C-789C72213978}"/>
                                            </p:graphicEl>
                                          </p:spTgt>
                                        </p:tgtEl>
                                        <p:attrNameLst>
                                          <p:attrName>ppt_h</p:attrName>
                                        </p:attrNameLst>
                                      </p:cBhvr>
                                      <p:tavLst>
                                        <p:tav tm="0">
                                          <p:val>
                                            <p:fltVal val="0"/>
                                          </p:val>
                                        </p:tav>
                                        <p:tav tm="100000">
                                          <p:val>
                                            <p:strVal val="#ppt_h"/>
                                          </p:val>
                                        </p:tav>
                                      </p:tavLst>
                                    </p:anim>
                                    <p:animEffect transition="in" filter="fade">
                                      <p:cBhvr>
                                        <p:cTn id="21" dur="1000"/>
                                        <p:tgtEl>
                                          <p:spTgt spid="3">
                                            <p:graphicEl>
                                              <a:dgm id="{A7C46453-E03A-4FEA-810C-789C72213978}"/>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
                                            <p:graphicEl>
                                              <a:dgm id="{93D8A360-0CCC-47AB-BF65-A97DDE5A4542}"/>
                                            </p:graphicEl>
                                          </p:spTgt>
                                        </p:tgtEl>
                                        <p:attrNameLst>
                                          <p:attrName>style.visibility</p:attrName>
                                        </p:attrNameLst>
                                      </p:cBhvr>
                                      <p:to>
                                        <p:strVal val="visible"/>
                                      </p:to>
                                    </p:set>
                                    <p:anim calcmode="lin" valueType="num">
                                      <p:cBhvr>
                                        <p:cTn id="26" dur="1000" fill="hold"/>
                                        <p:tgtEl>
                                          <p:spTgt spid="3">
                                            <p:graphicEl>
                                              <a:dgm id="{93D8A360-0CCC-47AB-BF65-A97DDE5A4542}"/>
                                            </p:graphicEl>
                                          </p:spTgt>
                                        </p:tgtEl>
                                        <p:attrNameLst>
                                          <p:attrName>ppt_w</p:attrName>
                                        </p:attrNameLst>
                                      </p:cBhvr>
                                      <p:tavLst>
                                        <p:tav tm="0">
                                          <p:val>
                                            <p:fltVal val="0"/>
                                          </p:val>
                                        </p:tav>
                                        <p:tav tm="100000">
                                          <p:val>
                                            <p:strVal val="#ppt_w"/>
                                          </p:val>
                                        </p:tav>
                                      </p:tavLst>
                                    </p:anim>
                                    <p:anim calcmode="lin" valueType="num">
                                      <p:cBhvr>
                                        <p:cTn id="27" dur="1000" fill="hold"/>
                                        <p:tgtEl>
                                          <p:spTgt spid="3">
                                            <p:graphicEl>
                                              <a:dgm id="{93D8A360-0CCC-47AB-BF65-A97DDE5A4542}"/>
                                            </p:graphicEl>
                                          </p:spTgt>
                                        </p:tgtEl>
                                        <p:attrNameLst>
                                          <p:attrName>ppt_h</p:attrName>
                                        </p:attrNameLst>
                                      </p:cBhvr>
                                      <p:tavLst>
                                        <p:tav tm="0">
                                          <p:val>
                                            <p:fltVal val="0"/>
                                          </p:val>
                                        </p:tav>
                                        <p:tav tm="100000">
                                          <p:val>
                                            <p:strVal val="#ppt_h"/>
                                          </p:val>
                                        </p:tav>
                                      </p:tavLst>
                                    </p:anim>
                                    <p:animEffect transition="in" filter="fade">
                                      <p:cBhvr>
                                        <p:cTn id="28" dur="1000"/>
                                        <p:tgtEl>
                                          <p:spTgt spid="3">
                                            <p:graphicEl>
                                              <a:dgm id="{93D8A360-0CCC-47AB-BF65-A97DDE5A4542}"/>
                                            </p:graphicEl>
                                          </p:spTgt>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3">
                                            <p:graphicEl>
                                              <a:dgm id="{268A90BC-1861-4097-AA78-74EF50BD1881}"/>
                                            </p:graphicEl>
                                          </p:spTgt>
                                        </p:tgtEl>
                                        <p:attrNameLst>
                                          <p:attrName>style.visibility</p:attrName>
                                        </p:attrNameLst>
                                      </p:cBhvr>
                                      <p:to>
                                        <p:strVal val="visible"/>
                                      </p:to>
                                    </p:set>
                                    <p:anim calcmode="lin" valueType="num">
                                      <p:cBhvr>
                                        <p:cTn id="31" dur="1000" fill="hold"/>
                                        <p:tgtEl>
                                          <p:spTgt spid="3">
                                            <p:graphicEl>
                                              <a:dgm id="{268A90BC-1861-4097-AA78-74EF50BD1881}"/>
                                            </p:graphicEl>
                                          </p:spTgt>
                                        </p:tgtEl>
                                        <p:attrNameLst>
                                          <p:attrName>ppt_w</p:attrName>
                                        </p:attrNameLst>
                                      </p:cBhvr>
                                      <p:tavLst>
                                        <p:tav tm="0">
                                          <p:val>
                                            <p:fltVal val="0"/>
                                          </p:val>
                                        </p:tav>
                                        <p:tav tm="100000">
                                          <p:val>
                                            <p:strVal val="#ppt_w"/>
                                          </p:val>
                                        </p:tav>
                                      </p:tavLst>
                                    </p:anim>
                                    <p:anim calcmode="lin" valueType="num">
                                      <p:cBhvr>
                                        <p:cTn id="32" dur="1000" fill="hold"/>
                                        <p:tgtEl>
                                          <p:spTgt spid="3">
                                            <p:graphicEl>
                                              <a:dgm id="{268A90BC-1861-4097-AA78-74EF50BD1881}"/>
                                            </p:graphicEl>
                                          </p:spTgt>
                                        </p:tgtEl>
                                        <p:attrNameLst>
                                          <p:attrName>ppt_h</p:attrName>
                                        </p:attrNameLst>
                                      </p:cBhvr>
                                      <p:tavLst>
                                        <p:tav tm="0">
                                          <p:val>
                                            <p:fltVal val="0"/>
                                          </p:val>
                                        </p:tav>
                                        <p:tav tm="100000">
                                          <p:val>
                                            <p:strVal val="#ppt_h"/>
                                          </p:val>
                                        </p:tav>
                                      </p:tavLst>
                                    </p:anim>
                                    <p:animEffect transition="in" filter="fade">
                                      <p:cBhvr>
                                        <p:cTn id="33" dur="1000"/>
                                        <p:tgtEl>
                                          <p:spTgt spid="3">
                                            <p:graphicEl>
                                              <a:dgm id="{268A90BC-1861-4097-AA78-74EF50BD188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3">
                                            <p:graphicEl>
                                              <a:dgm id="{D82327AD-B8A0-477C-B32B-011C8190E427}"/>
                                            </p:graphicEl>
                                          </p:spTgt>
                                        </p:tgtEl>
                                        <p:attrNameLst>
                                          <p:attrName>style.visibility</p:attrName>
                                        </p:attrNameLst>
                                      </p:cBhvr>
                                      <p:to>
                                        <p:strVal val="visible"/>
                                      </p:to>
                                    </p:set>
                                    <p:anim calcmode="lin" valueType="num">
                                      <p:cBhvr>
                                        <p:cTn id="38" dur="1000" fill="hold"/>
                                        <p:tgtEl>
                                          <p:spTgt spid="3">
                                            <p:graphicEl>
                                              <a:dgm id="{D82327AD-B8A0-477C-B32B-011C8190E427}"/>
                                            </p:graphicEl>
                                          </p:spTgt>
                                        </p:tgtEl>
                                        <p:attrNameLst>
                                          <p:attrName>ppt_w</p:attrName>
                                        </p:attrNameLst>
                                      </p:cBhvr>
                                      <p:tavLst>
                                        <p:tav tm="0">
                                          <p:val>
                                            <p:fltVal val="0"/>
                                          </p:val>
                                        </p:tav>
                                        <p:tav tm="100000">
                                          <p:val>
                                            <p:strVal val="#ppt_w"/>
                                          </p:val>
                                        </p:tav>
                                      </p:tavLst>
                                    </p:anim>
                                    <p:anim calcmode="lin" valueType="num">
                                      <p:cBhvr>
                                        <p:cTn id="39" dur="1000" fill="hold"/>
                                        <p:tgtEl>
                                          <p:spTgt spid="3">
                                            <p:graphicEl>
                                              <a:dgm id="{D82327AD-B8A0-477C-B32B-011C8190E427}"/>
                                            </p:graphicEl>
                                          </p:spTgt>
                                        </p:tgtEl>
                                        <p:attrNameLst>
                                          <p:attrName>ppt_h</p:attrName>
                                        </p:attrNameLst>
                                      </p:cBhvr>
                                      <p:tavLst>
                                        <p:tav tm="0">
                                          <p:val>
                                            <p:fltVal val="0"/>
                                          </p:val>
                                        </p:tav>
                                        <p:tav tm="100000">
                                          <p:val>
                                            <p:strVal val="#ppt_h"/>
                                          </p:val>
                                        </p:tav>
                                      </p:tavLst>
                                    </p:anim>
                                    <p:animEffect transition="in" filter="fade">
                                      <p:cBhvr>
                                        <p:cTn id="40" dur="1000"/>
                                        <p:tgtEl>
                                          <p:spTgt spid="3">
                                            <p:graphicEl>
                                              <a:dgm id="{D82327AD-B8A0-477C-B32B-011C8190E427}"/>
                                            </p:graphicEl>
                                          </p:spTgt>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3">
                                            <p:graphicEl>
                                              <a:dgm id="{EED93CA9-0D13-4DBC-9F31-B51B5584EA0E}"/>
                                            </p:graphicEl>
                                          </p:spTgt>
                                        </p:tgtEl>
                                        <p:attrNameLst>
                                          <p:attrName>style.visibility</p:attrName>
                                        </p:attrNameLst>
                                      </p:cBhvr>
                                      <p:to>
                                        <p:strVal val="visible"/>
                                      </p:to>
                                    </p:set>
                                    <p:anim calcmode="lin" valueType="num">
                                      <p:cBhvr>
                                        <p:cTn id="43" dur="1000" fill="hold"/>
                                        <p:tgtEl>
                                          <p:spTgt spid="3">
                                            <p:graphicEl>
                                              <a:dgm id="{EED93CA9-0D13-4DBC-9F31-B51B5584EA0E}"/>
                                            </p:graphicEl>
                                          </p:spTgt>
                                        </p:tgtEl>
                                        <p:attrNameLst>
                                          <p:attrName>ppt_w</p:attrName>
                                        </p:attrNameLst>
                                      </p:cBhvr>
                                      <p:tavLst>
                                        <p:tav tm="0">
                                          <p:val>
                                            <p:fltVal val="0"/>
                                          </p:val>
                                        </p:tav>
                                        <p:tav tm="100000">
                                          <p:val>
                                            <p:strVal val="#ppt_w"/>
                                          </p:val>
                                        </p:tav>
                                      </p:tavLst>
                                    </p:anim>
                                    <p:anim calcmode="lin" valueType="num">
                                      <p:cBhvr>
                                        <p:cTn id="44" dur="1000" fill="hold"/>
                                        <p:tgtEl>
                                          <p:spTgt spid="3">
                                            <p:graphicEl>
                                              <a:dgm id="{EED93CA9-0D13-4DBC-9F31-B51B5584EA0E}"/>
                                            </p:graphicEl>
                                          </p:spTgt>
                                        </p:tgtEl>
                                        <p:attrNameLst>
                                          <p:attrName>ppt_h</p:attrName>
                                        </p:attrNameLst>
                                      </p:cBhvr>
                                      <p:tavLst>
                                        <p:tav tm="0">
                                          <p:val>
                                            <p:fltVal val="0"/>
                                          </p:val>
                                        </p:tav>
                                        <p:tav tm="100000">
                                          <p:val>
                                            <p:strVal val="#ppt_h"/>
                                          </p:val>
                                        </p:tav>
                                      </p:tavLst>
                                    </p:anim>
                                    <p:animEffect transition="in" filter="fade">
                                      <p:cBhvr>
                                        <p:cTn id="45" dur="1000"/>
                                        <p:tgtEl>
                                          <p:spTgt spid="3">
                                            <p:graphicEl>
                                              <a:dgm id="{EED93CA9-0D13-4DBC-9F31-B51B5584EA0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35" presetClass="path" presetSubtype="0" accel="50000" decel="50000" fill="hold" grpId="1" nodeType="clickEffect">
                                  <p:stCondLst>
                                    <p:cond delay="0"/>
                                  </p:stCondLst>
                                  <p:childTnLst>
                                    <p:animMotion origin="layout" path="M 0 0  L -0.25 0  E" pathEditMode="relative" ptsTypes="">
                                      <p:cBhvr>
                                        <p:cTn id="49" dur="1000" spd="-100000" fill="hold"/>
                                        <p:tgtEl>
                                          <p:spTgt spid="3">
                                            <p:graphicEl>
                                              <a:dgm id="{35E588BC-B912-41E7-8FE4-5E69DDB0B75C}"/>
                                            </p:graphicEl>
                                          </p:spTgt>
                                        </p:tgtEl>
                                        <p:attrNameLst>
                                          <p:attrName>ppt_x</p:attrName>
                                          <p:attrName>ppt_y</p:attrName>
                                        </p:attrNameLst>
                                      </p:cBhvr>
                                    </p:animMotion>
                                  </p:childTnLst>
                                </p:cTn>
                              </p:par>
                            </p:childTnLst>
                          </p:cTn>
                        </p:par>
                      </p:childTnLst>
                    </p:cTn>
                  </p:par>
                  <p:par>
                    <p:cTn id="50" fill="hold">
                      <p:stCondLst>
                        <p:cond delay="indefinite"/>
                      </p:stCondLst>
                      <p:childTnLst>
                        <p:par>
                          <p:cTn id="51" fill="hold">
                            <p:stCondLst>
                              <p:cond delay="0"/>
                            </p:stCondLst>
                            <p:childTnLst>
                              <p:par>
                                <p:cTn id="52" presetID="35" presetClass="path" presetSubtype="0" accel="50000" decel="50000" fill="hold" grpId="1" nodeType="clickEffect">
                                  <p:stCondLst>
                                    <p:cond delay="0"/>
                                  </p:stCondLst>
                                  <p:childTnLst>
                                    <p:animMotion origin="layout" path="M 0 0  L -0.25 0  E" pathEditMode="relative" ptsTypes="">
                                      <p:cBhvr>
                                        <p:cTn id="53" dur="1000" spd="-100000" fill="hold"/>
                                        <p:tgtEl>
                                          <p:spTgt spid="3">
                                            <p:graphicEl>
                                              <a:dgm id="{523D664B-059B-4E9E-AD8F-5E5B88BCA5A9}"/>
                                            </p:graphicEl>
                                          </p:spTgt>
                                        </p:tgtEl>
                                        <p:attrNameLst>
                                          <p:attrName>ppt_x</p:attrName>
                                          <p:attrName>ppt_y</p:attrName>
                                        </p:attrNameLst>
                                      </p:cBhvr>
                                    </p:animMotion>
                                  </p:childTnLst>
                                </p:cTn>
                              </p:par>
                              <p:par>
                                <p:cTn id="54" presetID="35" presetClass="path" presetSubtype="0" accel="50000" decel="50000" fill="hold" grpId="1" nodeType="withEffect">
                                  <p:stCondLst>
                                    <p:cond delay="0"/>
                                  </p:stCondLst>
                                  <p:childTnLst>
                                    <p:animMotion origin="layout" path="M 0 0  L -0.25 0  E" pathEditMode="relative" ptsTypes="">
                                      <p:cBhvr>
                                        <p:cTn id="55" dur="1000" spd="-100000" fill="hold"/>
                                        <p:tgtEl>
                                          <p:spTgt spid="3">
                                            <p:graphicEl>
                                              <a:dgm id="{A7C46453-E03A-4FEA-810C-789C72213978}"/>
                                            </p:graphicEl>
                                          </p:spTgt>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35" presetClass="path" presetSubtype="0" accel="50000" decel="50000" fill="hold" grpId="1" nodeType="clickEffect">
                                  <p:stCondLst>
                                    <p:cond delay="0"/>
                                  </p:stCondLst>
                                  <p:childTnLst>
                                    <p:animMotion origin="layout" path="M 0 0  L -0.25 0  E" pathEditMode="relative" ptsTypes="">
                                      <p:cBhvr>
                                        <p:cTn id="59" dur="1000" spd="-100000" fill="hold"/>
                                        <p:tgtEl>
                                          <p:spTgt spid="3">
                                            <p:graphicEl>
                                              <a:dgm id="{93D8A360-0CCC-47AB-BF65-A97DDE5A4542}"/>
                                            </p:graphicEl>
                                          </p:spTgt>
                                        </p:tgtEl>
                                        <p:attrNameLst>
                                          <p:attrName>ppt_x</p:attrName>
                                          <p:attrName>ppt_y</p:attrName>
                                        </p:attrNameLst>
                                      </p:cBhvr>
                                    </p:animMotion>
                                  </p:childTnLst>
                                </p:cTn>
                              </p:par>
                              <p:par>
                                <p:cTn id="60" presetID="35" presetClass="path" presetSubtype="0" accel="50000" decel="50000" fill="hold" grpId="1" nodeType="withEffect">
                                  <p:stCondLst>
                                    <p:cond delay="0"/>
                                  </p:stCondLst>
                                  <p:childTnLst>
                                    <p:animMotion origin="layout" path="M 0 0  L -0.25 0  E" pathEditMode="relative" ptsTypes="">
                                      <p:cBhvr>
                                        <p:cTn id="61" dur="1000" spd="-100000" fill="hold"/>
                                        <p:tgtEl>
                                          <p:spTgt spid="3">
                                            <p:graphicEl>
                                              <a:dgm id="{268A90BC-1861-4097-AA78-74EF50BD1881}"/>
                                            </p:graphicEl>
                                          </p:spTgt>
                                        </p:tgtEl>
                                        <p:attrNameLst>
                                          <p:attrName>ppt_x</p:attrName>
                                          <p:attrName>ppt_y</p:attrName>
                                        </p:attrNameLst>
                                      </p:cBhvr>
                                    </p:animMotion>
                                  </p:childTnLst>
                                </p:cTn>
                              </p:par>
                            </p:childTnLst>
                          </p:cTn>
                        </p:par>
                      </p:childTnLst>
                    </p:cTn>
                  </p:par>
                  <p:par>
                    <p:cTn id="62" fill="hold">
                      <p:stCondLst>
                        <p:cond delay="indefinite"/>
                      </p:stCondLst>
                      <p:childTnLst>
                        <p:par>
                          <p:cTn id="63" fill="hold">
                            <p:stCondLst>
                              <p:cond delay="0"/>
                            </p:stCondLst>
                            <p:childTnLst>
                              <p:par>
                                <p:cTn id="64" presetID="35" presetClass="path" presetSubtype="0" accel="50000" decel="50000" fill="hold" grpId="1" nodeType="clickEffect">
                                  <p:stCondLst>
                                    <p:cond delay="0"/>
                                  </p:stCondLst>
                                  <p:childTnLst>
                                    <p:animMotion origin="layout" path="M 0 0  L -0.25 0  E" pathEditMode="relative" ptsTypes="">
                                      <p:cBhvr>
                                        <p:cTn id="65" dur="1000" spd="-100000" fill="hold"/>
                                        <p:tgtEl>
                                          <p:spTgt spid="3">
                                            <p:graphicEl>
                                              <a:dgm id="{D82327AD-B8A0-477C-B32B-011C8190E427}"/>
                                            </p:graphicEl>
                                          </p:spTgt>
                                        </p:tgtEl>
                                        <p:attrNameLst>
                                          <p:attrName>ppt_x</p:attrName>
                                          <p:attrName>ppt_y</p:attrName>
                                        </p:attrNameLst>
                                      </p:cBhvr>
                                    </p:animMotion>
                                  </p:childTnLst>
                                </p:cTn>
                              </p:par>
                              <p:par>
                                <p:cTn id="66" presetID="35" presetClass="path" presetSubtype="0" accel="50000" decel="50000" fill="hold" grpId="1" nodeType="withEffect">
                                  <p:stCondLst>
                                    <p:cond delay="0"/>
                                  </p:stCondLst>
                                  <p:childTnLst>
                                    <p:animMotion origin="layout" path="M 0 0  L -0.25 0  E" pathEditMode="relative" ptsTypes="">
                                      <p:cBhvr>
                                        <p:cTn id="67" dur="1000" spd="-100000" fill="hold"/>
                                        <p:tgtEl>
                                          <p:spTgt spid="3">
                                            <p:graphicEl>
                                              <a:dgm id="{EED93CA9-0D13-4DBC-9F31-B51B5584EA0E}"/>
                                            </p:graphic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Graphic spid="3" grpId="1">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DE128C1-3AAB-4731-8182-5685A6414B77}" type="slidenum">
              <a:rPr lang="en-US" smtClean="0"/>
              <a:pPr>
                <a:defRPr/>
              </a:pPr>
              <a:t>29</a:t>
            </a:fld>
            <a:endParaRPr lang="en-US"/>
          </a:p>
        </p:txBody>
      </p:sp>
      <p:sp>
        <p:nvSpPr>
          <p:cNvPr id="5" name="Rectangle 4"/>
          <p:cNvSpPr/>
          <p:nvPr/>
        </p:nvSpPr>
        <p:spPr>
          <a:xfrm>
            <a:off x="1045029" y="1541417"/>
            <a:ext cx="7171508" cy="1588127"/>
          </a:xfrm>
          <a:prstGeom prst="rect">
            <a:avLst/>
          </a:prstGeom>
        </p:spPr>
        <p:txBody>
          <a:bodyPr wrap="square">
            <a:spAutoFit/>
          </a:bodyPr>
          <a:lstStyle/>
          <a:p>
            <a:r>
              <a:rPr lang="en-GB" sz="3600" dirty="0" smtClean="0">
                <a:latin typeface="Cambria" pitchFamily="18" charset="0"/>
              </a:rPr>
              <a:t>Is Surrogacy just any other contract or the dehumanisation of women’s reproductive labour?</a:t>
            </a:r>
            <a:endParaRPr lang="en-IN" sz="3600" dirty="0">
              <a:latin typeface="Cambria" pitchFamily="18" charset="0"/>
            </a:endParaRPr>
          </a:p>
        </p:txBody>
      </p:sp>
      <p:pic>
        <p:nvPicPr>
          <p:cNvPr id="1026" name="Picture 2" descr="C:\Users\UPMANYU\Downloads\pregnant_lady.jpg"/>
          <p:cNvPicPr>
            <a:picLocks noChangeAspect="1" noChangeArrowheads="1"/>
          </p:cNvPicPr>
          <p:nvPr/>
        </p:nvPicPr>
        <p:blipFill>
          <a:blip r:embed="rId2"/>
          <a:srcRect/>
          <a:stretch>
            <a:fillRect/>
          </a:stretch>
        </p:blipFill>
        <p:spPr bwMode="auto">
          <a:xfrm>
            <a:off x="0" y="3129544"/>
            <a:ext cx="9143999" cy="3056944"/>
          </a:xfrm>
          <a:prstGeom prst="rect">
            <a:avLst/>
          </a:prstGeom>
          <a:noFill/>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10"/>
          </p:nvPr>
        </p:nvSpPr>
        <p:spPr>
          <a:xfrm>
            <a:off x="4571206" y="6702425"/>
            <a:ext cx="290513" cy="311150"/>
          </a:xfrm>
        </p:spPr>
        <p:txBody>
          <a:bodyPr/>
          <a:lstStyle/>
          <a:p>
            <a:pPr>
              <a:defRPr/>
            </a:pPr>
            <a:fld id="{E04BDC8D-6BC5-4960-9185-EAFE2A26F9E4}" type="slidenum">
              <a:rPr lang="en-US" smtClean="0"/>
              <a:pPr>
                <a:defRPr/>
              </a:pPr>
              <a:t>3</a:t>
            </a:fld>
            <a:endParaRPr lang="en-US"/>
          </a:p>
        </p:txBody>
      </p:sp>
      <p:pic>
        <p:nvPicPr>
          <p:cNvPr id="2050" name="Picture 2" descr="C:\Users\UPMANYU\Downloads\People_Children_Sleeping_baby_029016_.jpg"/>
          <p:cNvPicPr>
            <a:picLocks noChangeAspect="1" noChangeArrowheads="1"/>
          </p:cNvPicPr>
          <p:nvPr/>
        </p:nvPicPr>
        <p:blipFill>
          <a:blip r:embed="rId2"/>
          <a:srcRect/>
          <a:stretch>
            <a:fillRect/>
          </a:stretch>
        </p:blipFill>
        <p:spPr bwMode="auto">
          <a:xfrm>
            <a:off x="0" y="791569"/>
            <a:ext cx="9143999" cy="6066431"/>
          </a:xfrm>
          <a:prstGeom prst="rect">
            <a:avLst/>
          </a:prstGeom>
          <a:noFill/>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idx="1"/>
          </p:nvPr>
        </p:nvSpPr>
        <p:spPr>
          <a:xfrm>
            <a:off x="620713" y="976313"/>
            <a:ext cx="7772400" cy="1500187"/>
          </a:xfrm>
        </p:spPr>
        <p:txBody>
          <a:bodyPr/>
          <a:lstStyle/>
          <a:p>
            <a:pPr marL="0" indent="0" algn="ctr">
              <a:buNone/>
            </a:pPr>
            <a:r>
              <a:rPr lang="en-US" sz="3600" dirty="0" smtClean="0">
                <a:latin typeface="Cambria" pitchFamily="18" charset="0"/>
              </a:rPr>
              <a:t>Questions!</a:t>
            </a:r>
            <a:endParaRPr lang="en-US" sz="1800" dirty="0">
              <a:latin typeface="Cambria" pitchFamily="18" charset="0"/>
            </a:endParaRPr>
          </a:p>
        </p:txBody>
      </p:sp>
      <p:pic>
        <p:nvPicPr>
          <p:cNvPr id="3" name="Picture 3" descr="C:\Users\UPMANYU\Desktop\Topics\Surrogacy\Photos\2011-07-15_11-03-23_275_blog_main_horizontal.jpg"/>
          <p:cNvPicPr>
            <a:picLocks noChangeAspect="1" noChangeArrowheads="1"/>
          </p:cNvPicPr>
          <p:nvPr/>
        </p:nvPicPr>
        <p:blipFill>
          <a:blip r:embed="rId4"/>
          <a:srcRect/>
          <a:stretch>
            <a:fillRect/>
          </a:stretch>
        </p:blipFill>
        <p:spPr bwMode="auto">
          <a:xfrm>
            <a:off x="11112" y="2497138"/>
            <a:ext cx="9132888" cy="4360862"/>
          </a:xfrm>
          <a:prstGeom prst="rect">
            <a:avLst/>
          </a:prstGeom>
          <a:noFill/>
        </p:spPr>
      </p:pic>
      <p:pic>
        <p:nvPicPr>
          <p:cNvPr id="5" name="Picture 2" descr="C:\Users\UPMANYU\Downloads\one-man-two-women-5413885.jpg"/>
          <p:cNvPicPr>
            <a:picLocks noChangeAspect="1" noChangeArrowheads="1"/>
          </p:cNvPicPr>
          <p:nvPr/>
        </p:nvPicPr>
        <p:blipFill>
          <a:blip r:embed="rId5"/>
          <a:srcRect/>
          <a:stretch>
            <a:fillRect/>
          </a:stretch>
        </p:blipFill>
        <p:spPr bwMode="auto">
          <a:xfrm>
            <a:off x="7610215" y="1044575"/>
            <a:ext cx="1230573" cy="1230573"/>
          </a:xfrm>
          <a:prstGeom prst="rect">
            <a:avLst/>
          </a:prstGeom>
          <a:noFill/>
        </p:spPr>
      </p:pic>
    </p:spTree>
    <p:custDataLst>
      <p:tags r:id="rId1"/>
    </p:custDataLst>
    <p:extLst>
      <p:ext uri="{BB962C8B-B14F-4D97-AF65-F5344CB8AC3E}">
        <p14:creationId xmlns:p14="http://schemas.microsoft.com/office/powerpoint/2010/main" xmlns="" val="1160073896"/>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rcode.jpg"/>
          <p:cNvPicPr>
            <a:picLocks noGrp="1" noChangeAspect="1"/>
          </p:cNvPicPr>
          <p:nvPr>
            <p:ph idx="1"/>
          </p:nvPr>
        </p:nvPicPr>
        <p:blipFill>
          <a:blip r:embed="rId2"/>
          <a:stretch>
            <a:fillRect/>
          </a:stretch>
        </p:blipFill>
        <p:spPr>
          <a:xfrm>
            <a:off x="0" y="0"/>
            <a:ext cx="9143999" cy="6858000"/>
          </a:xfrm>
          <a:prstGeom prst="rect">
            <a:avLst/>
          </a:prstGeom>
        </p:spPr>
      </p:pic>
      <p:sp>
        <p:nvSpPr>
          <p:cNvPr id="4" name="Slide Number Placeholder 3"/>
          <p:cNvSpPr>
            <a:spLocks noGrp="1"/>
          </p:cNvSpPr>
          <p:nvPr>
            <p:ph type="sldNum" sz="quarter" idx="10"/>
          </p:nvPr>
        </p:nvSpPr>
        <p:spPr/>
        <p:txBody>
          <a:bodyPr/>
          <a:lstStyle/>
          <a:p>
            <a:pPr>
              <a:defRPr/>
            </a:pPr>
            <a:fld id="{9DE128C1-3AAB-4731-8182-5685A6414B77}" type="slidenum">
              <a:rPr lang="en-US" smtClean="0"/>
              <a:pPr>
                <a:defRPr/>
              </a:pPr>
              <a:t>31</a:t>
            </a:fld>
            <a:endParaRPr lang="en-US"/>
          </a:p>
        </p:txBody>
      </p:sp>
      <p:pic>
        <p:nvPicPr>
          <p:cNvPr id="6" name="Picture 5"/>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7275014" y="0"/>
            <a:ext cx="1868986" cy="561703"/>
          </a:xfrm>
          <a:prstGeom prst="rect">
            <a:avLst/>
          </a:prstGeom>
        </p:spPr>
      </p:pic>
      <p:sp>
        <p:nvSpPr>
          <p:cNvPr id="7" name="TextBox 6"/>
          <p:cNvSpPr txBox="1"/>
          <p:nvPr/>
        </p:nvSpPr>
        <p:spPr>
          <a:xfrm>
            <a:off x="1306287" y="3749040"/>
            <a:ext cx="6191794" cy="661720"/>
          </a:xfrm>
          <a:prstGeom prst="rect">
            <a:avLst/>
          </a:prstGeom>
          <a:noFill/>
        </p:spPr>
        <p:txBody>
          <a:bodyPr wrap="square" rtlCol="0">
            <a:spAutoFit/>
          </a:bodyPr>
          <a:lstStyle/>
          <a:p>
            <a:r>
              <a:rPr lang="en-IN" sz="4000" dirty="0" smtClean="0">
                <a:latin typeface="Monotype Corsiva" pitchFamily="66" charset="0"/>
              </a:rPr>
              <a:t>Thank You!</a:t>
            </a:r>
            <a:endParaRPr lang="en-IN" sz="4000" dirty="0">
              <a:latin typeface="Monotype Corsiva" pitchFamily="66" charset="0"/>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PMANYU\Pictures\Picasa\Collages\Photos.jpg"/>
          <p:cNvPicPr>
            <a:picLocks noChangeAspect="1" noChangeArrowheads="1"/>
          </p:cNvPicPr>
          <p:nvPr/>
        </p:nvPicPr>
        <p:blipFill>
          <a:blip r:embed="rId2" cstate="print"/>
          <a:srcRect/>
          <a:stretch>
            <a:fillRect/>
          </a:stretch>
        </p:blipFill>
        <p:spPr bwMode="auto">
          <a:xfrm>
            <a:off x="0" y="0"/>
            <a:ext cx="9300753" cy="6858000"/>
          </a:xfrm>
          <a:prstGeom prst="rect">
            <a:avLst/>
          </a:prstGeom>
          <a:noFill/>
        </p:spPr>
      </p:pic>
      <p:sp>
        <p:nvSpPr>
          <p:cNvPr id="3" name="Content Placeholder 2"/>
          <p:cNvSpPr>
            <a:spLocks noGrp="1"/>
          </p:cNvSpPr>
          <p:nvPr>
            <p:ph idx="1"/>
          </p:nvPr>
        </p:nvSpPr>
        <p:spPr/>
        <p:txBody>
          <a:bodyPr/>
          <a:lstStyle/>
          <a:p>
            <a:pPr>
              <a:buNone/>
            </a:pP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32</a:t>
            </a:fld>
            <a:endParaRPr lang="en-US"/>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hampoo-baby2.jpg"/>
          <p:cNvPicPr>
            <a:picLocks noGrp="1" noChangeAspect="1"/>
          </p:cNvPicPr>
          <p:nvPr>
            <p:ph type="pic" idx="1"/>
          </p:nvPr>
        </p:nvPicPr>
        <p:blipFill>
          <a:blip r:embed="rId2"/>
          <a:srcRect l="860" r="860"/>
          <a:stretch>
            <a:fillRect/>
          </a:stretch>
        </p:blipFill>
        <p:spPr>
          <a:xfrm>
            <a:off x="0" y="612774"/>
            <a:ext cx="9144000" cy="5631271"/>
          </a:xfrm>
        </p:spPr>
      </p:pic>
      <p:sp>
        <p:nvSpPr>
          <p:cNvPr id="4" name="Slide Number Placeholder 3"/>
          <p:cNvSpPr>
            <a:spLocks noGrp="1"/>
          </p:cNvSpPr>
          <p:nvPr>
            <p:ph type="sldNum" sz="quarter" idx="10"/>
          </p:nvPr>
        </p:nvSpPr>
        <p:spPr/>
        <p:txBody>
          <a:bodyPr/>
          <a:lstStyle/>
          <a:p>
            <a:pPr>
              <a:defRPr/>
            </a:pPr>
            <a:fld id="{66EC0356-75DB-4503-A019-806D1BB967A2}" type="slidenum">
              <a:rPr lang="en-US" smtClean="0"/>
              <a:pPr>
                <a:defRPr/>
              </a:pPr>
              <a:t>4</a:t>
            </a:fld>
            <a:endParaRPr lang="en-US"/>
          </a:p>
        </p:txBody>
      </p:sp>
      <p:sp>
        <p:nvSpPr>
          <p:cNvPr id="9" name="TextBox 8"/>
          <p:cNvSpPr txBox="1"/>
          <p:nvPr/>
        </p:nvSpPr>
        <p:spPr>
          <a:xfrm>
            <a:off x="418011" y="1815737"/>
            <a:ext cx="3709852" cy="1446550"/>
          </a:xfrm>
          <a:prstGeom prst="rect">
            <a:avLst/>
          </a:prstGeom>
          <a:noFill/>
        </p:spPr>
        <p:txBody>
          <a:bodyPr wrap="square" rtlCol="0">
            <a:spAutoFit/>
          </a:bodyPr>
          <a:lstStyle/>
          <a:p>
            <a:pPr>
              <a:lnSpc>
                <a:spcPct val="100000"/>
              </a:lnSpc>
            </a:pPr>
            <a:r>
              <a:rPr lang="en-IN" sz="4400" b="1" dirty="0" smtClean="0">
                <a:solidFill>
                  <a:schemeClr val="tx1"/>
                </a:solidFill>
                <a:latin typeface="Cambria" pitchFamily="18" charset="0"/>
              </a:rPr>
              <a:t>The Baby Johnson Case</a:t>
            </a:r>
            <a:endParaRPr lang="en-IN" sz="4400" b="1"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sz="1800" dirty="0" smtClean="0">
                <a:latin typeface="Arial" pitchFamily="34" charset="0"/>
                <a:cs typeface="Arial" pitchFamily="34" charset="0"/>
              </a:rPr>
              <a:t>Project Overview</a:t>
            </a:r>
          </a:p>
          <a:p>
            <a:pPr marL="352425" lvl="1" indent="0">
              <a:buNone/>
            </a:pPr>
            <a:r>
              <a:rPr lang="en-US" sz="1400" dirty="0" smtClean="0">
                <a:latin typeface="Arial" pitchFamily="34" charset="0"/>
                <a:cs typeface="Arial" pitchFamily="34" charset="0"/>
              </a:rPr>
              <a:t>Introduction</a:t>
            </a:r>
          </a:p>
          <a:p>
            <a:pPr marL="352425" lvl="1" indent="0">
              <a:buNone/>
            </a:pPr>
            <a:r>
              <a:rPr lang="en-US" sz="1400" dirty="0" smtClean="0">
                <a:latin typeface="Arial" pitchFamily="34" charset="0"/>
                <a:cs typeface="Arial" pitchFamily="34" charset="0"/>
              </a:rPr>
              <a:t>Goals and Objectives</a:t>
            </a:r>
          </a:p>
          <a:p>
            <a:pPr marL="352425" lvl="1" indent="0">
              <a:buNone/>
            </a:pPr>
            <a:r>
              <a:rPr lang="en-US" sz="1400" dirty="0" smtClean="0">
                <a:latin typeface="Arial" pitchFamily="34" charset="0"/>
                <a:cs typeface="Arial" pitchFamily="34" charset="0"/>
              </a:rPr>
              <a:t>Scope of the project</a:t>
            </a:r>
          </a:p>
          <a:p>
            <a:r>
              <a:rPr lang="en-US" sz="1800" dirty="0" smtClean="0">
                <a:latin typeface="Arial" pitchFamily="34" charset="0"/>
                <a:cs typeface="Arial" pitchFamily="34" charset="0"/>
              </a:rPr>
              <a:t>Research Methodology for the project</a:t>
            </a:r>
          </a:p>
          <a:p>
            <a:r>
              <a:rPr lang="en-US" sz="1800" dirty="0">
                <a:latin typeface="Arial" pitchFamily="34" charset="0"/>
                <a:cs typeface="Arial" pitchFamily="34" charset="0"/>
              </a:rPr>
              <a:t>Field visits and Mentor </a:t>
            </a:r>
            <a:r>
              <a:rPr lang="en-US" sz="1800" dirty="0" smtClean="0">
                <a:latin typeface="Arial" pitchFamily="34" charset="0"/>
                <a:cs typeface="Arial" pitchFamily="34" charset="0"/>
              </a:rPr>
              <a:t>Discussion</a:t>
            </a:r>
            <a:endParaRPr lang="en-US" sz="1800" b="1" dirty="0" smtClean="0">
              <a:latin typeface="Arial" pitchFamily="34" charset="0"/>
              <a:cs typeface="Arial" pitchFamily="34" charset="0"/>
            </a:endParaRPr>
          </a:p>
          <a:p>
            <a:r>
              <a:rPr lang="en-US" sz="1800" dirty="0" smtClean="0">
                <a:latin typeface="Arial" pitchFamily="34" charset="0"/>
                <a:cs typeface="Arial" pitchFamily="34" charset="0"/>
              </a:rPr>
              <a:t>Key Findings</a:t>
            </a:r>
          </a:p>
          <a:p>
            <a:r>
              <a:rPr lang="en-US" sz="1800" dirty="0" smtClean="0">
                <a:latin typeface="Arial" pitchFamily="34" charset="0"/>
                <a:cs typeface="Arial" pitchFamily="34" charset="0"/>
              </a:rPr>
              <a:t>Results and Discussions</a:t>
            </a:r>
          </a:p>
          <a:p>
            <a:r>
              <a:rPr lang="en-US" sz="1800" dirty="0" smtClean="0">
                <a:latin typeface="Arial" pitchFamily="34" charset="0"/>
                <a:cs typeface="Arial" pitchFamily="34" charset="0"/>
              </a:rPr>
              <a:t>Recommendations, their scope and Strategy for Implementation</a:t>
            </a:r>
          </a:p>
          <a:p>
            <a:r>
              <a:rPr lang="en-US" sz="1800" dirty="0" smtClean="0">
                <a:latin typeface="Arial" pitchFamily="34" charset="0"/>
                <a:cs typeface="Arial" pitchFamily="34" charset="0"/>
              </a:rPr>
              <a:t>Time Line</a:t>
            </a:r>
          </a:p>
          <a:p>
            <a:r>
              <a:rPr lang="en-US" sz="1800" dirty="0" smtClean="0">
                <a:latin typeface="Arial" pitchFamily="34" charset="0"/>
                <a:cs typeface="Arial" pitchFamily="34" charset="0"/>
              </a:rPr>
              <a:t>Looking Ahead</a:t>
            </a:r>
          </a:p>
          <a:p>
            <a:r>
              <a:rPr lang="en-US" sz="1800" dirty="0">
                <a:latin typeface="Arial" pitchFamily="34" charset="0"/>
                <a:cs typeface="Arial" pitchFamily="34" charset="0"/>
              </a:rPr>
              <a:t>Appendix</a:t>
            </a:r>
          </a:p>
          <a:p>
            <a:r>
              <a:rPr lang="en-US" sz="1800" dirty="0">
                <a:latin typeface="Arial" pitchFamily="34" charset="0"/>
                <a:cs typeface="Arial" pitchFamily="34" charset="0"/>
              </a:rPr>
              <a:t>References</a:t>
            </a:r>
          </a:p>
          <a:p>
            <a:pPr marL="0" indent="0">
              <a:buNone/>
            </a:pPr>
            <a:endParaRPr lang="en-US" sz="1800" dirty="0" smtClean="0">
              <a:latin typeface="Arial" pitchFamily="34" charset="0"/>
              <a:cs typeface="Arial" pitchFamily="34" charset="0"/>
            </a:endParaRPr>
          </a:p>
          <a:p>
            <a:endParaRPr lang="en-US" sz="1800" dirty="0" smtClean="0">
              <a:latin typeface="Arial" pitchFamily="34" charset="0"/>
              <a:cs typeface="Arial" pitchFamily="34" charset="0"/>
            </a:endParaRPr>
          </a:p>
          <a:p>
            <a:endParaRPr lang="en-US" sz="1800" dirty="0" smtClean="0">
              <a:latin typeface="Arial" pitchFamily="34" charset="0"/>
              <a:cs typeface="Arial" pitchFamily="34" charset="0"/>
            </a:endParaRPr>
          </a:p>
          <a:p>
            <a:endParaRPr lang="en-US" sz="1800" dirty="0" smtClean="0">
              <a:latin typeface="Arial" pitchFamily="34" charset="0"/>
              <a:cs typeface="Arial" pitchFamily="34" charset="0"/>
            </a:endParaRPr>
          </a:p>
          <a:p>
            <a:endParaRPr lang="en-US" sz="1800" dirty="0" smtClean="0">
              <a:latin typeface="Arial" pitchFamily="34" charset="0"/>
              <a:cs typeface="Arial" pitchFamily="34" charset="0"/>
            </a:endParaRPr>
          </a:p>
          <a:p>
            <a:endParaRPr lang="en-US" sz="1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5</a:t>
            </a:fld>
            <a:endParaRPr lang="en-US"/>
          </a:p>
        </p:txBody>
      </p:sp>
      <p:pic>
        <p:nvPicPr>
          <p:cNvPr id="2050" name="Picture 2" descr="C:\Users\UPMANYU\Downloads\one-man-two-women-5413885.jpg"/>
          <p:cNvPicPr>
            <a:picLocks noChangeAspect="1" noChangeArrowheads="1"/>
          </p:cNvPicPr>
          <p:nvPr/>
        </p:nvPicPr>
        <p:blipFill>
          <a:blip r:embed="rId2"/>
          <a:srcRect/>
          <a:stretch>
            <a:fillRect/>
          </a:stretch>
        </p:blipFill>
        <p:spPr bwMode="auto">
          <a:xfrm>
            <a:off x="7610215" y="1044575"/>
            <a:ext cx="1230573" cy="1230573"/>
          </a:xfrm>
          <a:prstGeom prst="rect">
            <a:avLst/>
          </a:prstGeom>
          <a:noFill/>
        </p:spPr>
      </p:pic>
    </p:spTree>
    <p:extLst>
      <p:ext uri="{BB962C8B-B14F-4D97-AF65-F5344CB8AC3E}">
        <p14:creationId xmlns:p14="http://schemas.microsoft.com/office/powerpoint/2010/main" xmlns="" val="4087253099"/>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Overview</a:t>
            </a:r>
            <a:endParaRPr lang="en-US" dirty="0"/>
          </a:p>
        </p:txBody>
      </p:sp>
      <p:sp>
        <p:nvSpPr>
          <p:cNvPr id="5" name="Content Placeholder 4"/>
          <p:cNvSpPr>
            <a:spLocks noGrp="1"/>
          </p:cNvSpPr>
          <p:nvPr>
            <p:ph idx="1"/>
          </p:nvPr>
        </p:nvSpPr>
        <p:spPr/>
        <p:txBody>
          <a:bodyPr/>
          <a:lstStyle/>
          <a:p>
            <a:endParaRPr lang="en-US" dirty="0"/>
          </a:p>
          <a:p>
            <a:pPr marL="0" indent="0"/>
            <a:endParaRPr lang="en-US" dirty="0"/>
          </a:p>
        </p:txBody>
      </p:sp>
      <p:sp>
        <p:nvSpPr>
          <p:cNvPr id="4" name="TextBox 3"/>
          <p:cNvSpPr txBox="1"/>
          <p:nvPr/>
        </p:nvSpPr>
        <p:spPr>
          <a:xfrm>
            <a:off x="279400" y="818866"/>
            <a:ext cx="8401462" cy="6165797"/>
          </a:xfrm>
          <a:prstGeom prst="rect">
            <a:avLst/>
          </a:prstGeom>
          <a:noFill/>
        </p:spPr>
        <p:txBody>
          <a:bodyPr wrap="square" rtlCol="0">
            <a:spAutoFit/>
          </a:bodyPr>
          <a:lstStyle/>
          <a:p>
            <a:pPr algn="l">
              <a:lnSpc>
                <a:spcPct val="100000"/>
              </a:lnSpc>
              <a:buFont typeface="Arial" pitchFamily="34" charset="0"/>
              <a:buChar char="•"/>
            </a:pPr>
            <a:r>
              <a:rPr lang="en-IN" sz="2000" b="1" u="sng" dirty="0" smtClean="0">
                <a:latin typeface="Times New Roman" pitchFamily="18" charset="0"/>
                <a:cs typeface="Times New Roman" pitchFamily="18" charset="0"/>
              </a:rPr>
              <a:t>Surrogacy: </a:t>
            </a:r>
            <a:r>
              <a:rPr lang="en-IN" sz="2000" dirty="0" smtClean="0">
                <a:latin typeface="Times New Roman" pitchFamily="18" charset="0"/>
                <a:cs typeface="Times New Roman" pitchFamily="18" charset="0"/>
              </a:rPr>
              <a:t>Surrogacy involves the act of one woman carrying a child for another. </a:t>
            </a:r>
          </a:p>
          <a:p>
            <a:pPr algn="l">
              <a:lnSpc>
                <a:spcPct val="100000"/>
              </a:lnSpc>
            </a:pPr>
            <a:endParaRPr lang="en-IN" sz="2000" dirty="0" smtClean="0">
              <a:latin typeface="Times New Roman" pitchFamily="18" charset="0"/>
              <a:cs typeface="Times New Roman" pitchFamily="18" charset="0"/>
            </a:endParaRPr>
          </a:p>
          <a:p>
            <a:pPr algn="l">
              <a:lnSpc>
                <a:spcPct val="100000"/>
              </a:lnSpc>
              <a:buFont typeface="Arial" pitchFamily="34" charset="0"/>
              <a:buChar char="•"/>
            </a:pPr>
            <a:r>
              <a:rPr lang="en-IN" sz="2000" b="1" u="sng" dirty="0" smtClean="0">
                <a:latin typeface="Times New Roman" pitchFamily="18" charset="0"/>
                <a:cs typeface="Times New Roman" pitchFamily="18" charset="0"/>
              </a:rPr>
              <a:t>Surrogate Mother: </a:t>
            </a:r>
            <a:r>
              <a:rPr lang="en-IN" sz="2000" dirty="0" smtClean="0">
                <a:latin typeface="Times New Roman" pitchFamily="18" charset="0"/>
                <a:cs typeface="Times New Roman" pitchFamily="18" charset="0"/>
              </a:rPr>
              <a:t>The surrogate is pregnant with her own biological child, but this child was conceived with the intention of relinquishing the child to be raised by others. </a:t>
            </a:r>
          </a:p>
          <a:p>
            <a:pPr algn="l">
              <a:lnSpc>
                <a:spcPct val="100000"/>
              </a:lnSpc>
            </a:pPr>
            <a:endParaRPr lang="en-IN" sz="2000" dirty="0" smtClean="0">
              <a:latin typeface="Times New Roman" pitchFamily="18" charset="0"/>
              <a:cs typeface="Times New Roman" pitchFamily="18" charset="0"/>
            </a:endParaRPr>
          </a:p>
          <a:p>
            <a:pPr algn="l">
              <a:lnSpc>
                <a:spcPct val="100000"/>
              </a:lnSpc>
              <a:buFont typeface="Arial" pitchFamily="34" charset="0"/>
              <a:buChar char="•"/>
            </a:pPr>
            <a:r>
              <a:rPr lang="en-IN" sz="2000" b="1" u="sng" dirty="0" smtClean="0">
                <a:latin typeface="Times New Roman" pitchFamily="18" charset="0"/>
                <a:cs typeface="Times New Roman" pitchFamily="18" charset="0"/>
              </a:rPr>
              <a:t>Types of Surrogacy: </a:t>
            </a:r>
            <a:r>
              <a:rPr lang="en-IN" sz="2000" dirty="0" smtClean="0">
                <a:latin typeface="Times New Roman" pitchFamily="18" charset="0"/>
                <a:cs typeface="Times New Roman" pitchFamily="18" charset="0"/>
              </a:rPr>
              <a:t>(a) Traditional Surrogacy (b)</a:t>
            </a:r>
            <a:r>
              <a:rPr lang="en-US" sz="2000" dirty="0" smtClean="0">
                <a:latin typeface="Times New Roman" pitchFamily="18" charset="0"/>
                <a:cs typeface="Times New Roman" pitchFamily="18" charset="0"/>
              </a:rPr>
              <a:t>Gestational Surrogacy</a:t>
            </a:r>
          </a:p>
          <a:p>
            <a:pPr algn="l">
              <a:lnSpc>
                <a:spcPct val="100000"/>
              </a:lnSpc>
            </a:pPr>
            <a:endParaRPr lang="en-US" sz="2000" dirty="0" smtClean="0">
              <a:latin typeface="Times New Roman" pitchFamily="18" charset="0"/>
              <a:cs typeface="Times New Roman" pitchFamily="18" charset="0"/>
            </a:endParaRPr>
          </a:p>
          <a:p>
            <a:pPr algn="l">
              <a:lnSpc>
                <a:spcPct val="100000"/>
              </a:lnSpc>
              <a:buFont typeface="Arial" pitchFamily="34" charset="0"/>
              <a:buChar char="•"/>
            </a:pPr>
            <a:r>
              <a:rPr lang="en-US" sz="2000" b="1" u="sng" dirty="0" smtClean="0">
                <a:latin typeface="Times New Roman" pitchFamily="18" charset="0"/>
                <a:cs typeface="Times New Roman" pitchFamily="18" charset="0"/>
              </a:rPr>
              <a:t>Traditional Surrogacy:</a:t>
            </a:r>
            <a:r>
              <a:rPr lang="en-IN" sz="2000" b="1" u="sng"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Traditional surrogacy, a surrogate is artificially inseminated with the fathers sperm. No fertility drugs are required for this type of surrogacy and there is a high success rate for surrogates with proven fertility.</a:t>
            </a:r>
          </a:p>
          <a:p>
            <a:pPr algn="l">
              <a:lnSpc>
                <a:spcPct val="100000"/>
              </a:lnSpc>
            </a:pPr>
            <a:r>
              <a:rPr lang="en-IN" sz="2000" dirty="0" smtClean="0">
                <a:latin typeface="Times New Roman" pitchFamily="18" charset="0"/>
                <a:cs typeface="Times New Roman" pitchFamily="18" charset="0"/>
              </a:rPr>
              <a:t> </a:t>
            </a:r>
          </a:p>
          <a:p>
            <a:pPr algn="l">
              <a:lnSpc>
                <a:spcPct val="100000"/>
              </a:lnSpc>
              <a:buFont typeface="Arial" pitchFamily="34" charset="0"/>
              <a:buChar char="•"/>
            </a:pPr>
            <a:r>
              <a:rPr lang="en-IN" sz="2000" b="1" u="sng" dirty="0" smtClean="0">
                <a:latin typeface="Times New Roman" pitchFamily="18" charset="0"/>
                <a:cs typeface="Times New Roman" pitchFamily="18" charset="0"/>
              </a:rPr>
              <a:t>Gestational Surrogacy: </a:t>
            </a:r>
            <a:r>
              <a:rPr lang="en-US" sz="2000" b="1" u="sng" dirty="0" smtClean="0">
                <a:latin typeface="Times New Roman" pitchFamily="18" charset="0"/>
                <a:cs typeface="Times New Roman" pitchFamily="18" charset="0"/>
              </a:rPr>
              <a:t> </a:t>
            </a:r>
            <a:r>
              <a:rPr lang="en-IN" sz="2000" dirty="0" smtClean="0">
                <a:latin typeface="Times New Roman" pitchFamily="18" charset="0"/>
                <a:cs typeface="Times New Roman" pitchFamily="18" charset="0"/>
              </a:rPr>
              <a:t>Gestational surrogacy involves fertilizing the mothers egg with fathers sperm in her own womb. The newly fertilized egg is then removed from the mothers womb and implanted in the </a:t>
            </a:r>
            <a:r>
              <a:rPr lang="it-IT" sz="2000" dirty="0" smtClean="0">
                <a:latin typeface="Times New Roman" pitchFamily="18" charset="0"/>
                <a:cs typeface="Times New Roman" pitchFamily="18" charset="0"/>
              </a:rPr>
              <a:t>surrogate in a separate medical procedure</a:t>
            </a:r>
            <a:r>
              <a:rPr lang="it-IT" sz="2000" dirty="0" smtClean="0"/>
              <a:t>. </a:t>
            </a:r>
            <a:endParaRPr lang="en-US" sz="2000" dirty="0" smtClean="0">
              <a:latin typeface="Times New Roman" pitchFamily="18" charset="0"/>
              <a:cs typeface="Times New Roman" pitchFamily="18" charset="0"/>
            </a:endParaRPr>
          </a:p>
          <a:p>
            <a:pPr algn="l">
              <a:lnSpc>
                <a:spcPct val="100000"/>
              </a:lnSpc>
            </a:pPr>
            <a:endParaRPr lang="en-IN" sz="2000" dirty="0" smtClean="0">
              <a:latin typeface="Times New Roman" pitchFamily="18" charset="0"/>
              <a:cs typeface="Times New Roman" pitchFamily="18" charset="0"/>
            </a:endParaRPr>
          </a:p>
          <a:p>
            <a:pPr algn="l">
              <a:lnSpc>
                <a:spcPct val="100000"/>
              </a:lnSpc>
            </a:pPr>
            <a:endParaRPr lang="en-IN" sz="2000" dirty="0"/>
          </a:p>
        </p:txBody>
      </p:sp>
    </p:spTree>
    <p:custDataLst>
      <p:tags r:id="rId1"/>
    </p:custDataLst>
    <p:extLst>
      <p:ext uri="{BB962C8B-B14F-4D97-AF65-F5344CB8AC3E}">
        <p14:creationId xmlns:p14="http://schemas.microsoft.com/office/powerpoint/2010/main" xmlns="" val="2094813279"/>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t>
            </a:r>
          </a:p>
        </p:txBody>
      </p:sp>
      <p:sp>
        <p:nvSpPr>
          <p:cNvPr id="3" name="Content Placeholder 2"/>
          <p:cNvSpPr>
            <a:spLocks noGrp="1"/>
          </p:cNvSpPr>
          <p:nvPr>
            <p:ph idx="1"/>
          </p:nvPr>
        </p:nvSpPr>
        <p:spPr>
          <a:xfrm>
            <a:off x="279400" y="1828800"/>
            <a:ext cx="8561388" cy="4097338"/>
          </a:xfrm>
        </p:spPr>
        <p:txBody>
          <a:bodyPr/>
          <a:lstStyle/>
          <a:p>
            <a:pPr algn="just"/>
            <a:r>
              <a:rPr lang="en-US" sz="1800" b="1" dirty="0" smtClean="0">
                <a:latin typeface="Cambria" pitchFamily="18" charset="0"/>
              </a:rPr>
              <a:t>To know about the new guidelines that have been given by the Ministry of Home Affairs.</a:t>
            </a:r>
          </a:p>
          <a:p>
            <a:pPr algn="just"/>
            <a:r>
              <a:rPr lang="en-US" sz="1800" b="1" dirty="0" smtClean="0">
                <a:latin typeface="Cambria" pitchFamily="18" charset="0"/>
              </a:rPr>
              <a:t>To Know about the existing laws all over the world.</a:t>
            </a:r>
          </a:p>
          <a:p>
            <a:pPr algn="just"/>
            <a:r>
              <a:rPr lang="en-US" sz="1800" b="1" dirty="0" smtClean="0">
                <a:latin typeface="Cambria" pitchFamily="18" charset="0"/>
              </a:rPr>
              <a:t>To understand how a surrogacy contract is drafted and if there aren’t any laws present in India how these Contracts are drafted and whom do they favor the intended parents or the Surrogate?</a:t>
            </a:r>
            <a:endParaRPr lang="en-IN" sz="1800" dirty="0" smtClean="0">
              <a:latin typeface="Cambria" pitchFamily="18" charset="0"/>
            </a:endParaRPr>
          </a:p>
          <a:p>
            <a:pPr algn="just"/>
            <a:r>
              <a:rPr lang="en-US" sz="1800" b="1" dirty="0" smtClean="0">
                <a:latin typeface="Cambria" pitchFamily="18" charset="0"/>
              </a:rPr>
              <a:t>To know about  the Different laws around the Globe</a:t>
            </a:r>
          </a:p>
          <a:p>
            <a:pPr algn="just"/>
            <a:r>
              <a:rPr lang="en-US" sz="1800" b="1" dirty="0" smtClean="0">
                <a:latin typeface="Cambria" pitchFamily="18" charset="0"/>
              </a:rPr>
              <a:t>To know about the living condition of the Surrogates.</a:t>
            </a:r>
            <a:endParaRPr lang="en-IN" sz="1800" dirty="0" smtClean="0">
              <a:latin typeface="Cambria" pitchFamily="18" charset="0"/>
            </a:endParaRPr>
          </a:p>
          <a:p>
            <a:pPr algn="ctr"/>
            <a:endParaRPr lang="en-IN" dirty="0" smtClean="0"/>
          </a:p>
          <a:p>
            <a:pPr algn="ctr"/>
            <a:endParaRPr lang="en-US"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7</a:t>
            </a:fld>
            <a:endParaRPr lang="en-US"/>
          </a:p>
        </p:txBody>
      </p:sp>
      <p:pic>
        <p:nvPicPr>
          <p:cNvPr id="5" name="Picture 2" descr="C:\Users\UPMANYU\Downloads\one-man-two-women-5413885.jpg"/>
          <p:cNvPicPr>
            <a:picLocks noChangeAspect="1" noChangeArrowheads="1"/>
          </p:cNvPicPr>
          <p:nvPr/>
        </p:nvPicPr>
        <p:blipFill>
          <a:blip r:embed="rId3"/>
          <a:srcRect/>
          <a:stretch>
            <a:fillRect/>
          </a:stretch>
        </p:blipFill>
        <p:spPr bwMode="auto">
          <a:xfrm>
            <a:off x="7610215" y="1044575"/>
            <a:ext cx="1230573" cy="1230573"/>
          </a:xfrm>
          <a:prstGeom prst="rect">
            <a:avLst/>
          </a:prstGeom>
          <a:noFill/>
        </p:spPr>
      </p:pic>
    </p:spTree>
    <p:extLst>
      <p:ext uri="{BB962C8B-B14F-4D97-AF65-F5344CB8AC3E}">
        <p14:creationId xmlns:p14="http://schemas.microsoft.com/office/powerpoint/2010/main" xmlns="" val="32939632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IN"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8</a:t>
            </a:fld>
            <a:endParaRPr lang="en-US"/>
          </a:p>
        </p:txBody>
      </p:sp>
      <p:pic>
        <p:nvPicPr>
          <p:cNvPr id="1026" name="Picture 2" descr="C:\Users\UPMANYU\Desktop\Folders\Topics\Surrogacy\Photos\baby-cradled-in-hands.jpg"/>
          <p:cNvPicPr>
            <a:picLocks noGrp="1" noChangeAspect="1" noChangeArrowheads="1"/>
          </p:cNvPicPr>
          <p:nvPr>
            <p:ph idx="1"/>
          </p:nvPr>
        </p:nvPicPr>
        <p:blipFill>
          <a:blip r:embed="rId2"/>
          <a:srcRect/>
          <a:stretch>
            <a:fillRect/>
          </a:stretch>
        </p:blipFill>
        <p:spPr bwMode="auto">
          <a:xfrm>
            <a:off x="279400" y="2127068"/>
            <a:ext cx="8523406" cy="3905242"/>
          </a:xfrm>
          <a:prstGeom prst="rect">
            <a:avLst/>
          </a:prstGeom>
          <a:noFill/>
        </p:spPr>
      </p:pic>
      <p:sp>
        <p:nvSpPr>
          <p:cNvPr id="6" name="TextBox 5"/>
          <p:cNvSpPr txBox="1"/>
          <p:nvPr/>
        </p:nvSpPr>
        <p:spPr>
          <a:xfrm>
            <a:off x="1214651" y="1064525"/>
            <a:ext cx="6660107" cy="1200329"/>
          </a:xfrm>
          <a:prstGeom prst="rect">
            <a:avLst/>
          </a:prstGeom>
          <a:noFill/>
        </p:spPr>
        <p:txBody>
          <a:bodyPr wrap="square" rtlCol="0">
            <a:spAutoFit/>
          </a:bodyPr>
          <a:lstStyle/>
          <a:p>
            <a:pPr>
              <a:buFont typeface="Arial" pitchFamily="34" charset="0"/>
              <a:buChar char="•"/>
            </a:pPr>
            <a:r>
              <a:rPr lang="en-IN" sz="2000" dirty="0" smtClean="0">
                <a:latin typeface="Cambria" pitchFamily="18" charset="0"/>
              </a:rPr>
              <a:t>The Main Objective of this Project is to lessen the Risk of Contractual Disputes and make the Right to Parentage a safe and secure one; So that the Intended parents and the Surrogate both are benefited.</a:t>
            </a:r>
            <a:endParaRPr lang="en-IN" sz="2000" dirty="0">
              <a:latin typeface="Cambria" pitchFamily="18"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Scope </a:t>
            </a:r>
            <a:r>
              <a:rPr lang="en-US" dirty="0"/>
              <a:t>of the project</a:t>
            </a:r>
            <a:br>
              <a:rPr lang="en-US" dirty="0"/>
            </a:br>
            <a:endParaRPr lang="en-US" dirty="0"/>
          </a:p>
        </p:txBody>
      </p:sp>
      <p:sp>
        <p:nvSpPr>
          <p:cNvPr id="3" name="Content Placeholder 2"/>
          <p:cNvSpPr>
            <a:spLocks noGrp="1"/>
          </p:cNvSpPr>
          <p:nvPr>
            <p:ph idx="1"/>
          </p:nvPr>
        </p:nvSpPr>
        <p:spPr/>
        <p:txBody>
          <a:bodyPr/>
          <a:lstStyle/>
          <a:p>
            <a:pPr algn="ctr"/>
            <a:r>
              <a:rPr lang="en-IN" sz="2400" dirty="0" smtClean="0"/>
              <a:t>There is extreme lack of awareness regarding surrogacy in India. Surrogate mothers do not know their  legal rights and hence, get exploited. This project aims at bringing out the problems of this troubled section and to attract the attention of people towards enhancing the lives of surrogate mothers.</a:t>
            </a:r>
            <a:endParaRPr lang="en-US" sz="2400" dirty="0"/>
          </a:p>
        </p:txBody>
      </p:sp>
      <p:sp>
        <p:nvSpPr>
          <p:cNvPr id="4" name="Slide Number Placeholder 3"/>
          <p:cNvSpPr>
            <a:spLocks noGrp="1"/>
          </p:cNvSpPr>
          <p:nvPr>
            <p:ph type="sldNum" sz="quarter" idx="10"/>
          </p:nvPr>
        </p:nvSpPr>
        <p:spPr/>
        <p:txBody>
          <a:bodyPr/>
          <a:lstStyle/>
          <a:p>
            <a:pPr>
              <a:defRPr/>
            </a:pPr>
            <a:fld id="{E04BDC8D-6BC5-4960-9185-EAFE2A26F9E4}" type="slidenum">
              <a:rPr lang="en-US" smtClean="0"/>
              <a:pPr>
                <a:defRPr/>
              </a:pPr>
              <a:t>9</a:t>
            </a:fld>
            <a:endParaRPr lang="en-US"/>
          </a:p>
        </p:txBody>
      </p:sp>
      <p:pic>
        <p:nvPicPr>
          <p:cNvPr id="2050" name="Picture 2" descr="C:\Users\UPMANYU\Downloads\pregnancy for rent.jpg"/>
          <p:cNvPicPr>
            <a:picLocks noChangeAspect="1" noChangeArrowheads="1"/>
          </p:cNvPicPr>
          <p:nvPr/>
        </p:nvPicPr>
        <p:blipFill>
          <a:blip r:embed="rId3"/>
          <a:srcRect/>
          <a:stretch>
            <a:fillRect/>
          </a:stretch>
        </p:blipFill>
        <p:spPr bwMode="auto">
          <a:xfrm>
            <a:off x="0" y="2797790"/>
            <a:ext cx="4995863" cy="2361063"/>
          </a:xfrm>
          <a:prstGeom prst="rect">
            <a:avLst/>
          </a:prstGeom>
          <a:noFill/>
        </p:spPr>
      </p:pic>
      <p:pic>
        <p:nvPicPr>
          <p:cNvPr id="2051" name="Picture 3" descr="C:\Users\UPMANYU\Downloads\images.jpg"/>
          <p:cNvPicPr>
            <a:picLocks noChangeAspect="1" noChangeArrowheads="1"/>
          </p:cNvPicPr>
          <p:nvPr/>
        </p:nvPicPr>
        <p:blipFill>
          <a:blip r:embed="rId4"/>
          <a:srcRect/>
          <a:stretch>
            <a:fillRect/>
          </a:stretch>
        </p:blipFill>
        <p:spPr bwMode="auto">
          <a:xfrm>
            <a:off x="4995863" y="2797789"/>
            <a:ext cx="3844925" cy="2361063"/>
          </a:xfrm>
          <a:prstGeom prst="rect">
            <a:avLst/>
          </a:prstGeom>
          <a:noFill/>
        </p:spPr>
      </p:pic>
    </p:spTree>
    <p:extLst>
      <p:ext uri="{BB962C8B-B14F-4D97-AF65-F5344CB8AC3E}">
        <p14:creationId xmlns:p14="http://schemas.microsoft.com/office/powerpoint/2010/main" xmlns="" val="1127410654"/>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THEME_BG_IMAGE" val=""/>
  <p:tag name="MMPROD_TAG_VCONFIG" val="PD94bWwgdmVyc2lvbj0iMS4wIiBlbmNvZGluZz0iVVRGLTgiPz4NCjxjb25maWd1cmF0aW9uPg0KCTxjb2xvcnM+DQoJCTx1aWNvbG9yIG5hbWU9InByaW1hcnkiIHZhbHVlPSIweDM4MzgzOCIvPg0KCQk8dWljb2xvciBuYW1lPSJnbG93IiB2YWx1ZT0iMHgyMTIxMjEiLz4NCgkJPHVpY29sb3IgbmFtZT0idGV4dCIgdmFsdWU9IjB4RkZGRkZGIi8+DQoJCTx1aWNvbG9yIG5hbWU9ImxpZ2h0IiB2YWx1ZT0iMHg4RjhGOEYiLz4NCgkJPHVpY29sb3IgbmFtZT0ic2hhZG93IiB2YWx1ZT0iMHhGRkZGRkYiLz4NCgkJPHVpY29sb3IgbmFtZT0iYmFja2dyb3VuZCIgdmFsdWU9IjB4MDAwMDAw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EZW4gVGVpbG5laG1lcm4gZGllIFNlaXRlbmxlaXN0ZSBhbnplaWdlbiIvPg0KCQk8dWl0ZXh0IG5hbWU9IkRPQ1dSQVBfVElUTEUiIHZhbHVlPSJCcmVlemU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U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T1VUTElORSIgdmFsdWU9IlBsYW4iLz4NCgkJPHVpdGV4dCBuYW1lPSJUQUJfVEhVTUIiIHZhbHVlPSIgTWluaWF0dXJlIi8+DQoJCTx1aXRleHQgbmFtZT0iVEFCX05PVEVTIiB2YWx1ZT0iTm90ZXMiLz4NCgkJPHVpdGV4dCBuYW1lPSJUQUJfU0VBUkNIIiB2YWx1ZT0iIENoZXJjaGVy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k1vbnRyZXIgbCdlbmNhZHLDqSBhdXggcGFydGljaXBhbnRzIi8+DQoJCTx1aXRleHQgbmFtZT0iRE9DV1JBUF9USVRMRSIgdmFsdWU9IlBpw6hjZSBqb2ludGUgQnJlZXpl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uOCteOCpOODieODkOODvOOCkuWPguWKoOiAheOBq+imi+OBm+OCiyIvPg0KCQk8dWl0ZXh0IG5hbWU9IkRPQ1dSQVBfVElUTEUiIHZhbHVlPSJCcmVlemU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LssLjsl6zsnpDsl5Dqsowg7IS466GcIOunieuMgCDrs7TsnbTquLAiLz4NCgkJPHVpdGV4dCBuYW1lPSJET0NXUkFQX1RJVExFIiB2YWx1ZT0iQnJlZXplIO2MjOydvCDssqjrtoAiLz4NCgkJPHVpdGV4dCBuYW1lPSJET0NXUkFQX01TRyIgdmFsdWU9IuuCtCDsu7Ttk6jthLDsl5Ag7KCA7J6lIi8+DQoJCTx1aXRleHQgbmFtZT0iRE9DV1JBUF9QUk9NUFQiIHZhbHVlPSLtgbTrpq3tlZjsl6wg64uk7Jq066Gc65OcIi8+DQoJPC9sYW5ndWFnZT4NCjwvY29uZmlndXJhdGlvbj4NCg=="/>
  <p:tag name="MMPROD_NEXTUNIQUEID" val="10008"/>
  <p:tag name="MMPROD_UIDATA" val="&lt;database version=&quot;6.0&quot;&gt;&lt;object type=&quot;1&quot; unique_id=&quot;10001&quot;&gt;&lt;property id=&quot;20141&quot; value=&quot;Adobe Corp Template_2005&quot;/&gt;&lt;property id=&quot;20224&quot; value=&quot;C:\Documents and Settings\sbenson\My Documents\My Breeze Presentations\Adobe Corp Template_2005_vsb3&quot;/&gt;&lt;property id=&quot;20250&quot; value=&quot;6&quot;/&gt;&lt;property id=&quot;20251&quot; value=&quot;0&quot;/&gt;&lt;property id=&quot;20259&quot; value=&quot;0&quot;/&gt;&lt;property id=&quot;20262&quot; value=&quot;55506091&quot;/&gt;&lt;object type=&quot;4&quot; unique_id=&quot;10002&quot;&gt;&lt;/object&gt;&lt;object type=&quot;2&quot; unique_id=&quot;10003&quot;&gt;&lt;object type=&quot;3&quot; unique_id=&quot;10158&quot;&gt;&lt;property id=&quot;20148&quot; value=&quot;5&quot;/&gt;&lt;property id=&quot;20300&quot; value=&quot;Slide 1&quot;/&gt;&lt;property id=&quot;20307&quot; value=&quot;371&quot;/&gt;&lt;/object&gt;&lt;object type=&quot;3&quot; unique_id=&quot;10159&quot;&gt;&lt;property id=&quot;20148&quot; value=&quot;5&quot;/&gt;&lt;property id=&quot;20300&quot; value=&quot;Slide 2 - &amp;quot;Factors determining Successful marriage&amp;quot;&quot;/&gt;&lt;property id=&quot;20307&quot; value=&quot;356&quot;/&gt;&lt;/object&gt;&lt;object type=&quot;3&quot; unique_id=&quot;10160&quot;&gt;&lt;property id=&quot;20148&quot; value=&quot;5&quot;/&gt;&lt;property id=&quot;20300&quot; value=&quot;Slide 3 - &amp;quot;NRI marriage – Unique Challenges, Issues and Ramification&amp;quot;&quot;/&gt;&lt;property id=&quot;20307&quot; value=&quot;357&quot;/&gt;&lt;/object&gt;&lt;object type=&quot;3&quot; unique_id=&quot;10161&quot;&gt;&lt;property id=&quot;20148&quot; value=&quot;5&quot;/&gt;&lt;property id=&quot;20300&quot; value=&quot;Slide 4 - &amp;quot;NRI marriage – Unique Challenges, Issues and Ramification&amp;quot;&quot;/&gt;&lt;property id=&quot;20307&quot; value=&quot;358&quot;/&gt;&lt;/object&gt;&lt;object type=&quot;3&quot; unique_id=&quot;10162&quot;&gt;&lt;property id=&quot;20148&quot; value=&quot;5&quot;/&gt;&lt;property id=&quot;20300&quot; value=&quot;Slide 5 - &amp;quot;Troubled NRI marriages – Major fallouts&amp;quot;&quot;/&gt;&lt;property id=&quot;20307&quot; value=&quot;360&quot;/&gt;&lt;/object&gt;&lt;object type=&quot;3&quot; unique_id=&quot;10163&quot;&gt;&lt;property id=&quot;20148&quot; value=&quot;5&quot;/&gt;&lt;property id=&quot;20300&quot; value=&quot;Slide 6 - &amp;quot;Troubled NRI marriages – Major fallouts&amp;quot;&quot;/&gt;&lt;property id=&quot;20307&quot; value=&quot;359&quot;/&gt;&lt;/object&gt;&lt;object type=&quot;3&quot; unique_id=&quot;10164&quot;&gt;&lt;property id=&quot;20148&quot; value=&quot;5&quot;/&gt;&lt;property id=&quot;20300&quot; value=&quot;Slide 7 - &amp;quot;US government travel website warning &amp;quot;&quot;/&gt;&lt;property id=&quot;20307&quot; value=&quot;369&quot;/&gt;&lt;/object&gt;&lt;object type=&quot;3&quot; unique_id=&quot;10165&quot;&gt;&lt;property id=&quot;20148&quot; value=&quot;5&quot;/&gt;&lt;property id=&quot;20300&quot; value=&quot;Slide 8 - &amp;quot;All Broken Marriages are not fraudulent marriages&amp;quot;&quot;/&gt;&lt;property id=&quot;20307&quot; value=&quot;362&quot;/&gt;&lt;/object&gt;&lt;object type=&quot;3&quot; unique_id=&quot;10166&quot;&gt;&lt;property id=&quot;20148&quot; value=&quot;5&quot;/&gt;&lt;property id=&quot;20300&quot; value=&quot;Slide 9 - &amp;quot;Fraudulent Marriages – Major reasons&amp;quot;&quot;/&gt;&lt;property id=&quot;20307&quot; value=&quot;363&quot;/&gt;&lt;/object&gt;&lt;object type=&quot;3&quot; unique_id=&quot;10167&quot;&gt;&lt;property id=&quot;20148&quot; value=&quot;5&quot;/&gt;&lt;property id=&quot;20300&quot; value=&quot;Slide 10 - &amp;quot;Special privileges provide leverage for committing fraud&amp;quot;&quot;/&gt;&lt;property id=&quot;20307&quot; value=&quot;365&quot;/&gt;&lt;/object&gt;&lt;object type=&quot;3&quot; unique_id=&quot;10168&quot;&gt;&lt;property id=&quot;20148&quot; value=&quot;5&quot;/&gt;&lt;property id=&quot;20300&quot; value=&quot;Slide 11 - &amp;quot;Modus Operandi&amp;quot;&quot;/&gt;&lt;property id=&quot;20307&quot; value=&quot;367&quot;/&gt;&lt;/object&gt;&lt;object type=&quot;3&quot; unique_id=&quot;10169&quot;&gt;&lt;property id=&quot;20148&quot; value=&quot;5&quot;/&gt;&lt;property id=&quot;20300&quot; value=&quot;Slide 12 - &amp;quot;Impact of Gender Biased laws on NRIs&amp;quot;&quot;/&gt;&lt;property id=&quot;20307&quot; value=&quot;381&quot;/&gt;&lt;/object&gt;&lt;object type=&quot;3&quot; unique_id=&quot;10170&quot;&gt;&lt;property id=&quot;20148&quot; value=&quot;5&quot;/&gt;&lt;property id=&quot;20300&quot; value=&quot;Slide 13 - &amp;quot;Impact of Gender Biased Laws on NRIs&amp;quot;&quot;/&gt;&lt;property id=&quot;20307&quot; value=&quot;395&quot;/&gt;&lt;/object&gt;&lt;object type=&quot;3&quot; unique_id=&quot;10171&quot;&gt;&lt;property id=&quot;20148&quot; value=&quot;5&quot;/&gt;&lt;property id=&quot;20300&quot; value=&quot;Slide 14 - &amp;quot;NRI family found innocent in Russia, arrested in India for Dowry Death&amp;quot;&quot;/&gt;&lt;property id=&quot;20307&quot; value=&quot;398&quot;/&gt;&lt;/object&gt;&lt;object type=&quot;3&quot; unique_id=&quot;10172&quot;&gt;&lt;property id=&quot;20148&quot; value=&quot;5&quot;/&gt;&lt;property id=&quot;20300&quot; value=&quot;Slide 15 - &amp;quot;NRI marriages – Suggestions and Recommendations&amp;quot;&quot;/&gt;&lt;property id=&quot;20307&quot; value=&quot;370&quot;/&gt;&lt;/object&gt;&lt;object type=&quot;3&quot; unique_id=&quot;10173&quot;&gt;&lt;property id=&quot;20148&quot; value=&quot;5&quot;/&gt;&lt;property id=&quot;20300&quot; value=&quot;Slide 16 - &amp;quot;NRI marriages – Suggestions and Recommendations&amp;quot;&quot;/&gt;&lt;property id=&quot;20307&quot; value=&quot;382&quot;/&gt;&lt;/object&gt;&lt;object type=&quot;3&quot; unique_id=&quot;10174&quot;&gt;&lt;property id=&quot;20148&quot; value=&quot;5&quot;/&gt;&lt;property id=&quot;20300&quot; value=&quot;Slide 17 - &amp;quot;Abandoned Brides&amp;quot;&quot;/&gt;&lt;property id=&quot;20307&quot; value=&quot;399&quot;/&gt;&lt;/object&gt;&lt;object type=&quot;3&quot; unique_id=&quot;10175&quot;&gt;&lt;property id=&quot;20148&quot; value=&quot;5&quot;/&gt;&lt;property id=&quot;20300&quot; value=&quot;Slide 18 - &amp;quot;Abandoned Brides - Statistics&amp;quot;&quot;/&gt;&lt;property id=&quot;20307&quot; value=&quot;400&quot;/&gt;&lt;/object&gt;&lt;object type=&quot;3&quot; unique_id=&quot;10176&quot;&gt;&lt;property id=&quot;20148&quot; value=&quot;5&quot;/&gt;&lt;property id=&quot;20300&quot; value=&quot;Slide 19 - &amp;quot;Abandoned Brides - Statistics&amp;quot;&quot;/&gt;&lt;property id=&quot;20307&quot; value=&quot;401&quot;/&gt;&lt;/object&gt;&lt;object type=&quot;3&quot; unique_id=&quot;10177&quot;&gt;&lt;property id=&quot;20148&quot; value=&quot;5&quot;/&gt;&lt;property id=&quot;20300&quot; value=&quot;Slide 20 - &amp;quot;Abandoned Brides - Statistics&amp;quot;&quot;/&gt;&lt;property id=&quot;20307&quot; value=&quot;402&quot;/&gt;&lt;/object&gt;&lt;object type=&quot;3&quot; unique_id=&quot;10178&quot;&gt;&lt;property id=&quot;20148&quot; value=&quot;5&quot;/&gt;&lt;property id=&quot;20300&quot; value=&quot;Slide 21 - &amp;quot;Abandoned Brides - Statistics&amp;quot;&quot;/&gt;&lt;property id=&quot;20307&quot; value=&quot;403&quot;/&gt;&lt;/object&gt;&lt;object type=&quot;3&quot; unique_id=&quot;10179&quot;&gt;&lt;property id=&quot;20148&quot; value=&quot;5&quot;/&gt;&lt;property id=&quot;20300&quot; value=&quot;Slide 22 - &amp;quot;Abandoned Brides - Statistics&amp;quot;&quot;/&gt;&lt;property id=&quot;20307&quot; value=&quot;404&quot;/&gt;&lt;/object&gt;&lt;object type=&quot;3&quot; unique_id=&quot;10180&quot;&gt;&lt;property id=&quot;20148&quot; value=&quot;5&quot;/&gt;&lt;property id=&quot;20300&quot; value=&quot;Slide 23 - &amp;quot;Abandonment in Doaba, Punjab&amp;quot;&quot;/&gt;&lt;property id=&quot;20307&quot; value=&quot;405&quot;/&gt;&lt;/object&gt;&lt;object type=&quot;3&quot; unique_id=&quot;10181&quot;&gt;&lt;property id=&quot;20148&quot; value=&quot;5&quot;/&gt;&lt;property id=&quot;20300&quot; value=&quot;Slide 24 - &amp;quot;Abandoned Grooms – What about their rights ?&amp;quot;&quot;/&gt;&lt;property id=&quot;20307&quot; value=&quot;406&quot;/&gt;&lt;/object&gt;&lt;object type=&quot;3&quot; unique_id=&quot;10182&quot;&gt;&lt;property id=&quot;20148&quot; value=&quot;5&quot;/&gt;&lt;property id=&quot;20300&quot; value=&quot;Slide 25 - &amp;quot;Efforts of NRIs to reach out to the Govt.&amp;quot;&quot;/&gt;&lt;property id=&quot;20307&quot; value=&quot;407&quot;/&gt;&lt;/object&gt;&lt;object type=&quot;3&quot; unique_id=&quot;10183&quot;&gt;&lt;property id=&quot;20148&quot; value=&quot;5&quot;/&gt;&lt;property id=&quot;20300&quot; value=&quot;Slide 26 - &amp;quot;NRIs Efforts to reach out to the Govt. &amp;quot;&quot;/&gt;&lt;property id=&quot;20307&quot; value=&quot;408&quot;/&gt;&lt;/object&gt;&lt;object type=&quot;3&quot; unique_id=&quot;10184&quot;&gt;&lt;property id=&quot;20148&quot; value=&quot;5&quot;/&gt;&lt;property id=&quot;20300&quot; value=&quot;Slide 27 - &amp;quot;NRIs Efforts to reach out to MOIA&amp;quot;&quot;/&gt;&lt;property id=&quot;20307&quot; value=&quot;409&quot;/&gt;&lt;/object&gt;&lt;object type=&quot;3&quot; unique_id=&quot;10185&quot;&gt;&lt;property id=&quot;20148&quot; value=&quot;5&quot;/&gt;&lt;property id=&quot;20300&quot; value=&quot;Slide 28 - &amp;quot;NRIs Efforts to reach out to MOIA&amp;quot;&quot;/&gt;&lt;property id=&quot;20307&quot; value=&quot;410&quot;/&gt;&lt;/object&gt;&lt;object type=&quot;3&quot; unique_id=&quot;10186&quot;&gt;&lt;property id=&quot;20148&quot; value=&quot;5&quot;/&gt;&lt;property id=&quot;20300&quot; value=&quot;Slide 29 - &amp;quot;NRIs Efforts to reach out to MOIA&amp;quot;&quot;/&gt;&lt;property id=&quot;20307&quot; value=&quot;411&quot;/&gt;&lt;/object&gt;&lt;object type=&quot;3&quot; unique_id=&quot;10187&quot;&gt;&lt;property id=&quot;20148&quot; value=&quot;5&quot;/&gt;&lt;property id=&quot;20300&quot; value=&quot;Slide 30 - &amp;quot;Comments on MOIA’s website&amp;quot;&quot;/&gt;&lt;property id=&quot;20307&quot; value=&quot;412&quot;/&gt;&lt;/object&gt;&lt;object type=&quot;3&quot; unique_id=&quot;10188&quot;&gt;&lt;property id=&quot;20148&quot; value=&quot;5&quot;/&gt;&lt;property id=&quot;20300&quot; value=&quot;Slide 31 - &amp;quot;Comments on MOIA’s website&amp;quot;&quot;/&gt;&lt;property id=&quot;20307&quot; value=&quot;413&quot;/&gt;&lt;/object&gt;&lt;object type=&quot;3&quot; unique_id=&quot;10189&quot;&gt;&lt;property id=&quot;20148&quot; value=&quot;5&quot;/&gt;&lt;property id=&quot;20300&quot; value=&quot;Slide 32 - &amp;quot;Conclusions and Recommendations&amp;quot;&quot;/&gt;&lt;property id=&quot;20307&quot; value=&quot;414&quot;/&gt;&lt;/object&gt;&lt;object type=&quot;3&quot; unique_id=&quot;10190&quot;&gt;&lt;property id=&quot;20148&quot; value=&quot;5&quot;/&gt;&lt;property id=&quot;20300&quot; value=&quot;Slide 33&quot;/&gt;&lt;property id=&quot;20307&quot; value=&quot;415&quot;/&gt;&lt;/object&gt;&lt;/object&gt;&lt;object type=&quot;8&quot; unique_id=&quot;10031&quo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3.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4.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5.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6.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heme/theme1.xml><?xml version="1.0" encoding="utf-8"?>
<a:theme xmlns:a="http://schemas.openxmlformats.org/drawingml/2006/main" name="Layers">
  <a:themeElements>
    <a:clrScheme name="">
      <a:dk1>
        <a:srgbClr val="000000"/>
      </a:dk1>
      <a:lt1>
        <a:srgbClr val="FFFFFF"/>
      </a:lt1>
      <a:dk2>
        <a:srgbClr val="330033"/>
      </a:dk2>
      <a:lt2>
        <a:srgbClr val="000000"/>
      </a:lt2>
      <a:accent1>
        <a:srgbClr val="6C8E3E"/>
      </a:accent1>
      <a:accent2>
        <a:srgbClr val="C88350"/>
      </a:accent2>
      <a:accent3>
        <a:srgbClr val="FFFFFF"/>
      </a:accent3>
      <a:accent4>
        <a:srgbClr val="000000"/>
      </a:accent4>
      <a:accent5>
        <a:srgbClr val="BAC6AF"/>
      </a:accent5>
      <a:accent6>
        <a:srgbClr val="B57648"/>
      </a:accent6>
      <a:hlink>
        <a:srgbClr val="6494AC"/>
      </a:hlink>
      <a:folHlink>
        <a:srgbClr val="8CB0C2"/>
      </a:folHlink>
    </a:clrScheme>
    <a:fontScheme name="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2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2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2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2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2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2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2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2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2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2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2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2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2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2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2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12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12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2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2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2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2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2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2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2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2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2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12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2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12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2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2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12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13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13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3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3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3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3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3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3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3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3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3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13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3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13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3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3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13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8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8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8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8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8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8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8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8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8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8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8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8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8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8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8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8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8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9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9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9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9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9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9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9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9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9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9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9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9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9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9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9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9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9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10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10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0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0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0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0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0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0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0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0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0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10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0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10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0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0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10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14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14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4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4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4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4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4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4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4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4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4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14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4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14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4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4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14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15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15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5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5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5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5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5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5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5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5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5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15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5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15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5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5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15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Layers">
  <a:themeElements>
    <a:clrScheme name="">
      <a:dk1>
        <a:srgbClr val="000000"/>
      </a:dk1>
      <a:lt1>
        <a:srgbClr val="FFFFFF"/>
      </a:lt1>
      <a:dk2>
        <a:srgbClr val="330033"/>
      </a:dk2>
      <a:lt2>
        <a:srgbClr val="000000"/>
      </a:lt2>
      <a:accent1>
        <a:srgbClr val="6C8E3E"/>
      </a:accent1>
      <a:accent2>
        <a:srgbClr val="C88350"/>
      </a:accent2>
      <a:accent3>
        <a:srgbClr val="FFFFFF"/>
      </a:accent3>
      <a:accent4>
        <a:srgbClr val="000000"/>
      </a:accent4>
      <a:accent5>
        <a:srgbClr val="BAC6AF"/>
      </a:accent5>
      <a:accent6>
        <a:srgbClr val="B57648"/>
      </a:accent6>
      <a:hlink>
        <a:srgbClr val="6494AC"/>
      </a:hlink>
      <a:folHlink>
        <a:srgbClr val="8CB0C2"/>
      </a:folHlink>
    </a:clrScheme>
    <a:fontScheme name="16_Layers">
      <a:majorFont>
        <a:latin typeface="AdobeCorpID MyriadRgScn"/>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16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6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6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6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6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6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6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6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6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6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16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6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16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6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6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16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3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3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3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3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3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3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3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11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11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1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1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1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1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1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1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1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1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1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11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1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11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1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1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11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4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4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4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4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4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4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4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4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4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4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4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4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4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4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4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4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4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Layers">
  <a:themeElements>
    <a:clrScheme name="">
      <a:dk1>
        <a:srgbClr val="000000"/>
      </a:dk1>
      <a:lt1>
        <a:srgbClr val="FFFFFF"/>
      </a:lt1>
      <a:dk2>
        <a:srgbClr val="330033"/>
      </a:dk2>
      <a:lt2>
        <a:srgbClr val="000000"/>
      </a:lt2>
      <a:accent1>
        <a:srgbClr val="6C8E3E"/>
      </a:accent1>
      <a:accent2>
        <a:srgbClr val="C88350"/>
      </a:accent2>
      <a:accent3>
        <a:srgbClr val="FFFFFF"/>
      </a:accent3>
      <a:accent4>
        <a:srgbClr val="000000"/>
      </a:accent4>
      <a:accent5>
        <a:srgbClr val="BAC6AF"/>
      </a:accent5>
      <a:accent6>
        <a:srgbClr val="B57648"/>
      </a:accent6>
      <a:hlink>
        <a:srgbClr val="6494AC"/>
      </a:hlink>
      <a:folHlink>
        <a:srgbClr val="6494AC"/>
      </a:folHlink>
    </a:clrScheme>
    <a:fontScheme name="5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5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5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5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5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5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5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5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5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5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5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5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5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5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5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5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5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6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6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6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6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6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6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6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6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6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6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6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6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6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6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6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6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6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1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1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1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1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1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1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Layers">
  <a:themeElements>
    <a:clrScheme name="">
      <a:dk1>
        <a:srgbClr val="000000"/>
      </a:dk1>
      <a:lt1>
        <a:srgbClr val="FFFFFF"/>
      </a:lt1>
      <a:dk2>
        <a:srgbClr val="330033"/>
      </a:dk2>
      <a:lt2>
        <a:srgbClr val="000000"/>
      </a:lt2>
      <a:accent1>
        <a:srgbClr val="4B8984"/>
      </a:accent1>
      <a:accent2>
        <a:srgbClr val="C88350"/>
      </a:accent2>
      <a:accent3>
        <a:srgbClr val="FFFFFF"/>
      </a:accent3>
      <a:accent4>
        <a:srgbClr val="000000"/>
      </a:accent4>
      <a:accent5>
        <a:srgbClr val="B1C4C2"/>
      </a:accent5>
      <a:accent6>
        <a:srgbClr val="B57648"/>
      </a:accent6>
      <a:hlink>
        <a:srgbClr val="A6B656"/>
      </a:hlink>
      <a:folHlink>
        <a:srgbClr val="6494AC"/>
      </a:folHlink>
    </a:clrScheme>
    <a:fontScheme name="7_Layers">
      <a:majorFont>
        <a:latin typeface="AdobeCorpID MyriadRgScn"/>
        <a:ea typeface=""/>
        <a:cs typeface=""/>
      </a:majorFont>
      <a:minorFont>
        <a:latin typeface="AdobeCorpID MyriadRgS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90000"/>
          </a:lnSpc>
          <a:spcBef>
            <a:spcPct val="0"/>
          </a:spcBef>
          <a:spcAft>
            <a:spcPct val="0"/>
          </a:spcAft>
          <a:buClrTx/>
          <a:buSzTx/>
          <a:buFontTx/>
          <a:buNone/>
          <a:tabLst/>
          <a:defRPr kumimoji="0" lang="en-US" sz="1600" b="0" i="0" u="none" strike="noStrike" cap="none" normalizeH="0" baseline="0" smtClean="0">
            <a:ln>
              <a:noFill/>
            </a:ln>
            <a:solidFill>
              <a:srgbClr val="000000"/>
            </a:solidFill>
            <a:effectLst/>
            <a:latin typeface="Myriad Pro" pitchFamily="34" charset="0"/>
          </a:defRPr>
        </a:defPPr>
      </a:lstStyle>
    </a:lnDef>
  </a:objectDefaults>
  <a:extraClrSchemeLst>
    <a:extraClrScheme>
      <a:clrScheme name="7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7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7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7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7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7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7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7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7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7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7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7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7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7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7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7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18010</TotalTime>
  <Words>1635</Words>
  <Application>Microsoft Office PowerPoint</Application>
  <PresentationFormat>On-screen Show (4:3)</PresentationFormat>
  <Paragraphs>245</Paragraphs>
  <Slides>32</Slides>
  <Notes>11</Notes>
  <HiddenSlides>0</HiddenSlides>
  <MMClips>0</MMClips>
  <ScaleCrop>false</ScaleCrop>
  <HeadingPairs>
    <vt:vector size="4" baseType="variant">
      <vt:variant>
        <vt:lpstr>Theme</vt:lpstr>
      </vt:variant>
      <vt:variant>
        <vt:i4>17</vt:i4>
      </vt:variant>
      <vt:variant>
        <vt:lpstr>Slide Titles</vt:lpstr>
      </vt:variant>
      <vt:variant>
        <vt:i4>32</vt:i4>
      </vt:variant>
    </vt:vector>
  </HeadingPairs>
  <TitlesOfParts>
    <vt:vector size="49" baseType="lpstr">
      <vt:lpstr>Layers</vt:lpstr>
      <vt:lpstr>16_Layers</vt:lpstr>
      <vt:lpstr>3_Layers</vt:lpstr>
      <vt:lpstr>11_Layers</vt:lpstr>
      <vt:lpstr>4_Layers</vt:lpstr>
      <vt:lpstr>5_Layers</vt:lpstr>
      <vt:lpstr>6_Layers</vt:lpstr>
      <vt:lpstr>1_Layers</vt:lpstr>
      <vt:lpstr>7_Layers</vt:lpstr>
      <vt:lpstr>2_Layers</vt:lpstr>
      <vt:lpstr>12_Layers</vt:lpstr>
      <vt:lpstr>13_Layers</vt:lpstr>
      <vt:lpstr>8_Layers</vt:lpstr>
      <vt:lpstr>9_Layers</vt:lpstr>
      <vt:lpstr>10_Layers</vt:lpstr>
      <vt:lpstr>14_Layers</vt:lpstr>
      <vt:lpstr>15_Layers</vt:lpstr>
      <vt:lpstr>A Study on Exploitation of Surrogate Mothers in India</vt:lpstr>
      <vt:lpstr>Slide 2</vt:lpstr>
      <vt:lpstr>Slide 3</vt:lpstr>
      <vt:lpstr>Slide 4</vt:lpstr>
      <vt:lpstr>Contents</vt:lpstr>
      <vt:lpstr>Project Overview</vt:lpstr>
      <vt:lpstr>Goals </vt:lpstr>
      <vt:lpstr>Objectives</vt:lpstr>
      <vt:lpstr> Scope of the project </vt:lpstr>
      <vt:lpstr>Feminist responses to surrogacy</vt:lpstr>
      <vt:lpstr>Perspectives from Surrogate Mothers(Met at Upkar Foundation)</vt:lpstr>
      <vt:lpstr>Slide 12</vt:lpstr>
      <vt:lpstr>Slide 13</vt:lpstr>
      <vt:lpstr>Story of Surrogates:</vt:lpstr>
      <vt:lpstr>Slide 15</vt:lpstr>
      <vt:lpstr>Slavery</vt:lpstr>
      <vt:lpstr>  Field visits and Mentor Discussion  </vt:lpstr>
      <vt:lpstr>Slide 18</vt:lpstr>
      <vt:lpstr> Key Findings </vt:lpstr>
      <vt:lpstr> Recommendations:</vt:lpstr>
      <vt:lpstr>Recommendation:</vt:lpstr>
      <vt:lpstr>Implementation </vt:lpstr>
      <vt:lpstr>Slide 23</vt:lpstr>
      <vt:lpstr>Slide 24</vt:lpstr>
      <vt:lpstr>Slide 25</vt:lpstr>
      <vt:lpstr>Slide 26</vt:lpstr>
      <vt:lpstr>Timeline: 8 Weeks  </vt:lpstr>
      <vt:lpstr>Timeline 8 Weeks Contd…</vt:lpstr>
      <vt:lpstr>Slide 29</vt:lpstr>
      <vt:lpstr>Slide 30</vt:lpstr>
      <vt:lpstr>Slide 31</vt:lpstr>
      <vt:lpstr>Slide 32</vt:lpstr>
    </vt:vector>
  </TitlesOfParts>
  <Company>Adobe Systems Incorporated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Adobe®  Corporate Template 2005</dc:title>
  <dc:creator>Rubal</dc:creator>
  <dc:description>If you have any questions regarding this template, please contact slide_help@adobe.com or x66546</dc:description>
  <cp:lastModifiedBy>UPMANYU</cp:lastModifiedBy>
  <cp:revision>2770</cp:revision>
  <cp:lastPrinted>2004-04-23T17:56:34Z</cp:lastPrinted>
  <dcterms:created xsi:type="dcterms:W3CDTF">2003-07-28T18:07:43Z</dcterms:created>
  <dcterms:modified xsi:type="dcterms:W3CDTF">2013-09-10T13:44:44Z</dcterms:modified>
</cp:coreProperties>
</file>