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7.xml" ContentType="application/vnd.openxmlformats-officedocument.theme+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theme/theme8.xml" ContentType="application/vnd.openxmlformats-officedocument.theme+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theme/theme9.xml" ContentType="application/vnd.openxmlformats-officedocument.theme+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theme/theme10.xml" ContentType="application/vnd.openxmlformats-officedocument.theme+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theme/theme11.xml" ContentType="application/vnd.openxmlformats-officedocument.theme+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theme/theme12.xml" ContentType="application/vnd.openxmlformats-officedocument.theme+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theme/theme13.xml" ContentType="application/vnd.openxmlformats-officedocument.theme+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theme/theme14.xml" ContentType="application/vnd.openxmlformats-officedocument.theme+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theme/theme15.xml" ContentType="application/vnd.openxmlformats-officedocument.theme+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slideLayouts/slideLayout177.xml" ContentType="application/vnd.openxmlformats-officedocument.presentationml.slideLayout+xml"/>
  <Override PartName="/ppt/theme/theme16.xml" ContentType="application/vnd.openxmlformats-officedocument.theme+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slideLayouts/slideLayout188.xml" ContentType="application/vnd.openxmlformats-officedocument.presentationml.slideLayout+xml"/>
  <Override PartName="/ppt/theme/theme17.xml" ContentType="application/vnd.openxmlformats-officedocument.theme+xml"/>
  <Override PartName="/ppt/theme/theme18.xml" ContentType="application/vnd.openxmlformats-officedocument.theme+xml"/>
  <Override PartName="/ppt/theme/theme19.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5.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 id="2147483739" r:id="rId2"/>
    <p:sldMasterId id="2147483709" r:id="rId3"/>
    <p:sldMasterId id="2147483729" r:id="rId4"/>
    <p:sldMasterId id="2147483711" r:id="rId5"/>
    <p:sldMasterId id="2147483713" r:id="rId6"/>
    <p:sldMasterId id="2147483715" r:id="rId7"/>
    <p:sldMasterId id="2147483705" r:id="rId8"/>
    <p:sldMasterId id="2147483717" r:id="rId9"/>
    <p:sldMasterId id="2147483719" r:id="rId10"/>
    <p:sldMasterId id="2147483731" r:id="rId11"/>
    <p:sldMasterId id="2147483733" r:id="rId12"/>
    <p:sldMasterId id="2147483721" r:id="rId13"/>
    <p:sldMasterId id="2147483727" r:id="rId14"/>
    <p:sldMasterId id="2147483725" r:id="rId15"/>
    <p:sldMasterId id="2147483735" r:id="rId16"/>
    <p:sldMasterId id="2147483737" r:id="rId17"/>
  </p:sldMasterIdLst>
  <p:notesMasterIdLst>
    <p:notesMasterId r:id="rId63"/>
  </p:notesMasterIdLst>
  <p:handoutMasterIdLst>
    <p:handoutMasterId r:id="rId64"/>
  </p:handoutMasterIdLst>
  <p:sldIdLst>
    <p:sldId id="257" r:id="rId18"/>
    <p:sldId id="270" r:id="rId19"/>
    <p:sldId id="306" r:id="rId20"/>
    <p:sldId id="307" r:id="rId21"/>
    <p:sldId id="284" r:id="rId22"/>
    <p:sldId id="308" r:id="rId23"/>
    <p:sldId id="309" r:id="rId24"/>
    <p:sldId id="310" r:id="rId25"/>
    <p:sldId id="311" r:id="rId26"/>
    <p:sldId id="282" r:id="rId27"/>
    <p:sldId id="286" r:id="rId28"/>
    <p:sldId id="295" r:id="rId29"/>
    <p:sldId id="296" r:id="rId30"/>
    <p:sldId id="312" r:id="rId31"/>
    <p:sldId id="313" r:id="rId32"/>
    <p:sldId id="314" r:id="rId33"/>
    <p:sldId id="315" r:id="rId34"/>
    <p:sldId id="273" r:id="rId35"/>
    <p:sldId id="316" r:id="rId36"/>
    <p:sldId id="289" r:id="rId37"/>
    <p:sldId id="298" r:id="rId38"/>
    <p:sldId id="299" r:id="rId39"/>
    <p:sldId id="300" r:id="rId40"/>
    <p:sldId id="301" r:id="rId41"/>
    <p:sldId id="302" r:id="rId42"/>
    <p:sldId id="303" r:id="rId43"/>
    <p:sldId id="304" r:id="rId44"/>
    <p:sldId id="317" r:id="rId45"/>
    <p:sldId id="321" r:id="rId46"/>
    <p:sldId id="323" r:id="rId47"/>
    <p:sldId id="322" r:id="rId48"/>
    <p:sldId id="324" r:id="rId49"/>
    <p:sldId id="320" r:id="rId50"/>
    <p:sldId id="325" r:id="rId51"/>
    <p:sldId id="326" r:id="rId52"/>
    <p:sldId id="319" r:id="rId53"/>
    <p:sldId id="275" r:id="rId54"/>
    <p:sldId id="290" r:id="rId55"/>
    <p:sldId id="291" r:id="rId56"/>
    <p:sldId id="292" r:id="rId57"/>
    <p:sldId id="327" r:id="rId58"/>
    <p:sldId id="318" r:id="rId59"/>
    <p:sldId id="328" r:id="rId60"/>
    <p:sldId id="329" r:id="rId61"/>
    <p:sldId id="259" r:id="rId62"/>
  </p:sldIdLst>
  <p:sldSz cx="9144000" cy="6858000" type="screen4x3"/>
  <p:notesSz cx="6946900" cy="9220200"/>
  <p:custDataLst>
    <p:tags r:id="rId65"/>
  </p:custDataLst>
  <p:defaultTextStyle>
    <a:defPPr>
      <a:defRPr lang="en-US"/>
    </a:defPPr>
    <a:lvl1pPr algn="ctr" rtl="0" fontAlgn="base">
      <a:lnSpc>
        <a:spcPct val="90000"/>
      </a:lnSpc>
      <a:spcBef>
        <a:spcPct val="0"/>
      </a:spcBef>
      <a:spcAft>
        <a:spcPct val="0"/>
      </a:spcAft>
      <a:defRPr sz="1600" kern="1200">
        <a:solidFill>
          <a:srgbClr val="000000"/>
        </a:solidFill>
        <a:latin typeface="Myriad Pro" pitchFamily="34" charset="0"/>
        <a:ea typeface="+mn-ea"/>
        <a:cs typeface="+mn-cs"/>
      </a:defRPr>
    </a:lvl1pPr>
    <a:lvl2pPr marL="457200" algn="ctr" rtl="0" fontAlgn="base">
      <a:lnSpc>
        <a:spcPct val="90000"/>
      </a:lnSpc>
      <a:spcBef>
        <a:spcPct val="0"/>
      </a:spcBef>
      <a:spcAft>
        <a:spcPct val="0"/>
      </a:spcAft>
      <a:defRPr sz="1600" kern="1200">
        <a:solidFill>
          <a:srgbClr val="000000"/>
        </a:solidFill>
        <a:latin typeface="Myriad Pro" pitchFamily="34" charset="0"/>
        <a:ea typeface="+mn-ea"/>
        <a:cs typeface="+mn-cs"/>
      </a:defRPr>
    </a:lvl2pPr>
    <a:lvl3pPr marL="914400" algn="ctr" rtl="0" fontAlgn="base">
      <a:lnSpc>
        <a:spcPct val="90000"/>
      </a:lnSpc>
      <a:spcBef>
        <a:spcPct val="0"/>
      </a:spcBef>
      <a:spcAft>
        <a:spcPct val="0"/>
      </a:spcAft>
      <a:defRPr sz="1600" kern="1200">
        <a:solidFill>
          <a:srgbClr val="000000"/>
        </a:solidFill>
        <a:latin typeface="Myriad Pro" pitchFamily="34" charset="0"/>
        <a:ea typeface="+mn-ea"/>
        <a:cs typeface="+mn-cs"/>
      </a:defRPr>
    </a:lvl3pPr>
    <a:lvl4pPr marL="1371600" algn="ctr" rtl="0" fontAlgn="base">
      <a:lnSpc>
        <a:spcPct val="90000"/>
      </a:lnSpc>
      <a:spcBef>
        <a:spcPct val="0"/>
      </a:spcBef>
      <a:spcAft>
        <a:spcPct val="0"/>
      </a:spcAft>
      <a:defRPr sz="1600" kern="1200">
        <a:solidFill>
          <a:srgbClr val="000000"/>
        </a:solidFill>
        <a:latin typeface="Myriad Pro" pitchFamily="34" charset="0"/>
        <a:ea typeface="+mn-ea"/>
        <a:cs typeface="+mn-cs"/>
      </a:defRPr>
    </a:lvl4pPr>
    <a:lvl5pPr marL="1828800" algn="ctr" rtl="0" fontAlgn="base">
      <a:lnSpc>
        <a:spcPct val="90000"/>
      </a:lnSpc>
      <a:spcBef>
        <a:spcPct val="0"/>
      </a:spcBef>
      <a:spcAft>
        <a:spcPct val="0"/>
      </a:spcAft>
      <a:defRPr sz="1600" kern="1200">
        <a:solidFill>
          <a:srgbClr val="000000"/>
        </a:solidFill>
        <a:latin typeface="Myriad Pro" pitchFamily="34" charset="0"/>
        <a:ea typeface="+mn-ea"/>
        <a:cs typeface="+mn-cs"/>
      </a:defRPr>
    </a:lvl5pPr>
    <a:lvl6pPr marL="2286000" algn="l" defTabSz="914400" rtl="0" eaLnBrk="1" latinLnBrk="0" hangingPunct="1">
      <a:defRPr sz="1600" kern="1200">
        <a:solidFill>
          <a:srgbClr val="000000"/>
        </a:solidFill>
        <a:latin typeface="Myriad Pro" pitchFamily="34" charset="0"/>
        <a:ea typeface="+mn-ea"/>
        <a:cs typeface="+mn-cs"/>
      </a:defRPr>
    </a:lvl6pPr>
    <a:lvl7pPr marL="2743200" algn="l" defTabSz="914400" rtl="0" eaLnBrk="1" latinLnBrk="0" hangingPunct="1">
      <a:defRPr sz="1600" kern="1200">
        <a:solidFill>
          <a:srgbClr val="000000"/>
        </a:solidFill>
        <a:latin typeface="Myriad Pro" pitchFamily="34" charset="0"/>
        <a:ea typeface="+mn-ea"/>
        <a:cs typeface="+mn-cs"/>
      </a:defRPr>
    </a:lvl7pPr>
    <a:lvl8pPr marL="3200400" algn="l" defTabSz="914400" rtl="0" eaLnBrk="1" latinLnBrk="0" hangingPunct="1">
      <a:defRPr sz="1600" kern="1200">
        <a:solidFill>
          <a:srgbClr val="000000"/>
        </a:solidFill>
        <a:latin typeface="Myriad Pro" pitchFamily="34" charset="0"/>
        <a:ea typeface="+mn-ea"/>
        <a:cs typeface="+mn-cs"/>
      </a:defRPr>
    </a:lvl8pPr>
    <a:lvl9pPr marL="3657600" algn="l" defTabSz="914400" rtl="0" eaLnBrk="1" latinLnBrk="0" hangingPunct="1">
      <a:defRPr sz="1600" kern="1200">
        <a:solidFill>
          <a:srgbClr val="000000"/>
        </a:solidFill>
        <a:latin typeface="Myriad Pro" pitchFamily="34" charset="0"/>
        <a:ea typeface="+mn-ea"/>
        <a:cs typeface="+mn-cs"/>
      </a:defRPr>
    </a:lvl9pPr>
  </p:defaultTextStyle>
  <p:extLst>
    <p:ext uri="{EFAFB233-063F-42B5-8137-9DF3F51BA10A}">
      <p15:sldGuideLst xmlns:p15="http://schemas.microsoft.com/office/powerpoint/2012/main" xmlns="">
        <p15:guide id="1" orient="horz">
          <p15:clr>
            <a:srgbClr val="A4A3A4"/>
          </p15:clr>
        </p15:guide>
        <p15:guide id="2">
          <p15:clr>
            <a:srgbClr val="A4A3A4"/>
          </p15:clr>
        </p15:guide>
      </p15:sldGuideLst>
    </p:ext>
    <p:ext uri="{2D200454-40CA-4A62-9FC3-DE9A4176ACB9}">
      <p15:notesGuideLst xmlns:p15="http://schemas.microsoft.com/office/powerpoint/2012/main" xmlns="">
        <p15:guide id="1" orient="horz">
          <p15:clr>
            <a:srgbClr val="A4A3A4"/>
          </p15:clr>
        </p15:guide>
        <p15:guide id="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635"/>
    <a:srgbClr val="CC3300"/>
    <a:srgbClr val="3333CC"/>
    <a:srgbClr val="800080"/>
    <a:srgbClr val="33CCCC"/>
    <a:srgbClr val="11BB39"/>
    <a:srgbClr val="00CC66"/>
    <a:srgbClr val="339966"/>
    <a:srgbClr val="33CC33"/>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38" autoAdjust="0"/>
    <p:restoredTop sz="83303" autoAdjust="0"/>
  </p:normalViewPr>
  <p:slideViewPr>
    <p:cSldViewPr snapToGrid="0" snapToObjects="1">
      <p:cViewPr>
        <p:scale>
          <a:sx n="71" d="100"/>
          <a:sy n="71" d="100"/>
        </p:scale>
        <p:origin x="-1302" y="-72"/>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1" d="100"/>
        <a:sy n="61" d="100"/>
      </p:scale>
      <p:origin x="0" y="0"/>
    </p:cViewPr>
  </p:sorterViewPr>
  <p:notesViewPr>
    <p:cSldViewPr snapToGrid="0" snapToObjects="1">
      <p:cViewPr>
        <p:scale>
          <a:sx n="100" d="100"/>
          <a:sy n="100" d="100"/>
        </p:scale>
        <p:origin x="-942" y="558"/>
      </p:cViewPr>
      <p:guideLst>
        <p:guide orient="horz"/>
        <p:guide/>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1.xml"/><Relationship Id="rId26" Type="http://schemas.openxmlformats.org/officeDocument/2006/relationships/slide" Target="slides/slide9.xml"/><Relationship Id="rId39" Type="http://schemas.openxmlformats.org/officeDocument/2006/relationships/slide" Target="slides/slide22.xml"/><Relationship Id="rId21" Type="http://schemas.openxmlformats.org/officeDocument/2006/relationships/slide" Target="slides/slide4.xml"/><Relationship Id="rId34" Type="http://schemas.openxmlformats.org/officeDocument/2006/relationships/slide" Target="slides/slide17.xml"/><Relationship Id="rId42" Type="http://schemas.openxmlformats.org/officeDocument/2006/relationships/slide" Target="slides/slide25.xml"/><Relationship Id="rId47" Type="http://schemas.openxmlformats.org/officeDocument/2006/relationships/slide" Target="slides/slide30.xml"/><Relationship Id="rId50" Type="http://schemas.openxmlformats.org/officeDocument/2006/relationships/slide" Target="slides/slide33.xml"/><Relationship Id="rId55" Type="http://schemas.openxmlformats.org/officeDocument/2006/relationships/slide" Target="slides/slide38.xml"/><Relationship Id="rId63" Type="http://schemas.openxmlformats.org/officeDocument/2006/relationships/notesMaster" Target="notesMasters/notesMaster1.xml"/><Relationship Id="rId68" Type="http://schemas.openxmlformats.org/officeDocument/2006/relationships/theme" Target="theme/theme1.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9" Type="http://schemas.openxmlformats.org/officeDocument/2006/relationships/slide" Target="slides/slide1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7.xml"/><Relationship Id="rId32" Type="http://schemas.openxmlformats.org/officeDocument/2006/relationships/slide" Target="slides/slide15.xml"/><Relationship Id="rId37" Type="http://schemas.openxmlformats.org/officeDocument/2006/relationships/slide" Target="slides/slide20.xml"/><Relationship Id="rId40" Type="http://schemas.openxmlformats.org/officeDocument/2006/relationships/slide" Target="slides/slide23.xml"/><Relationship Id="rId45" Type="http://schemas.openxmlformats.org/officeDocument/2006/relationships/slide" Target="slides/slide28.xml"/><Relationship Id="rId53" Type="http://schemas.openxmlformats.org/officeDocument/2006/relationships/slide" Target="slides/slide36.xml"/><Relationship Id="rId58" Type="http://schemas.openxmlformats.org/officeDocument/2006/relationships/slide" Target="slides/slide41.xml"/><Relationship Id="rId66"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6.xml"/><Relationship Id="rId28" Type="http://schemas.openxmlformats.org/officeDocument/2006/relationships/slide" Target="slides/slide11.xml"/><Relationship Id="rId36" Type="http://schemas.openxmlformats.org/officeDocument/2006/relationships/slide" Target="slides/slide19.xml"/><Relationship Id="rId49" Type="http://schemas.openxmlformats.org/officeDocument/2006/relationships/slide" Target="slides/slide32.xml"/><Relationship Id="rId57" Type="http://schemas.openxmlformats.org/officeDocument/2006/relationships/slide" Target="slides/slide40.xml"/><Relationship Id="rId61" Type="http://schemas.openxmlformats.org/officeDocument/2006/relationships/slide" Target="slides/slide44.xml"/><Relationship Id="rId10" Type="http://schemas.openxmlformats.org/officeDocument/2006/relationships/slideMaster" Target="slideMasters/slideMaster10.xml"/><Relationship Id="rId19" Type="http://schemas.openxmlformats.org/officeDocument/2006/relationships/slide" Target="slides/slide2.xml"/><Relationship Id="rId31" Type="http://schemas.openxmlformats.org/officeDocument/2006/relationships/slide" Target="slides/slide14.xml"/><Relationship Id="rId44" Type="http://schemas.openxmlformats.org/officeDocument/2006/relationships/slide" Target="slides/slide27.xml"/><Relationship Id="rId52" Type="http://schemas.openxmlformats.org/officeDocument/2006/relationships/slide" Target="slides/slide35.xml"/><Relationship Id="rId60" Type="http://schemas.openxmlformats.org/officeDocument/2006/relationships/slide" Target="slides/slide43.xml"/><Relationship Id="rId65" Type="http://schemas.openxmlformats.org/officeDocument/2006/relationships/tags" Target="tags/tag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5.xml"/><Relationship Id="rId27" Type="http://schemas.openxmlformats.org/officeDocument/2006/relationships/slide" Target="slides/slide10.xml"/><Relationship Id="rId30" Type="http://schemas.openxmlformats.org/officeDocument/2006/relationships/slide" Target="slides/slide13.xml"/><Relationship Id="rId35" Type="http://schemas.openxmlformats.org/officeDocument/2006/relationships/slide" Target="slides/slide18.xml"/><Relationship Id="rId43" Type="http://schemas.openxmlformats.org/officeDocument/2006/relationships/slide" Target="slides/slide26.xml"/><Relationship Id="rId48" Type="http://schemas.openxmlformats.org/officeDocument/2006/relationships/slide" Target="slides/slide31.xml"/><Relationship Id="rId56" Type="http://schemas.openxmlformats.org/officeDocument/2006/relationships/slide" Target="slides/slide39.xml"/><Relationship Id="rId64" Type="http://schemas.openxmlformats.org/officeDocument/2006/relationships/handoutMaster" Target="handoutMasters/handoutMaster1.xml"/><Relationship Id="rId69" Type="http://schemas.openxmlformats.org/officeDocument/2006/relationships/tableStyles" Target="tableStyles.xml"/><Relationship Id="rId8" Type="http://schemas.openxmlformats.org/officeDocument/2006/relationships/slideMaster" Target="slideMasters/slideMaster8.xml"/><Relationship Id="rId51" Type="http://schemas.openxmlformats.org/officeDocument/2006/relationships/slide" Target="slides/slide34.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8.xml"/><Relationship Id="rId33" Type="http://schemas.openxmlformats.org/officeDocument/2006/relationships/slide" Target="slides/slide16.xml"/><Relationship Id="rId38" Type="http://schemas.openxmlformats.org/officeDocument/2006/relationships/slide" Target="slides/slide21.xml"/><Relationship Id="rId46" Type="http://schemas.openxmlformats.org/officeDocument/2006/relationships/slide" Target="slides/slide29.xml"/><Relationship Id="rId59" Type="http://schemas.openxmlformats.org/officeDocument/2006/relationships/slide" Target="slides/slide42.xml"/><Relationship Id="rId67" Type="http://schemas.openxmlformats.org/officeDocument/2006/relationships/viewProps" Target="viewProps.xml"/><Relationship Id="rId20" Type="http://schemas.openxmlformats.org/officeDocument/2006/relationships/slide" Target="slides/slide3.xml"/><Relationship Id="rId41" Type="http://schemas.openxmlformats.org/officeDocument/2006/relationships/slide" Target="slides/slide24.xml"/><Relationship Id="rId54" Type="http://schemas.openxmlformats.org/officeDocument/2006/relationships/slide" Target="slides/slide37.xml"/><Relationship Id="rId62" Type="http://schemas.openxmlformats.org/officeDocument/2006/relationships/slide" Target="slides/slide45.xml"/></Relationships>
</file>

<file path=ppt/diagrams/_rels/data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image" Target="../media/image2.jpg"/><Relationship Id="rId4" Type="http://schemas.openxmlformats.org/officeDocument/2006/relationships/image" Target="../media/image5.jpg"/></Relationships>
</file>

<file path=ppt/diagrams/_rels/drawing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image" Target="../media/image2.jpg"/><Relationship Id="rId4" Type="http://schemas.openxmlformats.org/officeDocument/2006/relationships/image" Target="../media/image5.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95AFD8-C16C-4F88-B333-A3676B21397D}"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60E4520D-CDDB-4564-97F5-B0C38024492F}">
      <dgm:prSet phldrT="[Text]"/>
      <dgm:spPr>
        <a:solidFill>
          <a:srgbClr val="1DA1AF"/>
        </a:solidFill>
      </dgm:spPr>
      <dgm:t>
        <a:bodyPr/>
        <a:lstStyle/>
        <a:p>
          <a:r>
            <a:rPr lang="en-IN" dirty="0" smtClean="0">
              <a:latin typeface="Cambria" pitchFamily="18" charset="0"/>
            </a:rPr>
            <a:t>Software</a:t>
          </a:r>
          <a:endParaRPr lang="en-US" dirty="0">
            <a:latin typeface="Cambria" pitchFamily="18" charset="0"/>
          </a:endParaRPr>
        </a:p>
      </dgm:t>
    </dgm:pt>
    <dgm:pt modelId="{083CA9AA-845B-476F-93A3-D2B2C14CD356}" type="parTrans" cxnId="{BA07EF8A-015C-4937-AE89-F1DA1ADBF841}">
      <dgm:prSet/>
      <dgm:spPr/>
      <dgm:t>
        <a:bodyPr/>
        <a:lstStyle/>
        <a:p>
          <a:endParaRPr lang="en-US"/>
        </a:p>
      </dgm:t>
    </dgm:pt>
    <dgm:pt modelId="{30FBE7F6-6C20-4E59-87E5-229ACF6FE63E}" type="sibTrans" cxnId="{BA07EF8A-015C-4937-AE89-F1DA1ADBF841}">
      <dgm:prSet/>
      <dgm:spPr/>
      <dgm:t>
        <a:bodyPr/>
        <a:lstStyle/>
        <a:p>
          <a:endParaRPr lang="en-US"/>
        </a:p>
      </dgm:t>
    </dgm:pt>
    <dgm:pt modelId="{FDAE3E41-6EA9-44A7-AB9C-E7A6716985DA}">
      <dgm:prSet phldrT="[Text]"/>
      <dgm:spPr>
        <a:solidFill>
          <a:srgbClr val="1DA1AF"/>
        </a:solidFill>
      </dgm:spPr>
      <dgm:t>
        <a:bodyPr/>
        <a:lstStyle/>
        <a:p>
          <a:r>
            <a:rPr lang="en-IN" dirty="0" smtClean="0">
              <a:latin typeface="Cambria" pitchFamily="18" charset="0"/>
            </a:rPr>
            <a:t>Provides Control to UPID</a:t>
          </a:r>
          <a:endParaRPr lang="en-US" dirty="0">
            <a:latin typeface="Cambria" pitchFamily="18" charset="0"/>
          </a:endParaRPr>
        </a:p>
      </dgm:t>
    </dgm:pt>
    <dgm:pt modelId="{8ED996D4-CF31-4786-900A-35753E1DDB5B}" type="parTrans" cxnId="{F3DF15A8-E99E-4EE4-9D69-7D3BCB444CAC}">
      <dgm:prSet/>
      <dgm:spPr/>
      <dgm:t>
        <a:bodyPr/>
        <a:lstStyle/>
        <a:p>
          <a:endParaRPr lang="en-US"/>
        </a:p>
      </dgm:t>
    </dgm:pt>
    <dgm:pt modelId="{54408AD7-B500-438D-98EC-9A7B6F05A5A1}" type="sibTrans" cxnId="{F3DF15A8-E99E-4EE4-9D69-7D3BCB444CAC}">
      <dgm:prSet/>
      <dgm:spPr/>
      <dgm:t>
        <a:bodyPr/>
        <a:lstStyle/>
        <a:p>
          <a:endParaRPr lang="en-US"/>
        </a:p>
      </dgm:t>
    </dgm:pt>
    <dgm:pt modelId="{69D46357-0F4E-447F-AD5F-53BF12DCF33B}">
      <dgm:prSet phldrT="[Text]"/>
      <dgm:spPr>
        <a:solidFill>
          <a:srgbClr val="1DA1AF"/>
        </a:solidFill>
      </dgm:spPr>
      <dgm:t>
        <a:bodyPr/>
        <a:lstStyle/>
        <a:p>
          <a:r>
            <a:rPr lang="en-IN" dirty="0" smtClean="0">
              <a:latin typeface="Cambria" pitchFamily="18" charset="0"/>
            </a:rPr>
            <a:t>26 modules</a:t>
          </a:r>
          <a:endParaRPr lang="en-US" dirty="0">
            <a:latin typeface="Cambria" pitchFamily="18" charset="0"/>
          </a:endParaRPr>
        </a:p>
      </dgm:t>
    </dgm:pt>
    <dgm:pt modelId="{64280D3B-A230-4974-9152-CFE6AED06EFA}" type="parTrans" cxnId="{A15C65E4-8737-40F2-BDFB-4F2F2E8806BE}">
      <dgm:prSet/>
      <dgm:spPr/>
      <dgm:t>
        <a:bodyPr/>
        <a:lstStyle/>
        <a:p>
          <a:endParaRPr lang="en-US"/>
        </a:p>
      </dgm:t>
    </dgm:pt>
    <dgm:pt modelId="{322A6504-ED7F-402C-99AC-F81883988F5E}" type="sibTrans" cxnId="{A15C65E4-8737-40F2-BDFB-4F2F2E8806BE}">
      <dgm:prSet/>
      <dgm:spPr/>
      <dgm:t>
        <a:bodyPr/>
        <a:lstStyle/>
        <a:p>
          <a:endParaRPr lang="en-US"/>
        </a:p>
      </dgm:t>
    </dgm:pt>
    <dgm:pt modelId="{13DF3C97-7468-4819-A5EF-183E943CAC3A}">
      <dgm:prSet phldrT="[Text]"/>
      <dgm:spPr>
        <a:solidFill>
          <a:srgbClr val="1DA1AF"/>
        </a:solidFill>
      </dgm:spPr>
      <dgm:t>
        <a:bodyPr/>
        <a:lstStyle/>
        <a:p>
          <a:r>
            <a:rPr lang="en-IN" dirty="0" smtClean="0">
              <a:latin typeface="Cambria" pitchFamily="18" charset="0"/>
            </a:rPr>
            <a:t>An attempt to modernise the system </a:t>
          </a:r>
          <a:endParaRPr lang="en-US" dirty="0">
            <a:latin typeface="Cambria" pitchFamily="18" charset="0"/>
          </a:endParaRPr>
        </a:p>
      </dgm:t>
    </dgm:pt>
    <dgm:pt modelId="{7C540517-D8B7-4A12-AC2E-AD3685639059}" type="parTrans" cxnId="{9C63D7B3-7C1E-4FDC-BB41-AA6A6A9D62A3}">
      <dgm:prSet/>
      <dgm:spPr/>
      <dgm:t>
        <a:bodyPr/>
        <a:lstStyle/>
        <a:p>
          <a:endParaRPr lang="en-US"/>
        </a:p>
      </dgm:t>
    </dgm:pt>
    <dgm:pt modelId="{4375C302-E118-4E8C-823E-41FEBE561B9E}" type="sibTrans" cxnId="{9C63D7B3-7C1E-4FDC-BB41-AA6A6A9D62A3}">
      <dgm:prSet/>
      <dgm:spPr/>
      <dgm:t>
        <a:bodyPr/>
        <a:lstStyle/>
        <a:p>
          <a:endParaRPr lang="en-US"/>
        </a:p>
      </dgm:t>
    </dgm:pt>
    <dgm:pt modelId="{8A8A9005-891E-49B1-BE75-23CD75399598}">
      <dgm:prSet phldrT="[Text]"/>
      <dgm:spPr>
        <a:solidFill>
          <a:srgbClr val="1DA1AF"/>
        </a:solidFill>
      </dgm:spPr>
      <dgm:t>
        <a:bodyPr/>
        <a:lstStyle/>
        <a:p>
          <a:r>
            <a:rPr lang="en-IN" dirty="0" smtClean="0">
              <a:latin typeface="Cambria" pitchFamily="18" charset="0"/>
            </a:rPr>
            <a:t>Technical personnel monitor the dashboard</a:t>
          </a:r>
          <a:endParaRPr lang="en-US" dirty="0">
            <a:latin typeface="Cambria" pitchFamily="18" charset="0"/>
          </a:endParaRPr>
        </a:p>
      </dgm:t>
    </dgm:pt>
    <dgm:pt modelId="{6CA0C722-FF7A-43AB-91F7-1BC9D0093CC1}" type="parTrans" cxnId="{53CB5AE5-5E8B-4B03-9497-8A3A89FC1856}">
      <dgm:prSet/>
      <dgm:spPr/>
      <dgm:t>
        <a:bodyPr/>
        <a:lstStyle/>
        <a:p>
          <a:endParaRPr lang="en-US"/>
        </a:p>
      </dgm:t>
    </dgm:pt>
    <dgm:pt modelId="{8357E2E3-F879-49BC-A27C-1BC174E89730}" type="sibTrans" cxnId="{53CB5AE5-5E8B-4B03-9497-8A3A89FC1856}">
      <dgm:prSet/>
      <dgm:spPr/>
      <dgm:t>
        <a:bodyPr/>
        <a:lstStyle/>
        <a:p>
          <a:endParaRPr lang="en-US"/>
        </a:p>
      </dgm:t>
    </dgm:pt>
    <dgm:pt modelId="{E5A16BA6-39F6-4F6D-8D4D-FB5969BF25EA}" type="pres">
      <dgm:prSet presAssocID="{AC95AFD8-C16C-4F88-B333-A3676B21397D}" presName="diagram" presStyleCnt="0">
        <dgm:presLayoutVars>
          <dgm:dir/>
          <dgm:resizeHandles val="exact"/>
        </dgm:presLayoutVars>
      </dgm:prSet>
      <dgm:spPr/>
      <dgm:t>
        <a:bodyPr/>
        <a:lstStyle/>
        <a:p>
          <a:endParaRPr lang="en-US"/>
        </a:p>
      </dgm:t>
    </dgm:pt>
    <dgm:pt modelId="{1AD3ACE8-325B-49E7-913B-F785ECE5511F}" type="pres">
      <dgm:prSet presAssocID="{60E4520D-CDDB-4564-97F5-B0C38024492F}" presName="node" presStyleLbl="node1" presStyleIdx="0" presStyleCnt="5">
        <dgm:presLayoutVars>
          <dgm:bulletEnabled val="1"/>
        </dgm:presLayoutVars>
      </dgm:prSet>
      <dgm:spPr/>
      <dgm:t>
        <a:bodyPr/>
        <a:lstStyle/>
        <a:p>
          <a:endParaRPr lang="en-US"/>
        </a:p>
      </dgm:t>
    </dgm:pt>
    <dgm:pt modelId="{CC938490-21C8-4A1A-BC36-135C8D9B8ACA}" type="pres">
      <dgm:prSet presAssocID="{30FBE7F6-6C20-4E59-87E5-229ACF6FE63E}" presName="sibTrans" presStyleCnt="0"/>
      <dgm:spPr/>
    </dgm:pt>
    <dgm:pt modelId="{BE62C29B-5D39-4D2C-87CB-39F363580FAA}" type="pres">
      <dgm:prSet presAssocID="{FDAE3E41-6EA9-44A7-AB9C-E7A6716985DA}" presName="node" presStyleLbl="node1" presStyleIdx="1" presStyleCnt="5">
        <dgm:presLayoutVars>
          <dgm:bulletEnabled val="1"/>
        </dgm:presLayoutVars>
      </dgm:prSet>
      <dgm:spPr/>
      <dgm:t>
        <a:bodyPr/>
        <a:lstStyle/>
        <a:p>
          <a:endParaRPr lang="en-US"/>
        </a:p>
      </dgm:t>
    </dgm:pt>
    <dgm:pt modelId="{2C0B8F88-DEF8-4E5F-A3F0-DD273C49DBC1}" type="pres">
      <dgm:prSet presAssocID="{54408AD7-B500-438D-98EC-9A7B6F05A5A1}" presName="sibTrans" presStyleCnt="0"/>
      <dgm:spPr/>
    </dgm:pt>
    <dgm:pt modelId="{A75C8237-374B-4EB5-A5A5-64A56C36116C}" type="pres">
      <dgm:prSet presAssocID="{69D46357-0F4E-447F-AD5F-53BF12DCF33B}" presName="node" presStyleLbl="node1" presStyleIdx="2" presStyleCnt="5">
        <dgm:presLayoutVars>
          <dgm:bulletEnabled val="1"/>
        </dgm:presLayoutVars>
      </dgm:prSet>
      <dgm:spPr/>
      <dgm:t>
        <a:bodyPr/>
        <a:lstStyle/>
        <a:p>
          <a:endParaRPr lang="en-US"/>
        </a:p>
      </dgm:t>
    </dgm:pt>
    <dgm:pt modelId="{9260F796-1602-4C89-8791-16EF3F712FC0}" type="pres">
      <dgm:prSet presAssocID="{322A6504-ED7F-402C-99AC-F81883988F5E}" presName="sibTrans" presStyleCnt="0"/>
      <dgm:spPr/>
    </dgm:pt>
    <dgm:pt modelId="{2F369A7F-414E-46A8-BC93-86A37597D459}" type="pres">
      <dgm:prSet presAssocID="{13DF3C97-7468-4819-A5EF-183E943CAC3A}" presName="node" presStyleLbl="node1" presStyleIdx="3" presStyleCnt="5">
        <dgm:presLayoutVars>
          <dgm:bulletEnabled val="1"/>
        </dgm:presLayoutVars>
      </dgm:prSet>
      <dgm:spPr/>
      <dgm:t>
        <a:bodyPr/>
        <a:lstStyle/>
        <a:p>
          <a:endParaRPr lang="en-US"/>
        </a:p>
      </dgm:t>
    </dgm:pt>
    <dgm:pt modelId="{8B607AE4-E838-4EDB-8AFD-3C103D0234E1}" type="pres">
      <dgm:prSet presAssocID="{4375C302-E118-4E8C-823E-41FEBE561B9E}" presName="sibTrans" presStyleCnt="0"/>
      <dgm:spPr/>
    </dgm:pt>
    <dgm:pt modelId="{9B3B2C94-0C37-4C4B-BB18-2C9D4A490FC0}" type="pres">
      <dgm:prSet presAssocID="{8A8A9005-891E-49B1-BE75-23CD75399598}" presName="node" presStyleLbl="node1" presStyleIdx="4" presStyleCnt="5">
        <dgm:presLayoutVars>
          <dgm:bulletEnabled val="1"/>
        </dgm:presLayoutVars>
      </dgm:prSet>
      <dgm:spPr/>
      <dgm:t>
        <a:bodyPr/>
        <a:lstStyle/>
        <a:p>
          <a:endParaRPr lang="en-US"/>
        </a:p>
      </dgm:t>
    </dgm:pt>
  </dgm:ptLst>
  <dgm:cxnLst>
    <dgm:cxn modelId="{BA07EF8A-015C-4937-AE89-F1DA1ADBF841}" srcId="{AC95AFD8-C16C-4F88-B333-A3676B21397D}" destId="{60E4520D-CDDB-4564-97F5-B0C38024492F}" srcOrd="0" destOrd="0" parTransId="{083CA9AA-845B-476F-93A3-D2B2C14CD356}" sibTransId="{30FBE7F6-6C20-4E59-87E5-229ACF6FE63E}"/>
    <dgm:cxn modelId="{06871FDF-2F46-4127-9181-5FC9FF9F7316}" type="presOf" srcId="{8A8A9005-891E-49B1-BE75-23CD75399598}" destId="{9B3B2C94-0C37-4C4B-BB18-2C9D4A490FC0}" srcOrd="0" destOrd="0" presId="urn:microsoft.com/office/officeart/2005/8/layout/default"/>
    <dgm:cxn modelId="{A15C65E4-8737-40F2-BDFB-4F2F2E8806BE}" srcId="{AC95AFD8-C16C-4F88-B333-A3676B21397D}" destId="{69D46357-0F4E-447F-AD5F-53BF12DCF33B}" srcOrd="2" destOrd="0" parTransId="{64280D3B-A230-4974-9152-CFE6AED06EFA}" sibTransId="{322A6504-ED7F-402C-99AC-F81883988F5E}"/>
    <dgm:cxn modelId="{15B619EB-59EC-4C46-B3E1-C40EC9982C16}" type="presOf" srcId="{60E4520D-CDDB-4564-97F5-B0C38024492F}" destId="{1AD3ACE8-325B-49E7-913B-F785ECE5511F}" srcOrd="0" destOrd="0" presId="urn:microsoft.com/office/officeart/2005/8/layout/default"/>
    <dgm:cxn modelId="{A1E3E752-AEDD-462D-B763-751DCE630F38}" type="presOf" srcId="{FDAE3E41-6EA9-44A7-AB9C-E7A6716985DA}" destId="{BE62C29B-5D39-4D2C-87CB-39F363580FAA}" srcOrd="0" destOrd="0" presId="urn:microsoft.com/office/officeart/2005/8/layout/default"/>
    <dgm:cxn modelId="{9C63D7B3-7C1E-4FDC-BB41-AA6A6A9D62A3}" srcId="{AC95AFD8-C16C-4F88-B333-A3676B21397D}" destId="{13DF3C97-7468-4819-A5EF-183E943CAC3A}" srcOrd="3" destOrd="0" parTransId="{7C540517-D8B7-4A12-AC2E-AD3685639059}" sibTransId="{4375C302-E118-4E8C-823E-41FEBE561B9E}"/>
    <dgm:cxn modelId="{F3DF15A8-E99E-4EE4-9D69-7D3BCB444CAC}" srcId="{AC95AFD8-C16C-4F88-B333-A3676B21397D}" destId="{FDAE3E41-6EA9-44A7-AB9C-E7A6716985DA}" srcOrd="1" destOrd="0" parTransId="{8ED996D4-CF31-4786-900A-35753E1DDB5B}" sibTransId="{54408AD7-B500-438D-98EC-9A7B6F05A5A1}"/>
    <dgm:cxn modelId="{53CB5AE5-5E8B-4B03-9497-8A3A89FC1856}" srcId="{AC95AFD8-C16C-4F88-B333-A3676B21397D}" destId="{8A8A9005-891E-49B1-BE75-23CD75399598}" srcOrd="4" destOrd="0" parTransId="{6CA0C722-FF7A-43AB-91F7-1BC9D0093CC1}" sibTransId="{8357E2E3-F879-49BC-A27C-1BC174E89730}"/>
    <dgm:cxn modelId="{3C8C1CE0-9C57-4053-A4FB-071EDF2843FD}" type="presOf" srcId="{AC95AFD8-C16C-4F88-B333-A3676B21397D}" destId="{E5A16BA6-39F6-4F6D-8D4D-FB5969BF25EA}" srcOrd="0" destOrd="0" presId="urn:microsoft.com/office/officeart/2005/8/layout/default"/>
    <dgm:cxn modelId="{A44134F5-CC7A-4D1A-8CD0-E3383E14FA0E}" type="presOf" srcId="{13DF3C97-7468-4819-A5EF-183E943CAC3A}" destId="{2F369A7F-414E-46A8-BC93-86A37597D459}" srcOrd="0" destOrd="0" presId="urn:microsoft.com/office/officeart/2005/8/layout/default"/>
    <dgm:cxn modelId="{CAC63672-9B57-4BD5-A486-51890DC39FBD}" type="presOf" srcId="{69D46357-0F4E-447F-AD5F-53BF12DCF33B}" destId="{A75C8237-374B-4EB5-A5A5-64A56C36116C}" srcOrd="0" destOrd="0" presId="urn:microsoft.com/office/officeart/2005/8/layout/default"/>
    <dgm:cxn modelId="{BB309C29-EF07-4FD9-8A87-AF0363F981F6}" type="presParOf" srcId="{E5A16BA6-39F6-4F6D-8D4D-FB5969BF25EA}" destId="{1AD3ACE8-325B-49E7-913B-F785ECE5511F}" srcOrd="0" destOrd="0" presId="urn:microsoft.com/office/officeart/2005/8/layout/default"/>
    <dgm:cxn modelId="{A628FCDD-D949-4244-AC7F-3CDEEEF45E44}" type="presParOf" srcId="{E5A16BA6-39F6-4F6D-8D4D-FB5969BF25EA}" destId="{CC938490-21C8-4A1A-BC36-135C8D9B8ACA}" srcOrd="1" destOrd="0" presId="urn:microsoft.com/office/officeart/2005/8/layout/default"/>
    <dgm:cxn modelId="{FC1578F6-A4DB-4FE4-9B62-30553014FD83}" type="presParOf" srcId="{E5A16BA6-39F6-4F6D-8D4D-FB5969BF25EA}" destId="{BE62C29B-5D39-4D2C-87CB-39F363580FAA}" srcOrd="2" destOrd="0" presId="urn:microsoft.com/office/officeart/2005/8/layout/default"/>
    <dgm:cxn modelId="{59B33548-FDD0-4DA4-B483-2D75665C127E}" type="presParOf" srcId="{E5A16BA6-39F6-4F6D-8D4D-FB5969BF25EA}" destId="{2C0B8F88-DEF8-4E5F-A3F0-DD273C49DBC1}" srcOrd="3" destOrd="0" presId="urn:microsoft.com/office/officeart/2005/8/layout/default"/>
    <dgm:cxn modelId="{36556BA5-539E-4559-A741-C715CE971CC9}" type="presParOf" srcId="{E5A16BA6-39F6-4F6D-8D4D-FB5969BF25EA}" destId="{A75C8237-374B-4EB5-A5A5-64A56C36116C}" srcOrd="4" destOrd="0" presId="urn:microsoft.com/office/officeart/2005/8/layout/default"/>
    <dgm:cxn modelId="{F7E9F756-E2AA-41D6-846D-D99A470281A0}" type="presParOf" srcId="{E5A16BA6-39F6-4F6D-8D4D-FB5969BF25EA}" destId="{9260F796-1602-4C89-8791-16EF3F712FC0}" srcOrd="5" destOrd="0" presId="urn:microsoft.com/office/officeart/2005/8/layout/default"/>
    <dgm:cxn modelId="{6DB0CB91-16E8-41EF-BC59-5339C6E39B08}" type="presParOf" srcId="{E5A16BA6-39F6-4F6D-8D4D-FB5969BF25EA}" destId="{2F369A7F-414E-46A8-BC93-86A37597D459}" srcOrd="6" destOrd="0" presId="urn:microsoft.com/office/officeart/2005/8/layout/default"/>
    <dgm:cxn modelId="{1CBDB40C-F442-4298-99F1-4CB6CAF389E4}" type="presParOf" srcId="{E5A16BA6-39F6-4F6D-8D4D-FB5969BF25EA}" destId="{8B607AE4-E838-4EDB-8AFD-3C103D0234E1}" srcOrd="7" destOrd="0" presId="urn:microsoft.com/office/officeart/2005/8/layout/default"/>
    <dgm:cxn modelId="{FFB60E83-4C71-4842-83EE-18CCA98D2553}" type="presParOf" srcId="{E5A16BA6-39F6-4F6D-8D4D-FB5969BF25EA}" destId="{9B3B2C94-0C37-4C4B-BB18-2C9D4A490FC0}"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C9FE191D-C76B-49C7-8F56-18B14FD68189}" type="doc">
      <dgm:prSet loTypeId="urn:microsoft.com/office/officeart/2005/8/layout/pList1" loCatId="list" qsTypeId="urn:microsoft.com/office/officeart/2005/8/quickstyle/simple1" qsCatId="simple" csTypeId="urn:microsoft.com/office/officeart/2005/8/colors/accent1_1" csCatId="accent1" phldr="1"/>
      <dgm:spPr/>
      <dgm:t>
        <a:bodyPr/>
        <a:lstStyle/>
        <a:p>
          <a:endParaRPr lang="en-US"/>
        </a:p>
      </dgm:t>
    </dgm:pt>
    <dgm:pt modelId="{051B032B-9146-4020-9F6E-601022FC12DD}">
      <dgm:prSet phldrT="[Text]" custT="1"/>
      <dgm:spPr/>
      <dgm:t>
        <a:bodyPr/>
        <a:lstStyle/>
        <a:p>
          <a:r>
            <a:rPr lang="en-IN" sz="1800" dirty="0" smtClean="0">
              <a:latin typeface="Cambria" pitchFamily="18" charset="0"/>
            </a:rPr>
            <a:t>UPID is facing difficulties in implementing the dashboard</a:t>
          </a:r>
          <a:endParaRPr lang="en-US" sz="1800" dirty="0">
            <a:latin typeface="Cambria" pitchFamily="18" charset="0"/>
          </a:endParaRPr>
        </a:p>
      </dgm:t>
    </dgm:pt>
    <dgm:pt modelId="{37804F54-FD23-416C-803A-7E5CB0058F4E}" type="parTrans" cxnId="{F9503A9B-6315-4180-B977-18BDE200EE19}">
      <dgm:prSet/>
      <dgm:spPr/>
      <dgm:t>
        <a:bodyPr/>
        <a:lstStyle/>
        <a:p>
          <a:endParaRPr lang="en-US"/>
        </a:p>
      </dgm:t>
    </dgm:pt>
    <dgm:pt modelId="{4C7AC071-690A-4FFC-88EE-01DD04EE2313}" type="sibTrans" cxnId="{F9503A9B-6315-4180-B977-18BDE200EE19}">
      <dgm:prSet/>
      <dgm:spPr/>
      <dgm:t>
        <a:bodyPr/>
        <a:lstStyle/>
        <a:p>
          <a:endParaRPr lang="en-US"/>
        </a:p>
      </dgm:t>
    </dgm:pt>
    <dgm:pt modelId="{9E348A10-C5F5-4292-A398-7C32DAB4063F}">
      <dgm:prSet phldrT="[Text]" custT="1"/>
      <dgm:spPr/>
      <dgm:t>
        <a:bodyPr/>
        <a:lstStyle/>
        <a:p>
          <a:r>
            <a:rPr lang="en-IN" sz="2000" dirty="0" smtClean="0">
              <a:latin typeface="Cambria" pitchFamily="18" charset="0"/>
            </a:rPr>
            <a:t>Tried to find solutions </a:t>
          </a:r>
          <a:endParaRPr lang="en-US" sz="2000" dirty="0">
            <a:latin typeface="Cambria" pitchFamily="18" charset="0"/>
          </a:endParaRPr>
        </a:p>
      </dgm:t>
    </dgm:pt>
    <dgm:pt modelId="{0BEEB365-4337-44FE-B89E-048A47BCAC33}" type="parTrans" cxnId="{A42279C9-D789-4AD0-AEAC-C6F7D7A0A9C5}">
      <dgm:prSet/>
      <dgm:spPr/>
      <dgm:t>
        <a:bodyPr/>
        <a:lstStyle/>
        <a:p>
          <a:endParaRPr lang="en-US"/>
        </a:p>
      </dgm:t>
    </dgm:pt>
    <dgm:pt modelId="{7EF67D41-3B2C-4A1D-91C1-B7C3E55819ED}" type="sibTrans" cxnId="{A42279C9-D789-4AD0-AEAC-C6F7D7A0A9C5}">
      <dgm:prSet/>
      <dgm:spPr/>
      <dgm:t>
        <a:bodyPr/>
        <a:lstStyle/>
        <a:p>
          <a:endParaRPr lang="en-US"/>
        </a:p>
      </dgm:t>
    </dgm:pt>
    <dgm:pt modelId="{AA3D8484-5114-4FBC-9518-582B2EEBF049}">
      <dgm:prSet phldrT="[Text]" custT="1"/>
      <dgm:spPr/>
      <dgm:t>
        <a:bodyPr/>
        <a:lstStyle/>
        <a:p>
          <a:r>
            <a:rPr lang="en-IN" sz="2000" dirty="0" smtClean="0">
              <a:latin typeface="Cambria" pitchFamily="18" charset="0"/>
            </a:rPr>
            <a:t>Solutions are in the form of models and systems</a:t>
          </a:r>
          <a:endParaRPr lang="en-US" sz="2000" dirty="0">
            <a:latin typeface="Cambria" pitchFamily="18" charset="0"/>
          </a:endParaRPr>
        </a:p>
      </dgm:t>
    </dgm:pt>
    <dgm:pt modelId="{E19FAA9E-B698-4923-A07D-711DDC1EBFAC}" type="parTrans" cxnId="{6F431148-8BE8-400C-80F9-E952D3FECF96}">
      <dgm:prSet/>
      <dgm:spPr/>
      <dgm:t>
        <a:bodyPr/>
        <a:lstStyle/>
        <a:p>
          <a:endParaRPr lang="en-US"/>
        </a:p>
      </dgm:t>
    </dgm:pt>
    <dgm:pt modelId="{4FDCF86F-AA1C-4F92-B971-39CA83F87F9C}" type="sibTrans" cxnId="{6F431148-8BE8-400C-80F9-E952D3FECF96}">
      <dgm:prSet/>
      <dgm:spPr/>
      <dgm:t>
        <a:bodyPr/>
        <a:lstStyle/>
        <a:p>
          <a:endParaRPr lang="en-US"/>
        </a:p>
      </dgm:t>
    </dgm:pt>
    <dgm:pt modelId="{1D5071E7-C70B-4BFB-8E4E-F7E55CCE012B}">
      <dgm:prSet phldrT="[Text]" custT="1"/>
      <dgm:spPr/>
      <dgm:t>
        <a:bodyPr/>
        <a:lstStyle/>
        <a:p>
          <a:r>
            <a:rPr lang="en-IN" sz="1800" dirty="0" smtClean="0">
              <a:latin typeface="Cambria" pitchFamily="18" charset="0"/>
            </a:rPr>
            <a:t>Suggestions encompassing some general problems as well</a:t>
          </a:r>
          <a:endParaRPr lang="en-US" sz="1800" dirty="0">
            <a:latin typeface="Cambria" pitchFamily="18" charset="0"/>
          </a:endParaRPr>
        </a:p>
      </dgm:t>
    </dgm:pt>
    <dgm:pt modelId="{D6F42929-96A6-421A-9F95-6A1493E5C6A9}" type="parTrans" cxnId="{75918CE9-BEC4-442C-B889-34F3E726491A}">
      <dgm:prSet/>
      <dgm:spPr/>
      <dgm:t>
        <a:bodyPr/>
        <a:lstStyle/>
        <a:p>
          <a:endParaRPr lang="en-US"/>
        </a:p>
      </dgm:t>
    </dgm:pt>
    <dgm:pt modelId="{F8626C74-ED45-433A-B5F1-150844EC0CFD}" type="sibTrans" cxnId="{75918CE9-BEC4-442C-B889-34F3E726491A}">
      <dgm:prSet/>
      <dgm:spPr/>
      <dgm:t>
        <a:bodyPr/>
        <a:lstStyle/>
        <a:p>
          <a:endParaRPr lang="en-US"/>
        </a:p>
      </dgm:t>
    </dgm:pt>
    <dgm:pt modelId="{B8E0BA10-A5C3-446C-8B70-13F1C3F7D57C}" type="pres">
      <dgm:prSet presAssocID="{C9FE191D-C76B-49C7-8F56-18B14FD68189}" presName="Name0" presStyleCnt="0">
        <dgm:presLayoutVars>
          <dgm:dir/>
          <dgm:resizeHandles val="exact"/>
        </dgm:presLayoutVars>
      </dgm:prSet>
      <dgm:spPr/>
      <dgm:t>
        <a:bodyPr/>
        <a:lstStyle/>
        <a:p>
          <a:endParaRPr lang="en-US"/>
        </a:p>
      </dgm:t>
    </dgm:pt>
    <dgm:pt modelId="{CA2B32C7-1E7A-4CCF-A0F9-CE74F00C96AA}" type="pres">
      <dgm:prSet presAssocID="{051B032B-9146-4020-9F6E-601022FC12DD}" presName="compNode" presStyleCnt="0"/>
      <dgm:spPr/>
    </dgm:pt>
    <dgm:pt modelId="{59A7A70A-0351-4962-B798-99EDC6C15757}" type="pres">
      <dgm:prSet presAssocID="{051B032B-9146-4020-9F6E-601022FC12DD}" presName="pictRect" presStyleLbl="node1" presStyleIdx="0" presStyleCnt="4" custScaleY="97229"/>
      <dgm:spPr>
        <a:blipFill>
          <a:blip xmlns:r="http://schemas.openxmlformats.org/officeDocument/2006/relationships" r:embed="rId1">
            <a:extLst>
              <a:ext uri="{28A0092B-C50C-407E-A947-70E740481C1C}">
                <a14:useLocalDpi xmlns:a14="http://schemas.microsoft.com/office/drawing/2010/main" val="0"/>
              </a:ext>
            </a:extLst>
          </a:blip>
          <a:srcRect/>
          <a:stretch>
            <a:fillRect t="-23000" b="-23000"/>
          </a:stretch>
        </a:blipFill>
      </dgm:spPr>
    </dgm:pt>
    <dgm:pt modelId="{B7B0D250-A2BC-4B65-9F1A-5B48B36AC779}" type="pres">
      <dgm:prSet presAssocID="{051B032B-9146-4020-9F6E-601022FC12DD}" presName="textRect" presStyleLbl="revTx" presStyleIdx="0" presStyleCnt="4">
        <dgm:presLayoutVars>
          <dgm:bulletEnabled val="1"/>
        </dgm:presLayoutVars>
      </dgm:prSet>
      <dgm:spPr/>
      <dgm:t>
        <a:bodyPr/>
        <a:lstStyle/>
        <a:p>
          <a:endParaRPr lang="en-US"/>
        </a:p>
      </dgm:t>
    </dgm:pt>
    <dgm:pt modelId="{12E17C82-4492-4EF3-AE44-1F15E10F5C2D}" type="pres">
      <dgm:prSet presAssocID="{4C7AC071-690A-4FFC-88EE-01DD04EE2313}" presName="sibTrans" presStyleLbl="sibTrans2D1" presStyleIdx="0" presStyleCnt="0"/>
      <dgm:spPr/>
      <dgm:t>
        <a:bodyPr/>
        <a:lstStyle/>
        <a:p>
          <a:endParaRPr lang="en-US"/>
        </a:p>
      </dgm:t>
    </dgm:pt>
    <dgm:pt modelId="{1F8ED6D4-F045-4A89-9F1E-208559087CFD}" type="pres">
      <dgm:prSet presAssocID="{9E348A10-C5F5-4292-A398-7C32DAB4063F}" presName="compNode" presStyleCnt="0"/>
      <dgm:spPr/>
    </dgm:pt>
    <dgm:pt modelId="{6FD3CAFD-8D6D-444E-AF59-E3C46F569F1D}" type="pres">
      <dgm:prSet presAssocID="{9E348A10-C5F5-4292-A398-7C32DAB4063F}" presName="pictRect" presStyleLbl="node1" presStyleIdx="1" presStyleCnt="4" custLinFactNeighborX="0" custLinFactNeighborY="-72"/>
      <dgm:spPr>
        <a:blipFill>
          <a:blip xmlns:r="http://schemas.openxmlformats.org/officeDocument/2006/relationships" r:embed="rId2">
            <a:extLst>
              <a:ext uri="{28A0092B-C50C-407E-A947-70E740481C1C}">
                <a14:useLocalDpi xmlns:a14="http://schemas.microsoft.com/office/drawing/2010/main" val="0"/>
              </a:ext>
            </a:extLst>
          </a:blip>
          <a:srcRect/>
          <a:stretch>
            <a:fillRect l="-2000" r="-2000"/>
          </a:stretch>
        </a:blipFill>
      </dgm:spPr>
    </dgm:pt>
    <dgm:pt modelId="{3DC65680-701A-4B0C-8630-7AD8C88EFE1C}" type="pres">
      <dgm:prSet presAssocID="{9E348A10-C5F5-4292-A398-7C32DAB4063F}" presName="textRect" presStyleLbl="revTx" presStyleIdx="1" presStyleCnt="4">
        <dgm:presLayoutVars>
          <dgm:bulletEnabled val="1"/>
        </dgm:presLayoutVars>
      </dgm:prSet>
      <dgm:spPr/>
      <dgm:t>
        <a:bodyPr/>
        <a:lstStyle/>
        <a:p>
          <a:endParaRPr lang="en-US"/>
        </a:p>
      </dgm:t>
    </dgm:pt>
    <dgm:pt modelId="{E7D8F42F-3BF2-489D-963B-C8674804DDF5}" type="pres">
      <dgm:prSet presAssocID="{7EF67D41-3B2C-4A1D-91C1-B7C3E55819ED}" presName="sibTrans" presStyleLbl="sibTrans2D1" presStyleIdx="0" presStyleCnt="0"/>
      <dgm:spPr/>
      <dgm:t>
        <a:bodyPr/>
        <a:lstStyle/>
        <a:p>
          <a:endParaRPr lang="en-US"/>
        </a:p>
      </dgm:t>
    </dgm:pt>
    <dgm:pt modelId="{227B208D-4D14-4E81-8A07-DC6B9150949B}" type="pres">
      <dgm:prSet presAssocID="{AA3D8484-5114-4FBC-9518-582B2EEBF049}" presName="compNode" presStyleCnt="0"/>
      <dgm:spPr/>
    </dgm:pt>
    <dgm:pt modelId="{2161C52E-F240-4035-B19B-35C61E5DF977}" type="pres">
      <dgm:prSet presAssocID="{AA3D8484-5114-4FBC-9518-582B2EEBF049}" presName="pictRect" presStyleLbl="node1" presStyleIdx="2" presStyleCnt="4"/>
      <dgm:spPr>
        <a:blipFill>
          <a:blip xmlns:r="http://schemas.openxmlformats.org/officeDocument/2006/relationships" r:embed="rId3">
            <a:extLst>
              <a:ext uri="{28A0092B-C50C-407E-A947-70E740481C1C}">
                <a14:useLocalDpi xmlns:a14="http://schemas.microsoft.com/office/drawing/2010/main" val="0"/>
              </a:ext>
            </a:extLst>
          </a:blip>
          <a:srcRect/>
          <a:stretch>
            <a:fillRect t="-9000" b="-9000"/>
          </a:stretch>
        </a:blipFill>
      </dgm:spPr>
    </dgm:pt>
    <dgm:pt modelId="{99F274A1-A34A-4A67-A289-5BFF7CFAA600}" type="pres">
      <dgm:prSet presAssocID="{AA3D8484-5114-4FBC-9518-582B2EEBF049}" presName="textRect" presStyleLbl="revTx" presStyleIdx="2" presStyleCnt="4">
        <dgm:presLayoutVars>
          <dgm:bulletEnabled val="1"/>
        </dgm:presLayoutVars>
      </dgm:prSet>
      <dgm:spPr/>
      <dgm:t>
        <a:bodyPr/>
        <a:lstStyle/>
        <a:p>
          <a:endParaRPr lang="en-US"/>
        </a:p>
      </dgm:t>
    </dgm:pt>
    <dgm:pt modelId="{C1F1CC41-A0D7-4040-885A-B0B43B154BD0}" type="pres">
      <dgm:prSet presAssocID="{4FDCF86F-AA1C-4F92-B971-39CA83F87F9C}" presName="sibTrans" presStyleLbl="sibTrans2D1" presStyleIdx="0" presStyleCnt="0"/>
      <dgm:spPr/>
      <dgm:t>
        <a:bodyPr/>
        <a:lstStyle/>
        <a:p>
          <a:endParaRPr lang="en-US"/>
        </a:p>
      </dgm:t>
    </dgm:pt>
    <dgm:pt modelId="{7F5FE137-14AE-4503-885C-A280C3E509BF}" type="pres">
      <dgm:prSet presAssocID="{1D5071E7-C70B-4BFB-8E4E-F7E55CCE012B}" presName="compNode" presStyleCnt="0"/>
      <dgm:spPr/>
    </dgm:pt>
    <dgm:pt modelId="{52EE1C69-3303-4684-B34F-21D24258E55B}" type="pres">
      <dgm:prSet presAssocID="{1D5071E7-C70B-4BFB-8E4E-F7E55CCE012B}" presName="pictRect" presStyleLbl="node1" presStyleIdx="3" presStyleCnt="4" custLinFactNeighborX="2962" custLinFactNeighborY="-11179"/>
      <dgm:spPr>
        <a:blipFill>
          <a:blip xmlns:r="http://schemas.openxmlformats.org/officeDocument/2006/relationships" r:embed="rId4">
            <a:extLst>
              <a:ext uri="{28A0092B-C50C-407E-A947-70E740481C1C}">
                <a14:useLocalDpi xmlns:a14="http://schemas.microsoft.com/office/drawing/2010/main" val="0"/>
              </a:ext>
            </a:extLst>
          </a:blip>
          <a:srcRect/>
          <a:stretch>
            <a:fillRect l="-2000" r="-2000"/>
          </a:stretch>
        </a:blipFill>
      </dgm:spPr>
      <dgm:t>
        <a:bodyPr/>
        <a:lstStyle/>
        <a:p>
          <a:endParaRPr lang="en-US"/>
        </a:p>
      </dgm:t>
    </dgm:pt>
    <dgm:pt modelId="{B2D9DD4B-A400-4411-BE29-128939C47C31}" type="pres">
      <dgm:prSet presAssocID="{1D5071E7-C70B-4BFB-8E4E-F7E55CCE012B}" presName="textRect" presStyleLbl="revTx" presStyleIdx="3" presStyleCnt="4" custScaleY="140201" custLinFactNeighborX="3555" custLinFactNeighborY="-17567">
        <dgm:presLayoutVars>
          <dgm:bulletEnabled val="1"/>
        </dgm:presLayoutVars>
      </dgm:prSet>
      <dgm:spPr/>
      <dgm:t>
        <a:bodyPr/>
        <a:lstStyle/>
        <a:p>
          <a:endParaRPr lang="en-US"/>
        </a:p>
      </dgm:t>
    </dgm:pt>
  </dgm:ptLst>
  <dgm:cxnLst>
    <dgm:cxn modelId="{F9503A9B-6315-4180-B977-18BDE200EE19}" srcId="{C9FE191D-C76B-49C7-8F56-18B14FD68189}" destId="{051B032B-9146-4020-9F6E-601022FC12DD}" srcOrd="0" destOrd="0" parTransId="{37804F54-FD23-416C-803A-7E5CB0058F4E}" sibTransId="{4C7AC071-690A-4FFC-88EE-01DD04EE2313}"/>
    <dgm:cxn modelId="{32D58753-3C30-42D4-B750-3FE35F859171}" type="presOf" srcId="{051B032B-9146-4020-9F6E-601022FC12DD}" destId="{B7B0D250-A2BC-4B65-9F1A-5B48B36AC779}" srcOrd="0" destOrd="0" presId="urn:microsoft.com/office/officeart/2005/8/layout/pList1"/>
    <dgm:cxn modelId="{0C5684EE-488F-4024-94A4-12505AFD488F}" type="presOf" srcId="{9E348A10-C5F5-4292-A398-7C32DAB4063F}" destId="{3DC65680-701A-4B0C-8630-7AD8C88EFE1C}" srcOrd="0" destOrd="0" presId="urn:microsoft.com/office/officeart/2005/8/layout/pList1"/>
    <dgm:cxn modelId="{7719EB02-957D-41F2-A34C-8353C91A8E34}" type="presOf" srcId="{AA3D8484-5114-4FBC-9518-582B2EEBF049}" destId="{99F274A1-A34A-4A67-A289-5BFF7CFAA600}" srcOrd="0" destOrd="0" presId="urn:microsoft.com/office/officeart/2005/8/layout/pList1"/>
    <dgm:cxn modelId="{7DAFAF43-78B0-468C-BDCA-EC35ABE28086}" type="presOf" srcId="{C9FE191D-C76B-49C7-8F56-18B14FD68189}" destId="{B8E0BA10-A5C3-446C-8B70-13F1C3F7D57C}" srcOrd="0" destOrd="0" presId="urn:microsoft.com/office/officeart/2005/8/layout/pList1"/>
    <dgm:cxn modelId="{6F431148-8BE8-400C-80F9-E952D3FECF96}" srcId="{C9FE191D-C76B-49C7-8F56-18B14FD68189}" destId="{AA3D8484-5114-4FBC-9518-582B2EEBF049}" srcOrd="2" destOrd="0" parTransId="{E19FAA9E-B698-4923-A07D-711DDC1EBFAC}" sibTransId="{4FDCF86F-AA1C-4F92-B971-39CA83F87F9C}"/>
    <dgm:cxn modelId="{A2F03C89-C26B-477D-B228-32075AC99A6E}" type="presOf" srcId="{1D5071E7-C70B-4BFB-8E4E-F7E55CCE012B}" destId="{B2D9DD4B-A400-4411-BE29-128939C47C31}" srcOrd="0" destOrd="0" presId="urn:microsoft.com/office/officeart/2005/8/layout/pList1"/>
    <dgm:cxn modelId="{B5D82F0F-2581-492A-9394-9C13E2C6B6D8}" type="presOf" srcId="{4C7AC071-690A-4FFC-88EE-01DD04EE2313}" destId="{12E17C82-4492-4EF3-AE44-1F15E10F5C2D}" srcOrd="0" destOrd="0" presId="urn:microsoft.com/office/officeart/2005/8/layout/pList1"/>
    <dgm:cxn modelId="{6762C349-ADEC-41B5-A25F-293C4BB11125}" type="presOf" srcId="{4FDCF86F-AA1C-4F92-B971-39CA83F87F9C}" destId="{C1F1CC41-A0D7-4040-885A-B0B43B154BD0}" srcOrd="0" destOrd="0" presId="urn:microsoft.com/office/officeart/2005/8/layout/pList1"/>
    <dgm:cxn modelId="{75918CE9-BEC4-442C-B889-34F3E726491A}" srcId="{C9FE191D-C76B-49C7-8F56-18B14FD68189}" destId="{1D5071E7-C70B-4BFB-8E4E-F7E55CCE012B}" srcOrd="3" destOrd="0" parTransId="{D6F42929-96A6-421A-9F95-6A1493E5C6A9}" sibTransId="{F8626C74-ED45-433A-B5F1-150844EC0CFD}"/>
    <dgm:cxn modelId="{A42279C9-D789-4AD0-AEAC-C6F7D7A0A9C5}" srcId="{C9FE191D-C76B-49C7-8F56-18B14FD68189}" destId="{9E348A10-C5F5-4292-A398-7C32DAB4063F}" srcOrd="1" destOrd="0" parTransId="{0BEEB365-4337-44FE-B89E-048A47BCAC33}" sibTransId="{7EF67D41-3B2C-4A1D-91C1-B7C3E55819ED}"/>
    <dgm:cxn modelId="{542516DB-AADC-41F0-B1D0-ECBB4E4B82A5}" type="presOf" srcId="{7EF67D41-3B2C-4A1D-91C1-B7C3E55819ED}" destId="{E7D8F42F-3BF2-489D-963B-C8674804DDF5}" srcOrd="0" destOrd="0" presId="urn:microsoft.com/office/officeart/2005/8/layout/pList1"/>
    <dgm:cxn modelId="{2F48F15C-B686-4925-ABEC-CB293B362A3F}" type="presParOf" srcId="{B8E0BA10-A5C3-446C-8B70-13F1C3F7D57C}" destId="{CA2B32C7-1E7A-4CCF-A0F9-CE74F00C96AA}" srcOrd="0" destOrd="0" presId="urn:microsoft.com/office/officeart/2005/8/layout/pList1"/>
    <dgm:cxn modelId="{C33BAF82-3804-46DA-A796-775E34C74818}" type="presParOf" srcId="{CA2B32C7-1E7A-4CCF-A0F9-CE74F00C96AA}" destId="{59A7A70A-0351-4962-B798-99EDC6C15757}" srcOrd="0" destOrd="0" presId="urn:microsoft.com/office/officeart/2005/8/layout/pList1"/>
    <dgm:cxn modelId="{8D8445CF-5043-44D6-BE4C-632FFB199F60}" type="presParOf" srcId="{CA2B32C7-1E7A-4CCF-A0F9-CE74F00C96AA}" destId="{B7B0D250-A2BC-4B65-9F1A-5B48B36AC779}" srcOrd="1" destOrd="0" presId="urn:microsoft.com/office/officeart/2005/8/layout/pList1"/>
    <dgm:cxn modelId="{6D43EB57-B24E-43F8-B935-5BD305BD60D3}" type="presParOf" srcId="{B8E0BA10-A5C3-446C-8B70-13F1C3F7D57C}" destId="{12E17C82-4492-4EF3-AE44-1F15E10F5C2D}" srcOrd="1" destOrd="0" presId="urn:microsoft.com/office/officeart/2005/8/layout/pList1"/>
    <dgm:cxn modelId="{47010972-5E04-48FD-8684-17F415775597}" type="presParOf" srcId="{B8E0BA10-A5C3-446C-8B70-13F1C3F7D57C}" destId="{1F8ED6D4-F045-4A89-9F1E-208559087CFD}" srcOrd="2" destOrd="0" presId="urn:microsoft.com/office/officeart/2005/8/layout/pList1"/>
    <dgm:cxn modelId="{6E834872-2D12-4370-AC06-3196A825FBC0}" type="presParOf" srcId="{1F8ED6D4-F045-4A89-9F1E-208559087CFD}" destId="{6FD3CAFD-8D6D-444E-AF59-E3C46F569F1D}" srcOrd="0" destOrd="0" presId="urn:microsoft.com/office/officeart/2005/8/layout/pList1"/>
    <dgm:cxn modelId="{DF57A4E0-2157-4936-BFC1-88AA6622B213}" type="presParOf" srcId="{1F8ED6D4-F045-4A89-9F1E-208559087CFD}" destId="{3DC65680-701A-4B0C-8630-7AD8C88EFE1C}" srcOrd="1" destOrd="0" presId="urn:microsoft.com/office/officeart/2005/8/layout/pList1"/>
    <dgm:cxn modelId="{435AD357-662D-458D-8289-D8DC058A9749}" type="presParOf" srcId="{B8E0BA10-A5C3-446C-8B70-13F1C3F7D57C}" destId="{E7D8F42F-3BF2-489D-963B-C8674804DDF5}" srcOrd="3" destOrd="0" presId="urn:microsoft.com/office/officeart/2005/8/layout/pList1"/>
    <dgm:cxn modelId="{47CBAA31-563F-4CE1-B660-0A72807EAFB9}" type="presParOf" srcId="{B8E0BA10-A5C3-446C-8B70-13F1C3F7D57C}" destId="{227B208D-4D14-4E81-8A07-DC6B9150949B}" srcOrd="4" destOrd="0" presId="urn:microsoft.com/office/officeart/2005/8/layout/pList1"/>
    <dgm:cxn modelId="{383A4791-3F76-4459-AAE1-780190BDDB4E}" type="presParOf" srcId="{227B208D-4D14-4E81-8A07-DC6B9150949B}" destId="{2161C52E-F240-4035-B19B-35C61E5DF977}" srcOrd="0" destOrd="0" presId="urn:microsoft.com/office/officeart/2005/8/layout/pList1"/>
    <dgm:cxn modelId="{0E9818FB-5D46-4EAD-A753-BFCD8AC77C34}" type="presParOf" srcId="{227B208D-4D14-4E81-8A07-DC6B9150949B}" destId="{99F274A1-A34A-4A67-A289-5BFF7CFAA600}" srcOrd="1" destOrd="0" presId="urn:microsoft.com/office/officeart/2005/8/layout/pList1"/>
    <dgm:cxn modelId="{6AA6086B-E0AF-420E-A263-D8AA0D414A1B}" type="presParOf" srcId="{B8E0BA10-A5C3-446C-8B70-13F1C3F7D57C}" destId="{C1F1CC41-A0D7-4040-885A-B0B43B154BD0}" srcOrd="5" destOrd="0" presId="urn:microsoft.com/office/officeart/2005/8/layout/pList1"/>
    <dgm:cxn modelId="{15383D05-A89B-4886-ABEE-4A761D3F791D}" type="presParOf" srcId="{B8E0BA10-A5C3-446C-8B70-13F1C3F7D57C}" destId="{7F5FE137-14AE-4503-885C-A280C3E509BF}" srcOrd="6" destOrd="0" presId="urn:microsoft.com/office/officeart/2005/8/layout/pList1"/>
    <dgm:cxn modelId="{8BC11B5D-561B-4543-B992-820893479108}" type="presParOf" srcId="{7F5FE137-14AE-4503-885C-A280C3E509BF}" destId="{52EE1C69-3303-4684-B34F-21D24258E55B}" srcOrd="0" destOrd="0" presId="urn:microsoft.com/office/officeart/2005/8/layout/pList1"/>
    <dgm:cxn modelId="{0FDF4AEE-F710-47A1-ADB9-53DA1F08B0FD}" type="presParOf" srcId="{7F5FE137-14AE-4503-885C-A280C3E509BF}" destId="{B2D9DD4B-A400-4411-BE29-128939C47C31}" srcOrd="1" destOrd="0" presId="urn:microsoft.com/office/officeart/2005/8/layout/p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52CFD3E-B22A-4FCB-81F7-E21D05ADD44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1F19AFE7-A379-43DB-9F53-352967694BD3}">
      <dgm:prSet phldrT="[Text]" custT="1"/>
      <dgm:spPr>
        <a:solidFill>
          <a:srgbClr val="66CCFF"/>
        </a:solidFill>
      </dgm:spPr>
      <dgm:t>
        <a:bodyPr/>
        <a:lstStyle/>
        <a:p>
          <a:pPr algn="ctr"/>
          <a:r>
            <a:rPr lang="en-IN" sz="1800" dirty="0" smtClean="0">
              <a:solidFill>
                <a:schemeClr val="tx1"/>
              </a:solidFill>
              <a:latin typeface="Cambria" pitchFamily="18" charset="0"/>
            </a:rPr>
            <a:t>Devising a system which employs CPM in an organized manner</a:t>
          </a:r>
        </a:p>
      </dgm:t>
    </dgm:pt>
    <dgm:pt modelId="{38FB5AE6-B18C-4774-8DC1-F8186AEE893F}" type="parTrans" cxnId="{40A3005B-710C-4A3C-910E-9B1C18F0BE21}">
      <dgm:prSet/>
      <dgm:spPr/>
      <dgm:t>
        <a:bodyPr/>
        <a:lstStyle/>
        <a:p>
          <a:pPr algn="ctr"/>
          <a:endParaRPr lang="en-US"/>
        </a:p>
      </dgm:t>
    </dgm:pt>
    <dgm:pt modelId="{672F3954-9168-4C7E-A109-D6E71084B27B}" type="sibTrans" cxnId="{40A3005B-710C-4A3C-910E-9B1C18F0BE21}">
      <dgm:prSet/>
      <dgm:spPr/>
      <dgm:t>
        <a:bodyPr/>
        <a:lstStyle/>
        <a:p>
          <a:pPr algn="ctr"/>
          <a:endParaRPr lang="en-US"/>
        </a:p>
      </dgm:t>
    </dgm:pt>
    <dgm:pt modelId="{8A5ACABA-4494-4DF4-A1C5-66B6FEFCC4FB}">
      <dgm:prSet phldrT="[Text]" custT="1"/>
      <dgm:spPr>
        <a:solidFill>
          <a:srgbClr val="66CCFF"/>
        </a:solidFill>
      </dgm:spPr>
      <dgm:t>
        <a:bodyPr/>
        <a:lstStyle/>
        <a:p>
          <a:pPr algn="ctr"/>
          <a:r>
            <a:rPr lang="en-IN" sz="1800" dirty="0" smtClean="0">
              <a:solidFill>
                <a:schemeClr val="tx1"/>
              </a:solidFill>
              <a:latin typeface="Cambria" pitchFamily="18" charset="0"/>
            </a:rPr>
            <a:t>Database management of irrigation projects</a:t>
          </a:r>
          <a:endParaRPr lang="en-US" sz="1800" dirty="0">
            <a:solidFill>
              <a:schemeClr val="tx1"/>
            </a:solidFill>
            <a:latin typeface="Cambria" pitchFamily="18" charset="0"/>
          </a:endParaRPr>
        </a:p>
      </dgm:t>
    </dgm:pt>
    <dgm:pt modelId="{779EDAE7-E95D-47DE-B1D4-382762C8989D}" type="parTrans" cxnId="{0DA7A8E5-EA2B-4AC2-9F2B-9E4DBA4C2FB6}">
      <dgm:prSet/>
      <dgm:spPr/>
      <dgm:t>
        <a:bodyPr/>
        <a:lstStyle/>
        <a:p>
          <a:pPr algn="ctr"/>
          <a:endParaRPr lang="en-US"/>
        </a:p>
      </dgm:t>
    </dgm:pt>
    <dgm:pt modelId="{6137091B-4152-45CB-B417-4E9055E00F2F}" type="sibTrans" cxnId="{0DA7A8E5-EA2B-4AC2-9F2B-9E4DBA4C2FB6}">
      <dgm:prSet/>
      <dgm:spPr/>
      <dgm:t>
        <a:bodyPr/>
        <a:lstStyle/>
        <a:p>
          <a:pPr algn="ctr"/>
          <a:endParaRPr lang="en-US"/>
        </a:p>
      </dgm:t>
    </dgm:pt>
    <dgm:pt modelId="{F421C4B9-CE39-4468-B9F4-A133BA1E3DFA}">
      <dgm:prSet phldrT="[Text]" custT="1"/>
      <dgm:spPr>
        <a:solidFill>
          <a:srgbClr val="66CCFF"/>
        </a:solidFill>
      </dgm:spPr>
      <dgm:t>
        <a:bodyPr/>
        <a:lstStyle/>
        <a:p>
          <a:pPr algn="ctr"/>
          <a:r>
            <a:rPr lang="en-IN" sz="1800" dirty="0" smtClean="0">
              <a:solidFill>
                <a:schemeClr val="tx1"/>
              </a:solidFill>
              <a:latin typeface="Cambria" pitchFamily="18" charset="0"/>
            </a:rPr>
            <a:t>Exploring the possibility of using wireless network for the dashboard</a:t>
          </a:r>
          <a:endParaRPr lang="en-US" sz="1800" dirty="0">
            <a:solidFill>
              <a:schemeClr val="tx1"/>
            </a:solidFill>
            <a:latin typeface="Cambria" pitchFamily="18" charset="0"/>
          </a:endParaRPr>
        </a:p>
      </dgm:t>
    </dgm:pt>
    <dgm:pt modelId="{EDC3B53D-1B18-4219-86B7-762A2B2987F2}" type="parTrans" cxnId="{2E3F11C1-2D01-44B7-81BC-2B1ACB309B53}">
      <dgm:prSet/>
      <dgm:spPr/>
      <dgm:t>
        <a:bodyPr/>
        <a:lstStyle/>
        <a:p>
          <a:pPr algn="ctr"/>
          <a:endParaRPr lang="en-US"/>
        </a:p>
      </dgm:t>
    </dgm:pt>
    <dgm:pt modelId="{9FBB0045-55B1-4F9E-9533-3CD01AF6C771}" type="sibTrans" cxnId="{2E3F11C1-2D01-44B7-81BC-2B1ACB309B53}">
      <dgm:prSet/>
      <dgm:spPr/>
      <dgm:t>
        <a:bodyPr/>
        <a:lstStyle/>
        <a:p>
          <a:pPr algn="ctr"/>
          <a:endParaRPr lang="en-US"/>
        </a:p>
      </dgm:t>
    </dgm:pt>
    <dgm:pt modelId="{66C17560-CBBF-458A-B5DF-CFC3263E9BE1}">
      <dgm:prSet phldrT="[Text]" custT="1"/>
      <dgm:spPr>
        <a:solidFill>
          <a:srgbClr val="66CCFF"/>
        </a:solidFill>
      </dgm:spPr>
      <dgm:t>
        <a:bodyPr/>
        <a:lstStyle/>
        <a:p>
          <a:pPr algn="ctr"/>
          <a:r>
            <a:rPr lang="en-IN" sz="1800" dirty="0" smtClean="0">
              <a:solidFill>
                <a:schemeClr val="tx1"/>
              </a:solidFill>
              <a:latin typeface="Cambria" pitchFamily="18" charset="0"/>
            </a:rPr>
            <a:t>Investigation of a complaint system for canals</a:t>
          </a:r>
          <a:endParaRPr lang="en-US" sz="1800" dirty="0">
            <a:solidFill>
              <a:schemeClr val="tx1"/>
            </a:solidFill>
            <a:latin typeface="Cambria" pitchFamily="18" charset="0"/>
          </a:endParaRPr>
        </a:p>
      </dgm:t>
    </dgm:pt>
    <dgm:pt modelId="{EA6878E0-6408-43E1-B14B-105089A82710}" type="parTrans" cxnId="{1735D855-2CB1-43D2-9E42-26B27C563916}">
      <dgm:prSet/>
      <dgm:spPr/>
      <dgm:t>
        <a:bodyPr/>
        <a:lstStyle/>
        <a:p>
          <a:pPr algn="ctr"/>
          <a:endParaRPr lang="en-US"/>
        </a:p>
      </dgm:t>
    </dgm:pt>
    <dgm:pt modelId="{C1F48C93-7130-4911-B828-DD2B9F5D9609}" type="sibTrans" cxnId="{1735D855-2CB1-43D2-9E42-26B27C563916}">
      <dgm:prSet/>
      <dgm:spPr/>
      <dgm:t>
        <a:bodyPr/>
        <a:lstStyle/>
        <a:p>
          <a:pPr algn="ctr"/>
          <a:endParaRPr lang="en-US"/>
        </a:p>
      </dgm:t>
    </dgm:pt>
    <dgm:pt modelId="{962A33CC-1D1B-4A1B-A7FC-5A6348CD5F74}">
      <dgm:prSet phldrT="[Text]" custT="1"/>
      <dgm:spPr>
        <a:solidFill>
          <a:srgbClr val="66CCFF"/>
        </a:solidFill>
      </dgm:spPr>
      <dgm:t>
        <a:bodyPr/>
        <a:lstStyle/>
        <a:p>
          <a:pPr algn="ctr"/>
          <a:r>
            <a:rPr lang="en-IN" sz="1800" dirty="0" smtClean="0">
              <a:solidFill>
                <a:schemeClr val="tx1"/>
              </a:solidFill>
              <a:latin typeface="Cambria" pitchFamily="18" charset="0"/>
            </a:rPr>
            <a:t>Employee performance evaluation</a:t>
          </a:r>
          <a:endParaRPr lang="en-US" sz="1800" dirty="0">
            <a:solidFill>
              <a:schemeClr val="tx1"/>
            </a:solidFill>
            <a:latin typeface="Cambria" pitchFamily="18" charset="0"/>
          </a:endParaRPr>
        </a:p>
      </dgm:t>
    </dgm:pt>
    <dgm:pt modelId="{17B178D1-7A09-4CEE-8FBA-1B34D3EE53F0}" type="parTrans" cxnId="{3EAB1707-B4B4-48FF-A5E0-1843BEA57A71}">
      <dgm:prSet/>
      <dgm:spPr/>
      <dgm:t>
        <a:bodyPr/>
        <a:lstStyle/>
        <a:p>
          <a:pPr algn="ctr"/>
          <a:endParaRPr lang="en-US"/>
        </a:p>
      </dgm:t>
    </dgm:pt>
    <dgm:pt modelId="{704A0432-95BD-4ECA-B618-DB201CD7B919}" type="sibTrans" cxnId="{3EAB1707-B4B4-48FF-A5E0-1843BEA57A71}">
      <dgm:prSet/>
      <dgm:spPr/>
      <dgm:t>
        <a:bodyPr/>
        <a:lstStyle/>
        <a:p>
          <a:pPr algn="ctr"/>
          <a:endParaRPr lang="en-US"/>
        </a:p>
      </dgm:t>
    </dgm:pt>
    <dgm:pt modelId="{733EF5F9-3A52-4215-B188-B32443B99C22}" type="pres">
      <dgm:prSet presAssocID="{652CFD3E-B22A-4FCB-81F7-E21D05ADD44A}" presName="linear" presStyleCnt="0">
        <dgm:presLayoutVars>
          <dgm:dir/>
          <dgm:animLvl val="lvl"/>
          <dgm:resizeHandles val="exact"/>
        </dgm:presLayoutVars>
      </dgm:prSet>
      <dgm:spPr/>
      <dgm:t>
        <a:bodyPr/>
        <a:lstStyle/>
        <a:p>
          <a:endParaRPr lang="en-US"/>
        </a:p>
      </dgm:t>
    </dgm:pt>
    <dgm:pt modelId="{E842DB92-06C2-4F41-89C9-93830781CCC6}" type="pres">
      <dgm:prSet presAssocID="{1F19AFE7-A379-43DB-9F53-352967694BD3}" presName="parentLin" presStyleCnt="0"/>
      <dgm:spPr/>
    </dgm:pt>
    <dgm:pt modelId="{D5E67FDF-BBC7-4CCA-8EE2-8C54F2BC1E04}" type="pres">
      <dgm:prSet presAssocID="{1F19AFE7-A379-43DB-9F53-352967694BD3}" presName="parentLeftMargin" presStyleLbl="node1" presStyleIdx="0" presStyleCnt="5"/>
      <dgm:spPr/>
      <dgm:t>
        <a:bodyPr/>
        <a:lstStyle/>
        <a:p>
          <a:endParaRPr lang="en-US"/>
        </a:p>
      </dgm:t>
    </dgm:pt>
    <dgm:pt modelId="{4F20B8A9-B375-4839-BAB4-085F5E5F650F}" type="pres">
      <dgm:prSet presAssocID="{1F19AFE7-A379-43DB-9F53-352967694BD3}" presName="parentText" presStyleLbl="node1" presStyleIdx="0" presStyleCnt="5">
        <dgm:presLayoutVars>
          <dgm:chMax val="0"/>
          <dgm:bulletEnabled val="1"/>
        </dgm:presLayoutVars>
      </dgm:prSet>
      <dgm:spPr/>
      <dgm:t>
        <a:bodyPr/>
        <a:lstStyle/>
        <a:p>
          <a:endParaRPr lang="en-US"/>
        </a:p>
      </dgm:t>
    </dgm:pt>
    <dgm:pt modelId="{DE4EBC05-9FB2-41D8-B983-4764110E15DA}" type="pres">
      <dgm:prSet presAssocID="{1F19AFE7-A379-43DB-9F53-352967694BD3}" presName="negativeSpace" presStyleCnt="0"/>
      <dgm:spPr/>
    </dgm:pt>
    <dgm:pt modelId="{7A2132FE-5DD5-4EB4-A7AE-EF0F145244AB}" type="pres">
      <dgm:prSet presAssocID="{1F19AFE7-A379-43DB-9F53-352967694BD3}" presName="childText" presStyleLbl="conFgAcc1" presStyleIdx="0" presStyleCnt="5">
        <dgm:presLayoutVars>
          <dgm:bulletEnabled val="1"/>
        </dgm:presLayoutVars>
      </dgm:prSet>
      <dgm:spPr/>
    </dgm:pt>
    <dgm:pt modelId="{D1BB3034-2602-40EF-9865-5491B1601C47}" type="pres">
      <dgm:prSet presAssocID="{672F3954-9168-4C7E-A109-D6E71084B27B}" presName="spaceBetweenRectangles" presStyleCnt="0"/>
      <dgm:spPr/>
    </dgm:pt>
    <dgm:pt modelId="{5315D881-5FB8-4F1A-85E0-A173D6551F2E}" type="pres">
      <dgm:prSet presAssocID="{8A5ACABA-4494-4DF4-A1C5-66B6FEFCC4FB}" presName="parentLin" presStyleCnt="0"/>
      <dgm:spPr/>
    </dgm:pt>
    <dgm:pt modelId="{F975413E-72D5-4423-99C5-D988B6324A54}" type="pres">
      <dgm:prSet presAssocID="{8A5ACABA-4494-4DF4-A1C5-66B6FEFCC4FB}" presName="parentLeftMargin" presStyleLbl="node1" presStyleIdx="0" presStyleCnt="5"/>
      <dgm:spPr/>
      <dgm:t>
        <a:bodyPr/>
        <a:lstStyle/>
        <a:p>
          <a:endParaRPr lang="en-US"/>
        </a:p>
      </dgm:t>
    </dgm:pt>
    <dgm:pt modelId="{5E738A52-0F9F-46DF-9F96-E61F73D304DF}" type="pres">
      <dgm:prSet presAssocID="{8A5ACABA-4494-4DF4-A1C5-66B6FEFCC4FB}" presName="parentText" presStyleLbl="node1" presStyleIdx="1" presStyleCnt="5">
        <dgm:presLayoutVars>
          <dgm:chMax val="0"/>
          <dgm:bulletEnabled val="1"/>
        </dgm:presLayoutVars>
      </dgm:prSet>
      <dgm:spPr/>
      <dgm:t>
        <a:bodyPr/>
        <a:lstStyle/>
        <a:p>
          <a:endParaRPr lang="en-US"/>
        </a:p>
      </dgm:t>
    </dgm:pt>
    <dgm:pt modelId="{5302C0DB-4543-4122-9F47-3014136B5434}" type="pres">
      <dgm:prSet presAssocID="{8A5ACABA-4494-4DF4-A1C5-66B6FEFCC4FB}" presName="negativeSpace" presStyleCnt="0"/>
      <dgm:spPr/>
    </dgm:pt>
    <dgm:pt modelId="{3C010330-1DFD-4BDC-9541-9F17A64DB275}" type="pres">
      <dgm:prSet presAssocID="{8A5ACABA-4494-4DF4-A1C5-66B6FEFCC4FB}" presName="childText" presStyleLbl="conFgAcc1" presStyleIdx="1" presStyleCnt="5">
        <dgm:presLayoutVars>
          <dgm:bulletEnabled val="1"/>
        </dgm:presLayoutVars>
      </dgm:prSet>
      <dgm:spPr/>
    </dgm:pt>
    <dgm:pt modelId="{F51EFAF6-3F8A-4A7B-9167-4004D66C4E71}" type="pres">
      <dgm:prSet presAssocID="{6137091B-4152-45CB-B417-4E9055E00F2F}" presName="spaceBetweenRectangles" presStyleCnt="0"/>
      <dgm:spPr/>
    </dgm:pt>
    <dgm:pt modelId="{B71448FF-3474-4D2C-BA88-C083A182C368}" type="pres">
      <dgm:prSet presAssocID="{F421C4B9-CE39-4468-B9F4-A133BA1E3DFA}" presName="parentLin" presStyleCnt="0"/>
      <dgm:spPr/>
    </dgm:pt>
    <dgm:pt modelId="{ABBEDEA1-6F15-4664-B9C9-CDB6D686BFA1}" type="pres">
      <dgm:prSet presAssocID="{F421C4B9-CE39-4468-B9F4-A133BA1E3DFA}" presName="parentLeftMargin" presStyleLbl="node1" presStyleIdx="1" presStyleCnt="5"/>
      <dgm:spPr/>
      <dgm:t>
        <a:bodyPr/>
        <a:lstStyle/>
        <a:p>
          <a:endParaRPr lang="en-US"/>
        </a:p>
      </dgm:t>
    </dgm:pt>
    <dgm:pt modelId="{57C4CB6F-DFD5-4F80-AD3D-A3F697768EAA}" type="pres">
      <dgm:prSet presAssocID="{F421C4B9-CE39-4468-B9F4-A133BA1E3DFA}" presName="parentText" presStyleLbl="node1" presStyleIdx="2" presStyleCnt="5">
        <dgm:presLayoutVars>
          <dgm:chMax val="0"/>
          <dgm:bulletEnabled val="1"/>
        </dgm:presLayoutVars>
      </dgm:prSet>
      <dgm:spPr/>
      <dgm:t>
        <a:bodyPr/>
        <a:lstStyle/>
        <a:p>
          <a:endParaRPr lang="en-US"/>
        </a:p>
      </dgm:t>
    </dgm:pt>
    <dgm:pt modelId="{721A24B6-36DE-47C4-8A9B-FBF01464DA96}" type="pres">
      <dgm:prSet presAssocID="{F421C4B9-CE39-4468-B9F4-A133BA1E3DFA}" presName="negativeSpace" presStyleCnt="0"/>
      <dgm:spPr/>
    </dgm:pt>
    <dgm:pt modelId="{3C4D6D0A-A85A-4172-9F58-881C87AC5246}" type="pres">
      <dgm:prSet presAssocID="{F421C4B9-CE39-4468-B9F4-A133BA1E3DFA}" presName="childText" presStyleLbl="conFgAcc1" presStyleIdx="2" presStyleCnt="5">
        <dgm:presLayoutVars>
          <dgm:bulletEnabled val="1"/>
        </dgm:presLayoutVars>
      </dgm:prSet>
      <dgm:spPr/>
    </dgm:pt>
    <dgm:pt modelId="{553316E7-94FF-4F70-9AC9-181071C0F32A}" type="pres">
      <dgm:prSet presAssocID="{9FBB0045-55B1-4F9E-9533-3CD01AF6C771}" presName="spaceBetweenRectangles" presStyleCnt="0"/>
      <dgm:spPr/>
    </dgm:pt>
    <dgm:pt modelId="{A649D1CD-A6C2-403C-8062-82A0BE123D5A}" type="pres">
      <dgm:prSet presAssocID="{66C17560-CBBF-458A-B5DF-CFC3263E9BE1}" presName="parentLin" presStyleCnt="0"/>
      <dgm:spPr/>
    </dgm:pt>
    <dgm:pt modelId="{587F928F-12BB-4AE0-87EC-479A136D135D}" type="pres">
      <dgm:prSet presAssocID="{66C17560-CBBF-458A-B5DF-CFC3263E9BE1}" presName="parentLeftMargin" presStyleLbl="node1" presStyleIdx="2" presStyleCnt="5"/>
      <dgm:spPr/>
      <dgm:t>
        <a:bodyPr/>
        <a:lstStyle/>
        <a:p>
          <a:endParaRPr lang="en-US"/>
        </a:p>
      </dgm:t>
    </dgm:pt>
    <dgm:pt modelId="{7CB5B82E-376D-4580-928E-E731E2CB5153}" type="pres">
      <dgm:prSet presAssocID="{66C17560-CBBF-458A-B5DF-CFC3263E9BE1}" presName="parentText" presStyleLbl="node1" presStyleIdx="3" presStyleCnt="5">
        <dgm:presLayoutVars>
          <dgm:chMax val="0"/>
          <dgm:bulletEnabled val="1"/>
        </dgm:presLayoutVars>
      </dgm:prSet>
      <dgm:spPr/>
      <dgm:t>
        <a:bodyPr/>
        <a:lstStyle/>
        <a:p>
          <a:endParaRPr lang="en-US"/>
        </a:p>
      </dgm:t>
    </dgm:pt>
    <dgm:pt modelId="{5E7F754F-929A-4633-9D06-8951ADF5B082}" type="pres">
      <dgm:prSet presAssocID="{66C17560-CBBF-458A-B5DF-CFC3263E9BE1}" presName="negativeSpace" presStyleCnt="0"/>
      <dgm:spPr/>
    </dgm:pt>
    <dgm:pt modelId="{E71169D2-7990-46F4-8016-E666DCEDC7E3}" type="pres">
      <dgm:prSet presAssocID="{66C17560-CBBF-458A-B5DF-CFC3263E9BE1}" presName="childText" presStyleLbl="conFgAcc1" presStyleIdx="3" presStyleCnt="5">
        <dgm:presLayoutVars>
          <dgm:bulletEnabled val="1"/>
        </dgm:presLayoutVars>
      </dgm:prSet>
      <dgm:spPr/>
    </dgm:pt>
    <dgm:pt modelId="{2D483513-CB12-473A-A4E8-C155A3D2E531}" type="pres">
      <dgm:prSet presAssocID="{C1F48C93-7130-4911-B828-DD2B9F5D9609}" presName="spaceBetweenRectangles" presStyleCnt="0"/>
      <dgm:spPr/>
    </dgm:pt>
    <dgm:pt modelId="{5A267201-C2D7-4EEF-9F84-72C37416EBCB}" type="pres">
      <dgm:prSet presAssocID="{962A33CC-1D1B-4A1B-A7FC-5A6348CD5F74}" presName="parentLin" presStyleCnt="0"/>
      <dgm:spPr/>
    </dgm:pt>
    <dgm:pt modelId="{FEB68E1F-345B-4A7C-8EC0-F608E1FA72CE}" type="pres">
      <dgm:prSet presAssocID="{962A33CC-1D1B-4A1B-A7FC-5A6348CD5F74}" presName="parentLeftMargin" presStyleLbl="node1" presStyleIdx="3" presStyleCnt="5"/>
      <dgm:spPr/>
      <dgm:t>
        <a:bodyPr/>
        <a:lstStyle/>
        <a:p>
          <a:endParaRPr lang="en-US"/>
        </a:p>
      </dgm:t>
    </dgm:pt>
    <dgm:pt modelId="{321D8348-4DA4-4B06-BC66-7C192C55CC0C}" type="pres">
      <dgm:prSet presAssocID="{962A33CC-1D1B-4A1B-A7FC-5A6348CD5F74}" presName="parentText" presStyleLbl="node1" presStyleIdx="4" presStyleCnt="5">
        <dgm:presLayoutVars>
          <dgm:chMax val="0"/>
          <dgm:bulletEnabled val="1"/>
        </dgm:presLayoutVars>
      </dgm:prSet>
      <dgm:spPr/>
      <dgm:t>
        <a:bodyPr/>
        <a:lstStyle/>
        <a:p>
          <a:endParaRPr lang="en-US"/>
        </a:p>
      </dgm:t>
    </dgm:pt>
    <dgm:pt modelId="{080F636A-6B88-4A1C-A2FD-C8E88CA04A51}" type="pres">
      <dgm:prSet presAssocID="{962A33CC-1D1B-4A1B-A7FC-5A6348CD5F74}" presName="negativeSpace" presStyleCnt="0"/>
      <dgm:spPr/>
    </dgm:pt>
    <dgm:pt modelId="{E34648FE-4323-4CB6-A374-1A5C6BA6F247}" type="pres">
      <dgm:prSet presAssocID="{962A33CC-1D1B-4A1B-A7FC-5A6348CD5F74}" presName="childText" presStyleLbl="conFgAcc1" presStyleIdx="4" presStyleCnt="5">
        <dgm:presLayoutVars>
          <dgm:bulletEnabled val="1"/>
        </dgm:presLayoutVars>
      </dgm:prSet>
      <dgm:spPr/>
    </dgm:pt>
  </dgm:ptLst>
  <dgm:cxnLst>
    <dgm:cxn modelId="{8CBA9C18-5BE5-4236-A2BC-E08D8E90B8D6}" type="presOf" srcId="{8A5ACABA-4494-4DF4-A1C5-66B6FEFCC4FB}" destId="{5E738A52-0F9F-46DF-9F96-E61F73D304DF}" srcOrd="1" destOrd="0" presId="urn:microsoft.com/office/officeart/2005/8/layout/list1"/>
    <dgm:cxn modelId="{1735D855-2CB1-43D2-9E42-26B27C563916}" srcId="{652CFD3E-B22A-4FCB-81F7-E21D05ADD44A}" destId="{66C17560-CBBF-458A-B5DF-CFC3263E9BE1}" srcOrd="3" destOrd="0" parTransId="{EA6878E0-6408-43E1-B14B-105089A82710}" sibTransId="{C1F48C93-7130-4911-B828-DD2B9F5D9609}"/>
    <dgm:cxn modelId="{1FD00A41-06D3-4087-803C-B99FBEA3081B}" type="presOf" srcId="{66C17560-CBBF-458A-B5DF-CFC3263E9BE1}" destId="{7CB5B82E-376D-4580-928E-E731E2CB5153}" srcOrd="1" destOrd="0" presId="urn:microsoft.com/office/officeart/2005/8/layout/list1"/>
    <dgm:cxn modelId="{EE3EC7B8-2585-4ABC-9848-0DF65907C2D7}" type="presOf" srcId="{F421C4B9-CE39-4468-B9F4-A133BA1E3DFA}" destId="{ABBEDEA1-6F15-4664-B9C9-CDB6D686BFA1}" srcOrd="0" destOrd="0" presId="urn:microsoft.com/office/officeart/2005/8/layout/list1"/>
    <dgm:cxn modelId="{2E3F11C1-2D01-44B7-81BC-2B1ACB309B53}" srcId="{652CFD3E-B22A-4FCB-81F7-E21D05ADD44A}" destId="{F421C4B9-CE39-4468-B9F4-A133BA1E3DFA}" srcOrd="2" destOrd="0" parTransId="{EDC3B53D-1B18-4219-86B7-762A2B2987F2}" sibTransId="{9FBB0045-55B1-4F9E-9533-3CD01AF6C771}"/>
    <dgm:cxn modelId="{E2DACC47-25D9-422F-9084-6B6824B7B2FF}" type="presOf" srcId="{652CFD3E-B22A-4FCB-81F7-E21D05ADD44A}" destId="{733EF5F9-3A52-4215-B188-B32443B99C22}" srcOrd="0" destOrd="0" presId="urn:microsoft.com/office/officeart/2005/8/layout/list1"/>
    <dgm:cxn modelId="{40A3005B-710C-4A3C-910E-9B1C18F0BE21}" srcId="{652CFD3E-B22A-4FCB-81F7-E21D05ADD44A}" destId="{1F19AFE7-A379-43DB-9F53-352967694BD3}" srcOrd="0" destOrd="0" parTransId="{38FB5AE6-B18C-4774-8DC1-F8186AEE893F}" sibTransId="{672F3954-9168-4C7E-A109-D6E71084B27B}"/>
    <dgm:cxn modelId="{E6FA3C30-F76F-45B2-A2BC-0541BDECB440}" type="presOf" srcId="{1F19AFE7-A379-43DB-9F53-352967694BD3}" destId="{D5E67FDF-BBC7-4CCA-8EE2-8C54F2BC1E04}" srcOrd="0" destOrd="0" presId="urn:microsoft.com/office/officeart/2005/8/layout/list1"/>
    <dgm:cxn modelId="{F43A7D93-EE94-41E0-BE8A-DB3AC1A4904A}" type="presOf" srcId="{8A5ACABA-4494-4DF4-A1C5-66B6FEFCC4FB}" destId="{F975413E-72D5-4423-99C5-D988B6324A54}" srcOrd="0" destOrd="0" presId="urn:microsoft.com/office/officeart/2005/8/layout/list1"/>
    <dgm:cxn modelId="{90E18E67-D4D2-4734-928F-60396971DDE1}" type="presOf" srcId="{962A33CC-1D1B-4A1B-A7FC-5A6348CD5F74}" destId="{321D8348-4DA4-4B06-BC66-7C192C55CC0C}" srcOrd="1" destOrd="0" presId="urn:microsoft.com/office/officeart/2005/8/layout/list1"/>
    <dgm:cxn modelId="{19062F21-26DD-4CC4-A979-C5EA6149522E}" type="presOf" srcId="{962A33CC-1D1B-4A1B-A7FC-5A6348CD5F74}" destId="{FEB68E1F-345B-4A7C-8EC0-F608E1FA72CE}" srcOrd="0" destOrd="0" presId="urn:microsoft.com/office/officeart/2005/8/layout/list1"/>
    <dgm:cxn modelId="{2FF705C5-7FD5-410E-9D4B-D5AECFB5684F}" type="presOf" srcId="{F421C4B9-CE39-4468-B9F4-A133BA1E3DFA}" destId="{57C4CB6F-DFD5-4F80-AD3D-A3F697768EAA}" srcOrd="1" destOrd="0" presId="urn:microsoft.com/office/officeart/2005/8/layout/list1"/>
    <dgm:cxn modelId="{0DA7A8E5-EA2B-4AC2-9F2B-9E4DBA4C2FB6}" srcId="{652CFD3E-B22A-4FCB-81F7-E21D05ADD44A}" destId="{8A5ACABA-4494-4DF4-A1C5-66B6FEFCC4FB}" srcOrd="1" destOrd="0" parTransId="{779EDAE7-E95D-47DE-B1D4-382762C8989D}" sibTransId="{6137091B-4152-45CB-B417-4E9055E00F2F}"/>
    <dgm:cxn modelId="{E6FB8EA0-7D20-4304-8795-1B64DF8F5935}" type="presOf" srcId="{66C17560-CBBF-458A-B5DF-CFC3263E9BE1}" destId="{587F928F-12BB-4AE0-87EC-479A136D135D}" srcOrd="0" destOrd="0" presId="urn:microsoft.com/office/officeart/2005/8/layout/list1"/>
    <dgm:cxn modelId="{3EAB1707-B4B4-48FF-A5E0-1843BEA57A71}" srcId="{652CFD3E-B22A-4FCB-81F7-E21D05ADD44A}" destId="{962A33CC-1D1B-4A1B-A7FC-5A6348CD5F74}" srcOrd="4" destOrd="0" parTransId="{17B178D1-7A09-4CEE-8FBA-1B34D3EE53F0}" sibTransId="{704A0432-95BD-4ECA-B618-DB201CD7B919}"/>
    <dgm:cxn modelId="{D8975458-7601-4157-AFB2-CC50F231C636}" type="presOf" srcId="{1F19AFE7-A379-43DB-9F53-352967694BD3}" destId="{4F20B8A9-B375-4839-BAB4-085F5E5F650F}" srcOrd="1" destOrd="0" presId="urn:microsoft.com/office/officeart/2005/8/layout/list1"/>
    <dgm:cxn modelId="{5E02FEFF-85C0-4248-B470-DD836B6621AB}" type="presParOf" srcId="{733EF5F9-3A52-4215-B188-B32443B99C22}" destId="{E842DB92-06C2-4F41-89C9-93830781CCC6}" srcOrd="0" destOrd="0" presId="urn:microsoft.com/office/officeart/2005/8/layout/list1"/>
    <dgm:cxn modelId="{FC30EE91-DB91-46CA-8F61-94A71E0330F1}" type="presParOf" srcId="{E842DB92-06C2-4F41-89C9-93830781CCC6}" destId="{D5E67FDF-BBC7-4CCA-8EE2-8C54F2BC1E04}" srcOrd="0" destOrd="0" presId="urn:microsoft.com/office/officeart/2005/8/layout/list1"/>
    <dgm:cxn modelId="{4C595267-8851-41A6-9B6C-405851EDD67F}" type="presParOf" srcId="{E842DB92-06C2-4F41-89C9-93830781CCC6}" destId="{4F20B8A9-B375-4839-BAB4-085F5E5F650F}" srcOrd="1" destOrd="0" presId="urn:microsoft.com/office/officeart/2005/8/layout/list1"/>
    <dgm:cxn modelId="{C4E6DD24-BEFA-47A4-AD73-0D06CED01295}" type="presParOf" srcId="{733EF5F9-3A52-4215-B188-B32443B99C22}" destId="{DE4EBC05-9FB2-41D8-B983-4764110E15DA}" srcOrd="1" destOrd="0" presId="urn:microsoft.com/office/officeart/2005/8/layout/list1"/>
    <dgm:cxn modelId="{C3B08345-1783-4A4E-9D7A-706E4DDA058D}" type="presParOf" srcId="{733EF5F9-3A52-4215-B188-B32443B99C22}" destId="{7A2132FE-5DD5-4EB4-A7AE-EF0F145244AB}" srcOrd="2" destOrd="0" presId="urn:microsoft.com/office/officeart/2005/8/layout/list1"/>
    <dgm:cxn modelId="{3C1247F5-3B3B-44A7-85A8-186B35112C52}" type="presParOf" srcId="{733EF5F9-3A52-4215-B188-B32443B99C22}" destId="{D1BB3034-2602-40EF-9865-5491B1601C47}" srcOrd="3" destOrd="0" presId="urn:microsoft.com/office/officeart/2005/8/layout/list1"/>
    <dgm:cxn modelId="{20B9509C-C713-4B36-A047-AA239B84138A}" type="presParOf" srcId="{733EF5F9-3A52-4215-B188-B32443B99C22}" destId="{5315D881-5FB8-4F1A-85E0-A173D6551F2E}" srcOrd="4" destOrd="0" presId="urn:microsoft.com/office/officeart/2005/8/layout/list1"/>
    <dgm:cxn modelId="{7F4C4A38-C169-46EB-AC73-D61C0E473552}" type="presParOf" srcId="{5315D881-5FB8-4F1A-85E0-A173D6551F2E}" destId="{F975413E-72D5-4423-99C5-D988B6324A54}" srcOrd="0" destOrd="0" presId="urn:microsoft.com/office/officeart/2005/8/layout/list1"/>
    <dgm:cxn modelId="{D9B2F10F-9667-47D5-AE4B-383D3124174D}" type="presParOf" srcId="{5315D881-5FB8-4F1A-85E0-A173D6551F2E}" destId="{5E738A52-0F9F-46DF-9F96-E61F73D304DF}" srcOrd="1" destOrd="0" presId="urn:microsoft.com/office/officeart/2005/8/layout/list1"/>
    <dgm:cxn modelId="{A3E996D7-BB0A-42A1-8C78-6492B623F664}" type="presParOf" srcId="{733EF5F9-3A52-4215-B188-B32443B99C22}" destId="{5302C0DB-4543-4122-9F47-3014136B5434}" srcOrd="5" destOrd="0" presId="urn:microsoft.com/office/officeart/2005/8/layout/list1"/>
    <dgm:cxn modelId="{B7E78E1B-4438-4011-B6D7-2245A281BBB3}" type="presParOf" srcId="{733EF5F9-3A52-4215-B188-B32443B99C22}" destId="{3C010330-1DFD-4BDC-9541-9F17A64DB275}" srcOrd="6" destOrd="0" presId="urn:microsoft.com/office/officeart/2005/8/layout/list1"/>
    <dgm:cxn modelId="{475B0DA2-A86B-4065-876D-80CB811B6C7F}" type="presParOf" srcId="{733EF5F9-3A52-4215-B188-B32443B99C22}" destId="{F51EFAF6-3F8A-4A7B-9167-4004D66C4E71}" srcOrd="7" destOrd="0" presId="urn:microsoft.com/office/officeart/2005/8/layout/list1"/>
    <dgm:cxn modelId="{E06487E7-F287-4A24-A80E-43F920864CDB}" type="presParOf" srcId="{733EF5F9-3A52-4215-B188-B32443B99C22}" destId="{B71448FF-3474-4D2C-BA88-C083A182C368}" srcOrd="8" destOrd="0" presId="urn:microsoft.com/office/officeart/2005/8/layout/list1"/>
    <dgm:cxn modelId="{55558340-680F-478B-901F-941358F93E70}" type="presParOf" srcId="{B71448FF-3474-4D2C-BA88-C083A182C368}" destId="{ABBEDEA1-6F15-4664-B9C9-CDB6D686BFA1}" srcOrd="0" destOrd="0" presId="urn:microsoft.com/office/officeart/2005/8/layout/list1"/>
    <dgm:cxn modelId="{9C9A6187-57B5-4F49-88CD-08047E5D63AE}" type="presParOf" srcId="{B71448FF-3474-4D2C-BA88-C083A182C368}" destId="{57C4CB6F-DFD5-4F80-AD3D-A3F697768EAA}" srcOrd="1" destOrd="0" presId="urn:microsoft.com/office/officeart/2005/8/layout/list1"/>
    <dgm:cxn modelId="{C06D1BA7-5658-42D6-8306-F43893204D9F}" type="presParOf" srcId="{733EF5F9-3A52-4215-B188-B32443B99C22}" destId="{721A24B6-36DE-47C4-8A9B-FBF01464DA96}" srcOrd="9" destOrd="0" presId="urn:microsoft.com/office/officeart/2005/8/layout/list1"/>
    <dgm:cxn modelId="{91197E36-3A05-499D-BDED-5C13A44199F1}" type="presParOf" srcId="{733EF5F9-3A52-4215-B188-B32443B99C22}" destId="{3C4D6D0A-A85A-4172-9F58-881C87AC5246}" srcOrd="10" destOrd="0" presId="urn:microsoft.com/office/officeart/2005/8/layout/list1"/>
    <dgm:cxn modelId="{54088584-F205-470A-93AF-E344DA7863BE}" type="presParOf" srcId="{733EF5F9-3A52-4215-B188-B32443B99C22}" destId="{553316E7-94FF-4F70-9AC9-181071C0F32A}" srcOrd="11" destOrd="0" presId="urn:microsoft.com/office/officeart/2005/8/layout/list1"/>
    <dgm:cxn modelId="{857EDCD9-5128-4E40-B7CE-3DFF7C6B809D}" type="presParOf" srcId="{733EF5F9-3A52-4215-B188-B32443B99C22}" destId="{A649D1CD-A6C2-403C-8062-82A0BE123D5A}" srcOrd="12" destOrd="0" presId="urn:microsoft.com/office/officeart/2005/8/layout/list1"/>
    <dgm:cxn modelId="{E779507A-2598-4522-BA29-E02ADEE4CFBB}" type="presParOf" srcId="{A649D1CD-A6C2-403C-8062-82A0BE123D5A}" destId="{587F928F-12BB-4AE0-87EC-479A136D135D}" srcOrd="0" destOrd="0" presId="urn:microsoft.com/office/officeart/2005/8/layout/list1"/>
    <dgm:cxn modelId="{EBB534FE-FE83-4A0A-A494-5F76752F5712}" type="presParOf" srcId="{A649D1CD-A6C2-403C-8062-82A0BE123D5A}" destId="{7CB5B82E-376D-4580-928E-E731E2CB5153}" srcOrd="1" destOrd="0" presId="urn:microsoft.com/office/officeart/2005/8/layout/list1"/>
    <dgm:cxn modelId="{12762264-B7B0-4515-A7FC-C2AE02208A3C}" type="presParOf" srcId="{733EF5F9-3A52-4215-B188-B32443B99C22}" destId="{5E7F754F-929A-4633-9D06-8951ADF5B082}" srcOrd="13" destOrd="0" presId="urn:microsoft.com/office/officeart/2005/8/layout/list1"/>
    <dgm:cxn modelId="{C76F8C85-752C-4922-AD85-051BA865F4D4}" type="presParOf" srcId="{733EF5F9-3A52-4215-B188-B32443B99C22}" destId="{E71169D2-7990-46F4-8016-E666DCEDC7E3}" srcOrd="14" destOrd="0" presId="urn:microsoft.com/office/officeart/2005/8/layout/list1"/>
    <dgm:cxn modelId="{41F76A37-29CA-4A3B-B151-56B2058F9048}" type="presParOf" srcId="{733EF5F9-3A52-4215-B188-B32443B99C22}" destId="{2D483513-CB12-473A-A4E8-C155A3D2E531}" srcOrd="15" destOrd="0" presId="urn:microsoft.com/office/officeart/2005/8/layout/list1"/>
    <dgm:cxn modelId="{26D7515F-B929-42EF-BD2B-0E238548301F}" type="presParOf" srcId="{733EF5F9-3A52-4215-B188-B32443B99C22}" destId="{5A267201-C2D7-4EEF-9F84-72C37416EBCB}" srcOrd="16" destOrd="0" presId="urn:microsoft.com/office/officeart/2005/8/layout/list1"/>
    <dgm:cxn modelId="{CDCAA8DA-730C-458C-8A2A-868008D8B24A}" type="presParOf" srcId="{5A267201-C2D7-4EEF-9F84-72C37416EBCB}" destId="{FEB68E1F-345B-4A7C-8EC0-F608E1FA72CE}" srcOrd="0" destOrd="0" presId="urn:microsoft.com/office/officeart/2005/8/layout/list1"/>
    <dgm:cxn modelId="{CB751FA5-428F-491D-B5C8-D2575EB1F973}" type="presParOf" srcId="{5A267201-C2D7-4EEF-9F84-72C37416EBCB}" destId="{321D8348-4DA4-4B06-BC66-7C192C55CC0C}" srcOrd="1" destOrd="0" presId="urn:microsoft.com/office/officeart/2005/8/layout/list1"/>
    <dgm:cxn modelId="{B8868647-F32F-4863-B50C-6E74AAA400B4}" type="presParOf" srcId="{733EF5F9-3A52-4215-B188-B32443B99C22}" destId="{080F636A-6B88-4A1C-A2FD-C8E88CA04A51}" srcOrd="17" destOrd="0" presId="urn:microsoft.com/office/officeart/2005/8/layout/list1"/>
    <dgm:cxn modelId="{313AB614-069D-4D4E-A36E-E89EC1B96DBA}" type="presParOf" srcId="{733EF5F9-3A52-4215-B188-B32443B99C22}" destId="{E34648FE-4323-4CB6-A374-1A5C6BA6F247}"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522B18E8-BE71-42C9-B6A5-6F4B48489432}" type="doc">
      <dgm:prSet loTypeId="urn:microsoft.com/office/officeart/2005/8/layout/arrow2" loCatId="process" qsTypeId="urn:microsoft.com/office/officeart/2005/8/quickstyle/simple1" qsCatId="simple" csTypeId="urn:microsoft.com/office/officeart/2005/8/colors/accent1_2" csCatId="accent1" phldr="1"/>
      <dgm:spPr/>
    </dgm:pt>
    <dgm:pt modelId="{563B7EEF-9077-406B-A992-B1143648A46E}">
      <dgm:prSet phldrT="[Text]"/>
      <dgm:spPr/>
      <dgm:t>
        <a:bodyPr/>
        <a:lstStyle/>
        <a:p>
          <a:r>
            <a:rPr lang="en-IN" dirty="0" smtClean="0"/>
            <a:t>Mentor Discussions </a:t>
          </a:r>
          <a:endParaRPr lang="en-US" dirty="0"/>
        </a:p>
      </dgm:t>
    </dgm:pt>
    <dgm:pt modelId="{E3A159E5-B7EF-4EA2-B1CD-60429FF8DBBA}" type="parTrans" cxnId="{99D0135A-0F7F-4189-A901-F75C28058B8D}">
      <dgm:prSet/>
      <dgm:spPr/>
      <dgm:t>
        <a:bodyPr/>
        <a:lstStyle/>
        <a:p>
          <a:endParaRPr lang="en-US"/>
        </a:p>
      </dgm:t>
    </dgm:pt>
    <dgm:pt modelId="{7A2F78C2-5214-4956-A090-ECE87D88E17F}" type="sibTrans" cxnId="{99D0135A-0F7F-4189-A901-F75C28058B8D}">
      <dgm:prSet/>
      <dgm:spPr/>
      <dgm:t>
        <a:bodyPr/>
        <a:lstStyle/>
        <a:p>
          <a:endParaRPr lang="en-US"/>
        </a:p>
      </dgm:t>
    </dgm:pt>
    <dgm:pt modelId="{68DBF500-7313-49A9-B24D-83388ECA31AA}">
      <dgm:prSet phldrT="[Text]"/>
      <dgm:spPr/>
      <dgm:t>
        <a:bodyPr/>
        <a:lstStyle/>
        <a:p>
          <a:r>
            <a:rPr lang="en-IN" dirty="0" smtClean="0"/>
            <a:t>Field Visits</a:t>
          </a:r>
          <a:endParaRPr lang="en-US" dirty="0"/>
        </a:p>
      </dgm:t>
    </dgm:pt>
    <dgm:pt modelId="{18372496-8D0F-4927-A6AB-0157C37B089F}" type="parTrans" cxnId="{A4004782-C02E-4BEB-BEA4-F290DD610220}">
      <dgm:prSet/>
      <dgm:spPr/>
      <dgm:t>
        <a:bodyPr/>
        <a:lstStyle/>
        <a:p>
          <a:endParaRPr lang="en-US"/>
        </a:p>
      </dgm:t>
    </dgm:pt>
    <dgm:pt modelId="{5F53EE8E-1F38-4E15-8DA0-26299E6127E1}" type="sibTrans" cxnId="{A4004782-C02E-4BEB-BEA4-F290DD610220}">
      <dgm:prSet/>
      <dgm:spPr/>
      <dgm:t>
        <a:bodyPr/>
        <a:lstStyle/>
        <a:p>
          <a:endParaRPr lang="en-US"/>
        </a:p>
      </dgm:t>
    </dgm:pt>
    <dgm:pt modelId="{031D6E1A-525A-4C8F-8F0A-460DE31B6635}">
      <dgm:prSet phldrT="[Text]"/>
      <dgm:spPr/>
      <dgm:t>
        <a:bodyPr/>
        <a:lstStyle/>
        <a:p>
          <a:r>
            <a:rPr lang="en-IN" dirty="0" smtClean="0"/>
            <a:t>Literature Review</a:t>
          </a:r>
          <a:endParaRPr lang="en-US" dirty="0"/>
        </a:p>
      </dgm:t>
    </dgm:pt>
    <dgm:pt modelId="{05C98BF4-38AB-4058-9B17-647E4C906A60}" type="parTrans" cxnId="{E071F848-8176-4D51-B954-6E6748672EF7}">
      <dgm:prSet/>
      <dgm:spPr/>
      <dgm:t>
        <a:bodyPr/>
        <a:lstStyle/>
        <a:p>
          <a:endParaRPr lang="en-US"/>
        </a:p>
      </dgm:t>
    </dgm:pt>
    <dgm:pt modelId="{6FFF665E-A3A9-4C0D-8AFE-6C87931A2A2E}" type="sibTrans" cxnId="{E071F848-8176-4D51-B954-6E6748672EF7}">
      <dgm:prSet/>
      <dgm:spPr/>
      <dgm:t>
        <a:bodyPr/>
        <a:lstStyle/>
        <a:p>
          <a:endParaRPr lang="en-US"/>
        </a:p>
      </dgm:t>
    </dgm:pt>
    <dgm:pt modelId="{7878990A-9643-443E-AE39-DDFA3A68D0F3}" type="pres">
      <dgm:prSet presAssocID="{522B18E8-BE71-42C9-B6A5-6F4B48489432}" presName="arrowDiagram" presStyleCnt="0">
        <dgm:presLayoutVars>
          <dgm:chMax val="5"/>
          <dgm:dir/>
          <dgm:resizeHandles val="exact"/>
        </dgm:presLayoutVars>
      </dgm:prSet>
      <dgm:spPr/>
    </dgm:pt>
    <dgm:pt modelId="{91D8F6F9-2F49-440A-83B3-DD6BB8930F7C}" type="pres">
      <dgm:prSet presAssocID="{522B18E8-BE71-42C9-B6A5-6F4B48489432}" presName="arrow" presStyleLbl="bgShp" presStyleIdx="0" presStyleCnt="1"/>
      <dgm:spPr/>
    </dgm:pt>
    <dgm:pt modelId="{55B37477-0522-427C-B773-EF825835F14F}" type="pres">
      <dgm:prSet presAssocID="{522B18E8-BE71-42C9-B6A5-6F4B48489432}" presName="arrowDiagram3" presStyleCnt="0"/>
      <dgm:spPr/>
    </dgm:pt>
    <dgm:pt modelId="{045F0669-ABA4-46F2-AC8F-985934E84191}" type="pres">
      <dgm:prSet presAssocID="{563B7EEF-9077-406B-A992-B1143648A46E}" presName="bullet3a" presStyleLbl="node1" presStyleIdx="0" presStyleCnt="3"/>
      <dgm:spPr/>
    </dgm:pt>
    <dgm:pt modelId="{40F47D85-193C-4D34-8C85-BC17F88AD731}" type="pres">
      <dgm:prSet presAssocID="{563B7EEF-9077-406B-A992-B1143648A46E}" presName="textBox3a" presStyleLbl="revTx" presStyleIdx="0" presStyleCnt="3">
        <dgm:presLayoutVars>
          <dgm:bulletEnabled val="1"/>
        </dgm:presLayoutVars>
      </dgm:prSet>
      <dgm:spPr/>
      <dgm:t>
        <a:bodyPr/>
        <a:lstStyle/>
        <a:p>
          <a:endParaRPr lang="en-US"/>
        </a:p>
      </dgm:t>
    </dgm:pt>
    <dgm:pt modelId="{0DE2AC73-B65E-4632-8D87-3A477DBF9B5C}" type="pres">
      <dgm:prSet presAssocID="{68DBF500-7313-49A9-B24D-83388ECA31AA}" presName="bullet3b" presStyleLbl="node1" presStyleIdx="1" presStyleCnt="3"/>
      <dgm:spPr/>
    </dgm:pt>
    <dgm:pt modelId="{9E3C156E-F2EA-4960-BC55-27C4A0F74B3D}" type="pres">
      <dgm:prSet presAssocID="{68DBF500-7313-49A9-B24D-83388ECA31AA}" presName="textBox3b" presStyleLbl="revTx" presStyleIdx="1" presStyleCnt="3">
        <dgm:presLayoutVars>
          <dgm:bulletEnabled val="1"/>
        </dgm:presLayoutVars>
      </dgm:prSet>
      <dgm:spPr/>
      <dgm:t>
        <a:bodyPr/>
        <a:lstStyle/>
        <a:p>
          <a:endParaRPr lang="en-US"/>
        </a:p>
      </dgm:t>
    </dgm:pt>
    <dgm:pt modelId="{470115E3-BD48-42F9-8B43-59A374D2B49B}" type="pres">
      <dgm:prSet presAssocID="{031D6E1A-525A-4C8F-8F0A-460DE31B6635}" presName="bullet3c" presStyleLbl="node1" presStyleIdx="2" presStyleCnt="3"/>
      <dgm:spPr/>
    </dgm:pt>
    <dgm:pt modelId="{7486BD58-02F3-487D-BD0E-1DA7913A8C66}" type="pres">
      <dgm:prSet presAssocID="{031D6E1A-525A-4C8F-8F0A-460DE31B6635}" presName="textBox3c" presStyleLbl="revTx" presStyleIdx="2" presStyleCnt="3">
        <dgm:presLayoutVars>
          <dgm:bulletEnabled val="1"/>
        </dgm:presLayoutVars>
      </dgm:prSet>
      <dgm:spPr/>
      <dgm:t>
        <a:bodyPr/>
        <a:lstStyle/>
        <a:p>
          <a:endParaRPr lang="en-US"/>
        </a:p>
      </dgm:t>
    </dgm:pt>
  </dgm:ptLst>
  <dgm:cxnLst>
    <dgm:cxn modelId="{99D0135A-0F7F-4189-A901-F75C28058B8D}" srcId="{522B18E8-BE71-42C9-B6A5-6F4B48489432}" destId="{563B7EEF-9077-406B-A992-B1143648A46E}" srcOrd="0" destOrd="0" parTransId="{E3A159E5-B7EF-4EA2-B1CD-60429FF8DBBA}" sibTransId="{7A2F78C2-5214-4956-A090-ECE87D88E17F}"/>
    <dgm:cxn modelId="{A4004782-C02E-4BEB-BEA4-F290DD610220}" srcId="{522B18E8-BE71-42C9-B6A5-6F4B48489432}" destId="{68DBF500-7313-49A9-B24D-83388ECA31AA}" srcOrd="1" destOrd="0" parTransId="{18372496-8D0F-4927-A6AB-0157C37B089F}" sibTransId="{5F53EE8E-1F38-4E15-8DA0-26299E6127E1}"/>
    <dgm:cxn modelId="{ECD357F1-0FF0-4ED2-8532-504B25219904}" type="presOf" srcId="{522B18E8-BE71-42C9-B6A5-6F4B48489432}" destId="{7878990A-9643-443E-AE39-DDFA3A68D0F3}" srcOrd="0" destOrd="0" presId="urn:microsoft.com/office/officeart/2005/8/layout/arrow2"/>
    <dgm:cxn modelId="{19D30F59-B2C9-4B53-8EAA-3D7C92B35290}" type="presOf" srcId="{563B7EEF-9077-406B-A992-B1143648A46E}" destId="{40F47D85-193C-4D34-8C85-BC17F88AD731}" srcOrd="0" destOrd="0" presId="urn:microsoft.com/office/officeart/2005/8/layout/arrow2"/>
    <dgm:cxn modelId="{009C21C9-82EF-4D94-8529-9932859B1644}" type="presOf" srcId="{68DBF500-7313-49A9-B24D-83388ECA31AA}" destId="{9E3C156E-F2EA-4960-BC55-27C4A0F74B3D}" srcOrd="0" destOrd="0" presId="urn:microsoft.com/office/officeart/2005/8/layout/arrow2"/>
    <dgm:cxn modelId="{51162771-D772-44F7-B007-B1D91FE6B0C1}" type="presOf" srcId="{031D6E1A-525A-4C8F-8F0A-460DE31B6635}" destId="{7486BD58-02F3-487D-BD0E-1DA7913A8C66}" srcOrd="0" destOrd="0" presId="urn:microsoft.com/office/officeart/2005/8/layout/arrow2"/>
    <dgm:cxn modelId="{E071F848-8176-4D51-B954-6E6748672EF7}" srcId="{522B18E8-BE71-42C9-B6A5-6F4B48489432}" destId="{031D6E1A-525A-4C8F-8F0A-460DE31B6635}" srcOrd="2" destOrd="0" parTransId="{05C98BF4-38AB-4058-9B17-647E4C906A60}" sibTransId="{6FFF665E-A3A9-4C0D-8AFE-6C87931A2A2E}"/>
    <dgm:cxn modelId="{AA15CA39-76DF-4B86-B744-BBE1D457AF41}" type="presParOf" srcId="{7878990A-9643-443E-AE39-DDFA3A68D0F3}" destId="{91D8F6F9-2F49-440A-83B3-DD6BB8930F7C}" srcOrd="0" destOrd="0" presId="urn:microsoft.com/office/officeart/2005/8/layout/arrow2"/>
    <dgm:cxn modelId="{213D10A0-08D4-4D2D-B40C-8A000713F9A9}" type="presParOf" srcId="{7878990A-9643-443E-AE39-DDFA3A68D0F3}" destId="{55B37477-0522-427C-B773-EF825835F14F}" srcOrd="1" destOrd="0" presId="urn:microsoft.com/office/officeart/2005/8/layout/arrow2"/>
    <dgm:cxn modelId="{5D8CE063-72B6-41A9-A276-7CBD9E5150EB}" type="presParOf" srcId="{55B37477-0522-427C-B773-EF825835F14F}" destId="{045F0669-ABA4-46F2-AC8F-985934E84191}" srcOrd="0" destOrd="0" presId="urn:microsoft.com/office/officeart/2005/8/layout/arrow2"/>
    <dgm:cxn modelId="{5D71ED8C-B51D-4EAD-99FA-A6A274AF8FDD}" type="presParOf" srcId="{55B37477-0522-427C-B773-EF825835F14F}" destId="{40F47D85-193C-4D34-8C85-BC17F88AD731}" srcOrd="1" destOrd="0" presId="urn:microsoft.com/office/officeart/2005/8/layout/arrow2"/>
    <dgm:cxn modelId="{04F1049F-A3F8-4745-B6D9-70429A9936F6}" type="presParOf" srcId="{55B37477-0522-427C-B773-EF825835F14F}" destId="{0DE2AC73-B65E-4632-8D87-3A477DBF9B5C}" srcOrd="2" destOrd="0" presId="urn:microsoft.com/office/officeart/2005/8/layout/arrow2"/>
    <dgm:cxn modelId="{89928686-D590-4CB7-B342-1CA4E114FDF5}" type="presParOf" srcId="{55B37477-0522-427C-B773-EF825835F14F}" destId="{9E3C156E-F2EA-4960-BC55-27C4A0F74B3D}" srcOrd="3" destOrd="0" presId="urn:microsoft.com/office/officeart/2005/8/layout/arrow2"/>
    <dgm:cxn modelId="{74B8A996-5E00-4360-B23C-F5355224B6F0}" type="presParOf" srcId="{55B37477-0522-427C-B773-EF825835F14F}" destId="{470115E3-BD48-42F9-8B43-59A374D2B49B}" srcOrd="4" destOrd="0" presId="urn:microsoft.com/office/officeart/2005/8/layout/arrow2"/>
    <dgm:cxn modelId="{2C9E11AE-ABD5-4579-AFE4-8EDC253A9BF9}" type="presParOf" srcId="{55B37477-0522-427C-B773-EF825835F14F}" destId="{7486BD58-02F3-487D-BD0E-1DA7913A8C66}" srcOrd="5"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24BBD92-97FE-466C-8CB0-B039A3BBFA42}"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502D6D3B-D53C-44AE-B1BA-B17FD7A7A3D7}">
      <dgm:prSet phldrT="[Text]"/>
      <dgm:spPr>
        <a:solidFill>
          <a:srgbClr val="00CC66"/>
        </a:solidFill>
      </dgm:spPr>
      <dgm:t>
        <a:bodyPr/>
        <a:lstStyle/>
        <a:p>
          <a:r>
            <a:rPr lang="en-IN" dirty="0" smtClean="0">
              <a:solidFill>
                <a:schemeClr val="bg1"/>
              </a:solidFill>
              <a:latin typeface="Cambria" pitchFamily="18" charset="0"/>
            </a:rPr>
            <a:t>Status of dashboard</a:t>
          </a:r>
          <a:endParaRPr lang="en-US" dirty="0">
            <a:solidFill>
              <a:schemeClr val="bg1"/>
            </a:solidFill>
            <a:latin typeface="Cambria" pitchFamily="18" charset="0"/>
          </a:endParaRPr>
        </a:p>
      </dgm:t>
    </dgm:pt>
    <dgm:pt modelId="{81DDEB59-68AF-4E68-9B7D-EDDF587FDEA9}" type="parTrans" cxnId="{EE807478-B805-4A6F-B4C3-4D7D9D60153A}">
      <dgm:prSet/>
      <dgm:spPr/>
      <dgm:t>
        <a:bodyPr/>
        <a:lstStyle/>
        <a:p>
          <a:endParaRPr lang="en-US"/>
        </a:p>
      </dgm:t>
    </dgm:pt>
    <dgm:pt modelId="{3558DFD8-4B48-4BD0-AFB3-364026BCDD46}" type="sibTrans" cxnId="{EE807478-B805-4A6F-B4C3-4D7D9D60153A}">
      <dgm:prSet/>
      <dgm:spPr/>
      <dgm:t>
        <a:bodyPr/>
        <a:lstStyle/>
        <a:p>
          <a:endParaRPr lang="en-US"/>
        </a:p>
      </dgm:t>
    </dgm:pt>
    <dgm:pt modelId="{0188B544-5E57-4B19-ABB7-75E10F3982C0}">
      <dgm:prSet phldrT="[Text]"/>
      <dgm:spPr>
        <a:solidFill>
          <a:srgbClr val="00CC66"/>
        </a:solidFill>
      </dgm:spPr>
      <dgm:t>
        <a:bodyPr/>
        <a:lstStyle/>
        <a:p>
          <a:r>
            <a:rPr lang="en-IN" dirty="0" smtClean="0">
              <a:solidFill>
                <a:schemeClr val="bg1"/>
              </a:solidFill>
              <a:latin typeface="Cambria" pitchFamily="18" charset="0"/>
            </a:rPr>
            <a:t>Complaint system exists only for tube wells</a:t>
          </a:r>
          <a:endParaRPr lang="en-US" dirty="0">
            <a:solidFill>
              <a:schemeClr val="bg1"/>
            </a:solidFill>
            <a:latin typeface="Cambria" pitchFamily="18" charset="0"/>
          </a:endParaRPr>
        </a:p>
      </dgm:t>
    </dgm:pt>
    <dgm:pt modelId="{A1879D74-3132-46A9-952E-5AAEEB02C5A2}" type="parTrans" cxnId="{3512E9DC-F431-41A4-9CAD-F5E64DF0704E}">
      <dgm:prSet/>
      <dgm:spPr/>
      <dgm:t>
        <a:bodyPr/>
        <a:lstStyle/>
        <a:p>
          <a:endParaRPr lang="en-US"/>
        </a:p>
      </dgm:t>
    </dgm:pt>
    <dgm:pt modelId="{F15E2883-A0DC-4B0E-AD96-2D2FB5FBC42D}" type="sibTrans" cxnId="{3512E9DC-F431-41A4-9CAD-F5E64DF0704E}">
      <dgm:prSet/>
      <dgm:spPr/>
      <dgm:t>
        <a:bodyPr/>
        <a:lstStyle/>
        <a:p>
          <a:endParaRPr lang="en-US"/>
        </a:p>
      </dgm:t>
    </dgm:pt>
    <dgm:pt modelId="{DC6E3A46-B4F8-462C-B9F8-9E8B48F8BFBC}">
      <dgm:prSet phldrT="[Text]" custT="1"/>
      <dgm:spPr>
        <a:solidFill>
          <a:srgbClr val="00CC66"/>
        </a:solidFill>
      </dgm:spPr>
      <dgm:t>
        <a:bodyPr/>
        <a:lstStyle/>
        <a:p>
          <a:r>
            <a:rPr lang="en-IN" sz="2000" dirty="0" smtClean="0">
              <a:solidFill>
                <a:schemeClr val="bg1"/>
              </a:solidFill>
              <a:latin typeface="Cambria" pitchFamily="18" charset="0"/>
            </a:rPr>
            <a:t>No performance evaluation system</a:t>
          </a:r>
          <a:endParaRPr lang="en-US" sz="2000" dirty="0">
            <a:solidFill>
              <a:schemeClr val="bg1"/>
            </a:solidFill>
            <a:latin typeface="Cambria" pitchFamily="18" charset="0"/>
          </a:endParaRPr>
        </a:p>
      </dgm:t>
    </dgm:pt>
    <dgm:pt modelId="{CC93B129-386B-44B4-B807-15ACFF168604}" type="parTrans" cxnId="{38B16FA3-B87D-43D5-A09A-57A90BD0F46D}">
      <dgm:prSet/>
      <dgm:spPr/>
      <dgm:t>
        <a:bodyPr/>
        <a:lstStyle/>
        <a:p>
          <a:endParaRPr lang="en-US"/>
        </a:p>
      </dgm:t>
    </dgm:pt>
    <dgm:pt modelId="{AF431072-017D-4533-87D3-CF201A39E6BA}" type="sibTrans" cxnId="{38B16FA3-B87D-43D5-A09A-57A90BD0F46D}">
      <dgm:prSet/>
      <dgm:spPr/>
      <dgm:t>
        <a:bodyPr/>
        <a:lstStyle/>
        <a:p>
          <a:endParaRPr lang="en-US"/>
        </a:p>
      </dgm:t>
    </dgm:pt>
    <dgm:pt modelId="{0D6CBA0C-E560-4916-B4F0-245DDCA81C17}">
      <dgm:prSet phldrT="[Text]" custT="1"/>
      <dgm:spPr>
        <a:solidFill>
          <a:srgbClr val="00CC66"/>
        </a:solidFill>
      </dgm:spPr>
      <dgm:t>
        <a:bodyPr/>
        <a:lstStyle/>
        <a:p>
          <a:r>
            <a:rPr lang="en-IN" sz="2000" dirty="0" smtClean="0">
              <a:solidFill>
                <a:schemeClr val="bg1"/>
              </a:solidFill>
              <a:latin typeface="Cambria" pitchFamily="18" charset="0"/>
            </a:rPr>
            <a:t>System of usage of CPM is suspect</a:t>
          </a:r>
          <a:endParaRPr lang="en-US" sz="2000" dirty="0">
            <a:solidFill>
              <a:schemeClr val="bg1"/>
            </a:solidFill>
            <a:latin typeface="Cambria" pitchFamily="18" charset="0"/>
          </a:endParaRPr>
        </a:p>
      </dgm:t>
    </dgm:pt>
    <dgm:pt modelId="{30D273E4-1A1B-4553-AFC8-4C34E4D29E32}" type="parTrans" cxnId="{02163F89-8627-4BE1-B07B-7C18767042E4}">
      <dgm:prSet/>
      <dgm:spPr/>
      <dgm:t>
        <a:bodyPr/>
        <a:lstStyle/>
        <a:p>
          <a:endParaRPr lang="en-US"/>
        </a:p>
      </dgm:t>
    </dgm:pt>
    <dgm:pt modelId="{401BEA4D-1814-44D3-96B6-6FD41FF93E55}" type="sibTrans" cxnId="{02163F89-8627-4BE1-B07B-7C18767042E4}">
      <dgm:prSet/>
      <dgm:spPr/>
      <dgm:t>
        <a:bodyPr/>
        <a:lstStyle/>
        <a:p>
          <a:endParaRPr lang="en-US"/>
        </a:p>
      </dgm:t>
    </dgm:pt>
    <dgm:pt modelId="{AE889E24-29B3-4878-A190-74FB5E8BCE32}">
      <dgm:prSet phldrT="[Text]" custT="1"/>
      <dgm:spPr>
        <a:solidFill>
          <a:srgbClr val="00CC66"/>
        </a:solidFill>
      </dgm:spPr>
      <dgm:t>
        <a:bodyPr/>
        <a:lstStyle/>
        <a:p>
          <a:r>
            <a:rPr lang="en-IN" sz="2000" dirty="0" smtClean="0">
              <a:solidFill>
                <a:schemeClr val="bg1"/>
              </a:solidFill>
              <a:latin typeface="Cambria" pitchFamily="18" charset="0"/>
            </a:rPr>
            <a:t>Roaster implementation is pathetic</a:t>
          </a:r>
          <a:endParaRPr lang="en-US" sz="2000" dirty="0">
            <a:solidFill>
              <a:schemeClr val="bg1"/>
            </a:solidFill>
            <a:latin typeface="Cambria" pitchFamily="18" charset="0"/>
          </a:endParaRPr>
        </a:p>
      </dgm:t>
    </dgm:pt>
    <dgm:pt modelId="{359B5E46-FE67-4DC8-834D-9D6E6D5C49A8}" type="parTrans" cxnId="{DF409517-5B7B-4DD6-BE9D-FCDFE459B03E}">
      <dgm:prSet/>
      <dgm:spPr/>
      <dgm:t>
        <a:bodyPr/>
        <a:lstStyle/>
        <a:p>
          <a:endParaRPr lang="en-US"/>
        </a:p>
      </dgm:t>
    </dgm:pt>
    <dgm:pt modelId="{7FDF4BC7-EA9F-4575-9DB2-9ADA6C3F54E7}" type="sibTrans" cxnId="{DF409517-5B7B-4DD6-BE9D-FCDFE459B03E}">
      <dgm:prSet/>
      <dgm:spPr/>
      <dgm:t>
        <a:bodyPr/>
        <a:lstStyle/>
        <a:p>
          <a:endParaRPr lang="en-US"/>
        </a:p>
      </dgm:t>
    </dgm:pt>
    <dgm:pt modelId="{ACC739FB-1295-4AC1-80D6-DA7C9E7C9F54}">
      <dgm:prSet phldrT="[Text]" custT="1"/>
      <dgm:spPr>
        <a:solidFill>
          <a:srgbClr val="00CC66"/>
        </a:solidFill>
      </dgm:spPr>
      <dgm:t>
        <a:bodyPr/>
        <a:lstStyle/>
        <a:p>
          <a:r>
            <a:rPr lang="en-IN" sz="2000" dirty="0" smtClean="0">
              <a:solidFill>
                <a:schemeClr val="bg1"/>
              </a:solidFill>
              <a:latin typeface="Cambria" pitchFamily="18" charset="0"/>
            </a:rPr>
            <a:t>W.U.A.s are in a very bad shape</a:t>
          </a:r>
          <a:endParaRPr lang="en-US" sz="2000" dirty="0">
            <a:solidFill>
              <a:schemeClr val="bg1"/>
            </a:solidFill>
            <a:latin typeface="Cambria" pitchFamily="18" charset="0"/>
          </a:endParaRPr>
        </a:p>
      </dgm:t>
    </dgm:pt>
    <dgm:pt modelId="{96A74EF5-3433-482C-8E12-5565F86FE931}" type="parTrans" cxnId="{8457E851-A349-4390-92E7-3EBEA045B562}">
      <dgm:prSet/>
      <dgm:spPr/>
      <dgm:t>
        <a:bodyPr/>
        <a:lstStyle/>
        <a:p>
          <a:endParaRPr lang="en-US"/>
        </a:p>
      </dgm:t>
    </dgm:pt>
    <dgm:pt modelId="{421C07D2-C4C3-4447-A3A7-7821DDB54FED}" type="sibTrans" cxnId="{8457E851-A349-4390-92E7-3EBEA045B562}">
      <dgm:prSet/>
      <dgm:spPr/>
      <dgm:t>
        <a:bodyPr/>
        <a:lstStyle/>
        <a:p>
          <a:endParaRPr lang="en-US"/>
        </a:p>
      </dgm:t>
    </dgm:pt>
    <dgm:pt modelId="{3DDFBB99-8952-4794-AAA0-C796D9A9B254}">
      <dgm:prSet phldrT="[Text]" custT="1"/>
      <dgm:spPr>
        <a:solidFill>
          <a:srgbClr val="00CC66"/>
        </a:solidFill>
      </dgm:spPr>
      <dgm:t>
        <a:bodyPr/>
        <a:lstStyle/>
        <a:p>
          <a:r>
            <a:rPr lang="en-IN" sz="2000" dirty="0" smtClean="0">
              <a:solidFill>
                <a:schemeClr val="bg1"/>
              </a:solidFill>
              <a:latin typeface="Cambria" pitchFamily="18" charset="0"/>
            </a:rPr>
            <a:t>Underachieving Department</a:t>
          </a:r>
          <a:endParaRPr lang="en-US" sz="2000" dirty="0">
            <a:solidFill>
              <a:schemeClr val="bg1"/>
            </a:solidFill>
            <a:latin typeface="Cambria" pitchFamily="18" charset="0"/>
          </a:endParaRPr>
        </a:p>
      </dgm:t>
    </dgm:pt>
    <dgm:pt modelId="{B951350A-6E77-41E7-AF22-889613D66AD7}" type="parTrans" cxnId="{4A052BB3-B5A2-43CA-A496-B0583B2ECB5F}">
      <dgm:prSet/>
      <dgm:spPr/>
      <dgm:t>
        <a:bodyPr/>
        <a:lstStyle/>
        <a:p>
          <a:endParaRPr lang="en-US"/>
        </a:p>
      </dgm:t>
    </dgm:pt>
    <dgm:pt modelId="{E40088E4-5827-43BA-87EE-1DEEB0D25146}" type="sibTrans" cxnId="{4A052BB3-B5A2-43CA-A496-B0583B2ECB5F}">
      <dgm:prSet/>
      <dgm:spPr/>
      <dgm:t>
        <a:bodyPr/>
        <a:lstStyle/>
        <a:p>
          <a:endParaRPr lang="en-US"/>
        </a:p>
      </dgm:t>
    </dgm:pt>
    <dgm:pt modelId="{4BFDC893-5AEC-48FE-A21F-8F0E2241F50C}" type="pres">
      <dgm:prSet presAssocID="{524BBD92-97FE-466C-8CB0-B039A3BBFA42}" presName="diagram" presStyleCnt="0">
        <dgm:presLayoutVars>
          <dgm:dir/>
          <dgm:resizeHandles val="exact"/>
        </dgm:presLayoutVars>
      </dgm:prSet>
      <dgm:spPr/>
      <dgm:t>
        <a:bodyPr/>
        <a:lstStyle/>
        <a:p>
          <a:endParaRPr lang="en-US"/>
        </a:p>
      </dgm:t>
    </dgm:pt>
    <dgm:pt modelId="{5C604D0A-BB6D-4F5F-9D77-578B6D5F659D}" type="pres">
      <dgm:prSet presAssocID="{502D6D3B-D53C-44AE-B1BA-B17FD7A7A3D7}" presName="node" presStyleLbl="node1" presStyleIdx="0" presStyleCnt="7">
        <dgm:presLayoutVars>
          <dgm:bulletEnabled val="1"/>
        </dgm:presLayoutVars>
      </dgm:prSet>
      <dgm:spPr/>
      <dgm:t>
        <a:bodyPr/>
        <a:lstStyle/>
        <a:p>
          <a:endParaRPr lang="en-US"/>
        </a:p>
      </dgm:t>
    </dgm:pt>
    <dgm:pt modelId="{4CFB2C0B-52D5-476F-8188-10013CFF2F64}" type="pres">
      <dgm:prSet presAssocID="{3558DFD8-4B48-4BD0-AFB3-364026BCDD46}" presName="sibTrans" presStyleCnt="0"/>
      <dgm:spPr/>
    </dgm:pt>
    <dgm:pt modelId="{C3213FBA-8497-4405-A137-019BA34A49B1}" type="pres">
      <dgm:prSet presAssocID="{0188B544-5E57-4B19-ABB7-75E10F3982C0}" presName="node" presStyleLbl="node1" presStyleIdx="1" presStyleCnt="7">
        <dgm:presLayoutVars>
          <dgm:bulletEnabled val="1"/>
        </dgm:presLayoutVars>
      </dgm:prSet>
      <dgm:spPr/>
      <dgm:t>
        <a:bodyPr/>
        <a:lstStyle/>
        <a:p>
          <a:endParaRPr lang="en-US"/>
        </a:p>
      </dgm:t>
    </dgm:pt>
    <dgm:pt modelId="{D97A884B-C38D-4341-AD11-5A3764A5D056}" type="pres">
      <dgm:prSet presAssocID="{F15E2883-A0DC-4B0E-AD96-2D2FB5FBC42D}" presName="sibTrans" presStyleCnt="0"/>
      <dgm:spPr/>
    </dgm:pt>
    <dgm:pt modelId="{A5C219E8-4FC4-49E2-896D-7D06ED462C3C}" type="pres">
      <dgm:prSet presAssocID="{DC6E3A46-B4F8-462C-B9F8-9E8B48F8BFBC}" presName="node" presStyleLbl="node1" presStyleIdx="2" presStyleCnt="7">
        <dgm:presLayoutVars>
          <dgm:bulletEnabled val="1"/>
        </dgm:presLayoutVars>
      </dgm:prSet>
      <dgm:spPr/>
      <dgm:t>
        <a:bodyPr/>
        <a:lstStyle/>
        <a:p>
          <a:endParaRPr lang="en-US"/>
        </a:p>
      </dgm:t>
    </dgm:pt>
    <dgm:pt modelId="{A5843BF9-6B3B-472F-ADCF-011978CF85E7}" type="pres">
      <dgm:prSet presAssocID="{AF431072-017D-4533-87D3-CF201A39E6BA}" presName="sibTrans" presStyleCnt="0"/>
      <dgm:spPr/>
    </dgm:pt>
    <dgm:pt modelId="{D644E4E0-F032-4A68-8CA7-62B567BE11AD}" type="pres">
      <dgm:prSet presAssocID="{0D6CBA0C-E560-4916-B4F0-245DDCA81C17}" presName="node" presStyleLbl="node1" presStyleIdx="3" presStyleCnt="7">
        <dgm:presLayoutVars>
          <dgm:bulletEnabled val="1"/>
        </dgm:presLayoutVars>
      </dgm:prSet>
      <dgm:spPr/>
      <dgm:t>
        <a:bodyPr/>
        <a:lstStyle/>
        <a:p>
          <a:endParaRPr lang="en-US"/>
        </a:p>
      </dgm:t>
    </dgm:pt>
    <dgm:pt modelId="{9578A34A-05DA-4768-8FC4-8B4CB88D81C7}" type="pres">
      <dgm:prSet presAssocID="{401BEA4D-1814-44D3-96B6-6FD41FF93E55}" presName="sibTrans" presStyleCnt="0"/>
      <dgm:spPr/>
    </dgm:pt>
    <dgm:pt modelId="{AC91EEBF-6A1E-475E-8ECA-27A03C05214A}" type="pres">
      <dgm:prSet presAssocID="{AE889E24-29B3-4878-A190-74FB5E8BCE32}" presName="node" presStyleLbl="node1" presStyleIdx="4" presStyleCnt="7">
        <dgm:presLayoutVars>
          <dgm:bulletEnabled val="1"/>
        </dgm:presLayoutVars>
      </dgm:prSet>
      <dgm:spPr/>
      <dgm:t>
        <a:bodyPr/>
        <a:lstStyle/>
        <a:p>
          <a:endParaRPr lang="en-US"/>
        </a:p>
      </dgm:t>
    </dgm:pt>
    <dgm:pt modelId="{BC5602FB-6FCD-41DC-AB8F-146E3538DF4F}" type="pres">
      <dgm:prSet presAssocID="{7FDF4BC7-EA9F-4575-9DB2-9ADA6C3F54E7}" presName="sibTrans" presStyleCnt="0"/>
      <dgm:spPr/>
    </dgm:pt>
    <dgm:pt modelId="{D3323ABD-7449-4C83-8E36-110DD2F723CA}" type="pres">
      <dgm:prSet presAssocID="{ACC739FB-1295-4AC1-80D6-DA7C9E7C9F54}" presName="node" presStyleLbl="node1" presStyleIdx="5" presStyleCnt="7">
        <dgm:presLayoutVars>
          <dgm:bulletEnabled val="1"/>
        </dgm:presLayoutVars>
      </dgm:prSet>
      <dgm:spPr/>
      <dgm:t>
        <a:bodyPr/>
        <a:lstStyle/>
        <a:p>
          <a:endParaRPr lang="en-US"/>
        </a:p>
      </dgm:t>
    </dgm:pt>
    <dgm:pt modelId="{D3C0BC17-3D40-4E0B-8520-903185743F2C}" type="pres">
      <dgm:prSet presAssocID="{421C07D2-C4C3-4447-A3A7-7821DDB54FED}" presName="sibTrans" presStyleCnt="0"/>
      <dgm:spPr/>
    </dgm:pt>
    <dgm:pt modelId="{47293012-8553-428E-86EF-358081E9A4B9}" type="pres">
      <dgm:prSet presAssocID="{3DDFBB99-8952-4794-AAA0-C796D9A9B254}" presName="node" presStyleLbl="node1" presStyleIdx="6" presStyleCnt="7">
        <dgm:presLayoutVars>
          <dgm:bulletEnabled val="1"/>
        </dgm:presLayoutVars>
      </dgm:prSet>
      <dgm:spPr/>
      <dgm:t>
        <a:bodyPr/>
        <a:lstStyle/>
        <a:p>
          <a:endParaRPr lang="en-US"/>
        </a:p>
      </dgm:t>
    </dgm:pt>
  </dgm:ptLst>
  <dgm:cxnLst>
    <dgm:cxn modelId="{EE807478-B805-4A6F-B4C3-4D7D9D60153A}" srcId="{524BBD92-97FE-466C-8CB0-B039A3BBFA42}" destId="{502D6D3B-D53C-44AE-B1BA-B17FD7A7A3D7}" srcOrd="0" destOrd="0" parTransId="{81DDEB59-68AF-4E68-9B7D-EDDF587FDEA9}" sibTransId="{3558DFD8-4B48-4BD0-AFB3-364026BCDD46}"/>
    <dgm:cxn modelId="{DF409517-5B7B-4DD6-BE9D-FCDFE459B03E}" srcId="{524BBD92-97FE-466C-8CB0-B039A3BBFA42}" destId="{AE889E24-29B3-4878-A190-74FB5E8BCE32}" srcOrd="4" destOrd="0" parTransId="{359B5E46-FE67-4DC8-834D-9D6E6D5C49A8}" sibTransId="{7FDF4BC7-EA9F-4575-9DB2-9ADA6C3F54E7}"/>
    <dgm:cxn modelId="{3512E9DC-F431-41A4-9CAD-F5E64DF0704E}" srcId="{524BBD92-97FE-466C-8CB0-B039A3BBFA42}" destId="{0188B544-5E57-4B19-ABB7-75E10F3982C0}" srcOrd="1" destOrd="0" parTransId="{A1879D74-3132-46A9-952E-5AAEEB02C5A2}" sibTransId="{F15E2883-A0DC-4B0E-AD96-2D2FB5FBC42D}"/>
    <dgm:cxn modelId="{04369E8A-3E8E-4721-B11F-8651960190AB}" type="presOf" srcId="{3DDFBB99-8952-4794-AAA0-C796D9A9B254}" destId="{47293012-8553-428E-86EF-358081E9A4B9}" srcOrd="0" destOrd="0" presId="urn:microsoft.com/office/officeart/2005/8/layout/default"/>
    <dgm:cxn modelId="{F4B92ABF-1B8B-4F60-805F-CE4D9D1AD934}" type="presOf" srcId="{AE889E24-29B3-4878-A190-74FB5E8BCE32}" destId="{AC91EEBF-6A1E-475E-8ECA-27A03C05214A}" srcOrd="0" destOrd="0" presId="urn:microsoft.com/office/officeart/2005/8/layout/default"/>
    <dgm:cxn modelId="{F28B56BF-FC3E-41DA-B7C2-D42B140F2A81}" type="presOf" srcId="{0188B544-5E57-4B19-ABB7-75E10F3982C0}" destId="{C3213FBA-8497-4405-A137-019BA34A49B1}" srcOrd="0" destOrd="0" presId="urn:microsoft.com/office/officeart/2005/8/layout/default"/>
    <dgm:cxn modelId="{F7F32B4B-65DC-4570-A1BA-FDC0D47EA73A}" type="presOf" srcId="{ACC739FB-1295-4AC1-80D6-DA7C9E7C9F54}" destId="{D3323ABD-7449-4C83-8E36-110DD2F723CA}" srcOrd="0" destOrd="0" presId="urn:microsoft.com/office/officeart/2005/8/layout/default"/>
    <dgm:cxn modelId="{4A9DA568-0E12-4D6D-B8A8-6DB43D0DB0F4}" type="presOf" srcId="{0D6CBA0C-E560-4916-B4F0-245DDCA81C17}" destId="{D644E4E0-F032-4A68-8CA7-62B567BE11AD}" srcOrd="0" destOrd="0" presId="urn:microsoft.com/office/officeart/2005/8/layout/default"/>
    <dgm:cxn modelId="{8457E851-A349-4390-92E7-3EBEA045B562}" srcId="{524BBD92-97FE-466C-8CB0-B039A3BBFA42}" destId="{ACC739FB-1295-4AC1-80D6-DA7C9E7C9F54}" srcOrd="5" destOrd="0" parTransId="{96A74EF5-3433-482C-8E12-5565F86FE931}" sibTransId="{421C07D2-C4C3-4447-A3A7-7821DDB54FED}"/>
    <dgm:cxn modelId="{38B16FA3-B87D-43D5-A09A-57A90BD0F46D}" srcId="{524BBD92-97FE-466C-8CB0-B039A3BBFA42}" destId="{DC6E3A46-B4F8-462C-B9F8-9E8B48F8BFBC}" srcOrd="2" destOrd="0" parTransId="{CC93B129-386B-44B4-B807-15ACFF168604}" sibTransId="{AF431072-017D-4533-87D3-CF201A39E6BA}"/>
    <dgm:cxn modelId="{83BC70F9-9545-490D-8B9C-B035C3A0EE02}" type="presOf" srcId="{DC6E3A46-B4F8-462C-B9F8-9E8B48F8BFBC}" destId="{A5C219E8-4FC4-49E2-896D-7D06ED462C3C}" srcOrd="0" destOrd="0" presId="urn:microsoft.com/office/officeart/2005/8/layout/default"/>
    <dgm:cxn modelId="{E87F71E8-B28D-4FAE-B75C-A704BC6E1C2A}" type="presOf" srcId="{502D6D3B-D53C-44AE-B1BA-B17FD7A7A3D7}" destId="{5C604D0A-BB6D-4F5F-9D77-578B6D5F659D}" srcOrd="0" destOrd="0" presId="urn:microsoft.com/office/officeart/2005/8/layout/default"/>
    <dgm:cxn modelId="{4A052BB3-B5A2-43CA-A496-B0583B2ECB5F}" srcId="{524BBD92-97FE-466C-8CB0-B039A3BBFA42}" destId="{3DDFBB99-8952-4794-AAA0-C796D9A9B254}" srcOrd="6" destOrd="0" parTransId="{B951350A-6E77-41E7-AF22-889613D66AD7}" sibTransId="{E40088E4-5827-43BA-87EE-1DEEB0D25146}"/>
    <dgm:cxn modelId="{02163F89-8627-4BE1-B07B-7C18767042E4}" srcId="{524BBD92-97FE-466C-8CB0-B039A3BBFA42}" destId="{0D6CBA0C-E560-4916-B4F0-245DDCA81C17}" srcOrd="3" destOrd="0" parTransId="{30D273E4-1A1B-4553-AFC8-4C34E4D29E32}" sibTransId="{401BEA4D-1814-44D3-96B6-6FD41FF93E55}"/>
    <dgm:cxn modelId="{3690B75A-9EA5-4274-B470-907957885699}" type="presOf" srcId="{524BBD92-97FE-466C-8CB0-B039A3BBFA42}" destId="{4BFDC893-5AEC-48FE-A21F-8F0E2241F50C}" srcOrd="0" destOrd="0" presId="urn:microsoft.com/office/officeart/2005/8/layout/default"/>
    <dgm:cxn modelId="{FE530EB3-E192-460F-B973-06DF217DAD91}" type="presParOf" srcId="{4BFDC893-5AEC-48FE-A21F-8F0E2241F50C}" destId="{5C604D0A-BB6D-4F5F-9D77-578B6D5F659D}" srcOrd="0" destOrd="0" presId="urn:microsoft.com/office/officeart/2005/8/layout/default"/>
    <dgm:cxn modelId="{14F3512B-F4BC-42C9-A149-1249F5EA0CB4}" type="presParOf" srcId="{4BFDC893-5AEC-48FE-A21F-8F0E2241F50C}" destId="{4CFB2C0B-52D5-476F-8188-10013CFF2F64}" srcOrd="1" destOrd="0" presId="urn:microsoft.com/office/officeart/2005/8/layout/default"/>
    <dgm:cxn modelId="{A062F4BF-60C0-4F44-9A65-F1EA762E900A}" type="presParOf" srcId="{4BFDC893-5AEC-48FE-A21F-8F0E2241F50C}" destId="{C3213FBA-8497-4405-A137-019BA34A49B1}" srcOrd="2" destOrd="0" presId="urn:microsoft.com/office/officeart/2005/8/layout/default"/>
    <dgm:cxn modelId="{129F9398-C927-4AC5-BBD9-5718C045332A}" type="presParOf" srcId="{4BFDC893-5AEC-48FE-A21F-8F0E2241F50C}" destId="{D97A884B-C38D-4341-AD11-5A3764A5D056}" srcOrd="3" destOrd="0" presId="urn:microsoft.com/office/officeart/2005/8/layout/default"/>
    <dgm:cxn modelId="{6A37C044-F251-4FD6-A0F7-536C05F34CCF}" type="presParOf" srcId="{4BFDC893-5AEC-48FE-A21F-8F0E2241F50C}" destId="{A5C219E8-4FC4-49E2-896D-7D06ED462C3C}" srcOrd="4" destOrd="0" presId="urn:microsoft.com/office/officeart/2005/8/layout/default"/>
    <dgm:cxn modelId="{C7196CBE-0A83-4125-93B1-608ED359FB3F}" type="presParOf" srcId="{4BFDC893-5AEC-48FE-A21F-8F0E2241F50C}" destId="{A5843BF9-6B3B-472F-ADCF-011978CF85E7}" srcOrd="5" destOrd="0" presId="urn:microsoft.com/office/officeart/2005/8/layout/default"/>
    <dgm:cxn modelId="{4020709A-B6B2-43A9-979D-62DC85C5CB74}" type="presParOf" srcId="{4BFDC893-5AEC-48FE-A21F-8F0E2241F50C}" destId="{D644E4E0-F032-4A68-8CA7-62B567BE11AD}" srcOrd="6" destOrd="0" presId="urn:microsoft.com/office/officeart/2005/8/layout/default"/>
    <dgm:cxn modelId="{8B1B70CD-717E-4BB0-9C30-6A408FDB7FA5}" type="presParOf" srcId="{4BFDC893-5AEC-48FE-A21F-8F0E2241F50C}" destId="{9578A34A-05DA-4768-8FC4-8B4CB88D81C7}" srcOrd="7" destOrd="0" presId="urn:microsoft.com/office/officeart/2005/8/layout/default"/>
    <dgm:cxn modelId="{AA814FE7-2D05-4799-8340-8BCE2170486F}" type="presParOf" srcId="{4BFDC893-5AEC-48FE-A21F-8F0E2241F50C}" destId="{AC91EEBF-6A1E-475E-8ECA-27A03C05214A}" srcOrd="8" destOrd="0" presId="urn:microsoft.com/office/officeart/2005/8/layout/default"/>
    <dgm:cxn modelId="{F86E400C-56B0-4284-9833-CDA6E8423DB0}" type="presParOf" srcId="{4BFDC893-5AEC-48FE-A21F-8F0E2241F50C}" destId="{BC5602FB-6FCD-41DC-AB8F-146E3538DF4F}" srcOrd="9" destOrd="0" presId="urn:microsoft.com/office/officeart/2005/8/layout/default"/>
    <dgm:cxn modelId="{BFD2BA0A-09C8-48DA-8BEE-EAAE83304324}" type="presParOf" srcId="{4BFDC893-5AEC-48FE-A21F-8F0E2241F50C}" destId="{D3323ABD-7449-4C83-8E36-110DD2F723CA}" srcOrd="10" destOrd="0" presId="urn:microsoft.com/office/officeart/2005/8/layout/default"/>
    <dgm:cxn modelId="{908A8321-B661-43B0-88D8-D8608C611193}" type="presParOf" srcId="{4BFDC893-5AEC-48FE-A21F-8F0E2241F50C}" destId="{D3C0BC17-3D40-4E0B-8520-903185743F2C}" srcOrd="11" destOrd="0" presId="urn:microsoft.com/office/officeart/2005/8/layout/default"/>
    <dgm:cxn modelId="{3B9B9024-01BC-4121-B651-E6308E533D7B}" type="presParOf" srcId="{4BFDC893-5AEC-48FE-A21F-8F0E2241F50C}" destId="{47293012-8553-428E-86EF-358081E9A4B9}" srcOrd="1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D3ACE8-325B-49E7-913B-F785ECE5511F}">
      <dsp:nvSpPr>
        <dsp:cNvPr id="0" name=""/>
        <dsp:cNvSpPr/>
      </dsp:nvSpPr>
      <dsp:spPr>
        <a:xfrm>
          <a:off x="0" y="701749"/>
          <a:ext cx="2675433" cy="1605260"/>
        </a:xfrm>
        <a:prstGeom prst="rect">
          <a:avLst/>
        </a:prstGeom>
        <a:solidFill>
          <a:srgbClr val="1DA1A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IN" sz="2600" kern="1200" dirty="0" smtClean="0">
              <a:latin typeface="Cambria" pitchFamily="18" charset="0"/>
            </a:rPr>
            <a:t>Software</a:t>
          </a:r>
          <a:endParaRPr lang="en-US" sz="2600" kern="1200" dirty="0">
            <a:latin typeface="Cambria" pitchFamily="18" charset="0"/>
          </a:endParaRPr>
        </a:p>
      </dsp:txBody>
      <dsp:txXfrm>
        <a:off x="0" y="701749"/>
        <a:ext cx="2675433" cy="1605260"/>
      </dsp:txXfrm>
    </dsp:sp>
    <dsp:sp modelId="{BE62C29B-5D39-4D2C-87CB-39F363580FAA}">
      <dsp:nvSpPr>
        <dsp:cNvPr id="0" name=""/>
        <dsp:cNvSpPr/>
      </dsp:nvSpPr>
      <dsp:spPr>
        <a:xfrm>
          <a:off x="2942977" y="701749"/>
          <a:ext cx="2675433" cy="1605260"/>
        </a:xfrm>
        <a:prstGeom prst="rect">
          <a:avLst/>
        </a:prstGeom>
        <a:solidFill>
          <a:srgbClr val="1DA1A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IN" sz="2600" kern="1200" dirty="0" smtClean="0">
              <a:latin typeface="Cambria" pitchFamily="18" charset="0"/>
            </a:rPr>
            <a:t>Provides Control to UPID</a:t>
          </a:r>
          <a:endParaRPr lang="en-US" sz="2600" kern="1200" dirty="0">
            <a:latin typeface="Cambria" pitchFamily="18" charset="0"/>
          </a:endParaRPr>
        </a:p>
      </dsp:txBody>
      <dsp:txXfrm>
        <a:off x="2942977" y="701749"/>
        <a:ext cx="2675433" cy="1605260"/>
      </dsp:txXfrm>
    </dsp:sp>
    <dsp:sp modelId="{A75C8237-374B-4EB5-A5A5-64A56C36116C}">
      <dsp:nvSpPr>
        <dsp:cNvPr id="0" name=""/>
        <dsp:cNvSpPr/>
      </dsp:nvSpPr>
      <dsp:spPr>
        <a:xfrm>
          <a:off x="5885954" y="701749"/>
          <a:ext cx="2675433" cy="1605260"/>
        </a:xfrm>
        <a:prstGeom prst="rect">
          <a:avLst/>
        </a:prstGeom>
        <a:solidFill>
          <a:srgbClr val="1DA1A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IN" sz="2600" kern="1200" dirty="0" smtClean="0">
              <a:latin typeface="Cambria" pitchFamily="18" charset="0"/>
            </a:rPr>
            <a:t>26 modules</a:t>
          </a:r>
          <a:endParaRPr lang="en-US" sz="2600" kern="1200" dirty="0">
            <a:latin typeface="Cambria" pitchFamily="18" charset="0"/>
          </a:endParaRPr>
        </a:p>
      </dsp:txBody>
      <dsp:txXfrm>
        <a:off x="5885954" y="701749"/>
        <a:ext cx="2675433" cy="1605260"/>
      </dsp:txXfrm>
    </dsp:sp>
    <dsp:sp modelId="{2F369A7F-414E-46A8-BC93-86A37597D459}">
      <dsp:nvSpPr>
        <dsp:cNvPr id="0" name=""/>
        <dsp:cNvSpPr/>
      </dsp:nvSpPr>
      <dsp:spPr>
        <a:xfrm>
          <a:off x="1471488" y="2574553"/>
          <a:ext cx="2675433" cy="1605260"/>
        </a:xfrm>
        <a:prstGeom prst="rect">
          <a:avLst/>
        </a:prstGeom>
        <a:solidFill>
          <a:srgbClr val="1DA1A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IN" sz="2600" kern="1200" dirty="0" smtClean="0">
              <a:latin typeface="Cambria" pitchFamily="18" charset="0"/>
            </a:rPr>
            <a:t>An attempt to modernise the system </a:t>
          </a:r>
          <a:endParaRPr lang="en-US" sz="2600" kern="1200" dirty="0">
            <a:latin typeface="Cambria" pitchFamily="18" charset="0"/>
          </a:endParaRPr>
        </a:p>
      </dsp:txBody>
      <dsp:txXfrm>
        <a:off x="1471488" y="2574553"/>
        <a:ext cx="2675433" cy="1605260"/>
      </dsp:txXfrm>
    </dsp:sp>
    <dsp:sp modelId="{9B3B2C94-0C37-4C4B-BB18-2C9D4A490FC0}">
      <dsp:nvSpPr>
        <dsp:cNvPr id="0" name=""/>
        <dsp:cNvSpPr/>
      </dsp:nvSpPr>
      <dsp:spPr>
        <a:xfrm>
          <a:off x="4414465" y="2574553"/>
          <a:ext cx="2675433" cy="1605260"/>
        </a:xfrm>
        <a:prstGeom prst="rect">
          <a:avLst/>
        </a:prstGeom>
        <a:solidFill>
          <a:srgbClr val="1DA1A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IN" sz="2600" kern="1200" dirty="0" smtClean="0">
              <a:latin typeface="Cambria" pitchFamily="18" charset="0"/>
            </a:rPr>
            <a:t>Technical personnel monitor the dashboard</a:t>
          </a:r>
          <a:endParaRPr lang="en-US" sz="2600" kern="1200" dirty="0">
            <a:latin typeface="Cambria" pitchFamily="18" charset="0"/>
          </a:endParaRPr>
        </a:p>
      </dsp:txBody>
      <dsp:txXfrm>
        <a:off x="4414465" y="2574553"/>
        <a:ext cx="2675433" cy="16052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A7A70A-0351-4962-B798-99EDC6C15757}">
      <dsp:nvSpPr>
        <dsp:cNvPr id="0" name=""/>
        <dsp:cNvSpPr/>
      </dsp:nvSpPr>
      <dsp:spPr>
        <a:xfrm>
          <a:off x="954996" y="10608"/>
          <a:ext cx="2197536" cy="1472146"/>
        </a:xfrm>
        <a:prstGeom prst="round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23000" b="-23000"/>
          </a:stretch>
        </a:blip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B0D250-A2BC-4B65-9F1A-5B48B36AC779}">
      <dsp:nvSpPr>
        <dsp:cNvPr id="0" name=""/>
        <dsp:cNvSpPr/>
      </dsp:nvSpPr>
      <dsp:spPr>
        <a:xfrm>
          <a:off x="954996" y="1503733"/>
          <a:ext cx="2197536" cy="8152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0" numCol="1" spcCol="1270" anchor="t" anchorCtr="0">
          <a:noAutofit/>
        </a:bodyPr>
        <a:lstStyle/>
        <a:p>
          <a:pPr lvl="0" algn="ctr" defTabSz="800100">
            <a:lnSpc>
              <a:spcPct val="90000"/>
            </a:lnSpc>
            <a:spcBef>
              <a:spcPct val="0"/>
            </a:spcBef>
            <a:spcAft>
              <a:spcPct val="35000"/>
            </a:spcAft>
          </a:pPr>
          <a:r>
            <a:rPr lang="en-IN" sz="1800" kern="1200" dirty="0" smtClean="0">
              <a:latin typeface="Cambria" pitchFamily="18" charset="0"/>
            </a:rPr>
            <a:t>UPID is facing difficulties in implementing the dashboard</a:t>
          </a:r>
          <a:endParaRPr lang="en-US" sz="1800" kern="1200" dirty="0">
            <a:latin typeface="Cambria" pitchFamily="18" charset="0"/>
          </a:endParaRPr>
        </a:p>
      </dsp:txBody>
      <dsp:txXfrm>
        <a:off x="954996" y="1503733"/>
        <a:ext cx="2197536" cy="815285"/>
      </dsp:txXfrm>
    </dsp:sp>
    <dsp:sp modelId="{6FD3CAFD-8D6D-444E-AF59-E3C46F569F1D}">
      <dsp:nvSpPr>
        <dsp:cNvPr id="0" name=""/>
        <dsp:cNvSpPr/>
      </dsp:nvSpPr>
      <dsp:spPr>
        <a:xfrm>
          <a:off x="3372378" y="0"/>
          <a:ext cx="2197536" cy="1514102"/>
        </a:xfrm>
        <a:prstGeom prst="roundRect">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2000" r="-2000"/>
          </a:stretch>
        </a:blip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C65680-701A-4B0C-8630-7AD8C88EFE1C}">
      <dsp:nvSpPr>
        <dsp:cNvPr id="0" name=""/>
        <dsp:cNvSpPr/>
      </dsp:nvSpPr>
      <dsp:spPr>
        <a:xfrm>
          <a:off x="3372378" y="1514222"/>
          <a:ext cx="2197536" cy="8152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0" numCol="1" spcCol="1270" anchor="t" anchorCtr="0">
          <a:noAutofit/>
        </a:bodyPr>
        <a:lstStyle/>
        <a:p>
          <a:pPr lvl="0" algn="ctr" defTabSz="889000">
            <a:lnSpc>
              <a:spcPct val="90000"/>
            </a:lnSpc>
            <a:spcBef>
              <a:spcPct val="0"/>
            </a:spcBef>
            <a:spcAft>
              <a:spcPct val="35000"/>
            </a:spcAft>
          </a:pPr>
          <a:r>
            <a:rPr lang="en-IN" sz="2000" kern="1200" dirty="0" smtClean="0">
              <a:latin typeface="Cambria" pitchFamily="18" charset="0"/>
            </a:rPr>
            <a:t>Tried to find solutions </a:t>
          </a:r>
          <a:endParaRPr lang="en-US" sz="2000" kern="1200" dirty="0">
            <a:latin typeface="Cambria" pitchFamily="18" charset="0"/>
          </a:endParaRPr>
        </a:p>
      </dsp:txBody>
      <dsp:txXfrm>
        <a:off x="3372378" y="1514222"/>
        <a:ext cx="2197536" cy="815285"/>
      </dsp:txXfrm>
    </dsp:sp>
    <dsp:sp modelId="{2161C52E-F240-4035-B19B-35C61E5DF977}">
      <dsp:nvSpPr>
        <dsp:cNvPr id="0" name=""/>
        <dsp:cNvSpPr/>
      </dsp:nvSpPr>
      <dsp:spPr>
        <a:xfrm>
          <a:off x="5789761" y="119"/>
          <a:ext cx="2197536" cy="1514102"/>
        </a:xfrm>
        <a:prstGeom prst="roundRect">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t="-9000" b="-9000"/>
          </a:stretch>
        </a:blip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9F274A1-A34A-4A67-A289-5BFF7CFAA600}">
      <dsp:nvSpPr>
        <dsp:cNvPr id="0" name=""/>
        <dsp:cNvSpPr/>
      </dsp:nvSpPr>
      <dsp:spPr>
        <a:xfrm>
          <a:off x="5789761" y="1514222"/>
          <a:ext cx="2197536" cy="8152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0" numCol="1" spcCol="1270" anchor="t" anchorCtr="0">
          <a:noAutofit/>
        </a:bodyPr>
        <a:lstStyle/>
        <a:p>
          <a:pPr lvl="0" algn="ctr" defTabSz="889000">
            <a:lnSpc>
              <a:spcPct val="90000"/>
            </a:lnSpc>
            <a:spcBef>
              <a:spcPct val="0"/>
            </a:spcBef>
            <a:spcAft>
              <a:spcPct val="35000"/>
            </a:spcAft>
          </a:pPr>
          <a:r>
            <a:rPr lang="en-IN" sz="2000" kern="1200" dirty="0" smtClean="0">
              <a:latin typeface="Cambria" pitchFamily="18" charset="0"/>
            </a:rPr>
            <a:t>Solutions are in the form of models and systems</a:t>
          </a:r>
          <a:endParaRPr lang="en-US" sz="2000" kern="1200" dirty="0">
            <a:latin typeface="Cambria" pitchFamily="18" charset="0"/>
          </a:endParaRPr>
        </a:p>
      </dsp:txBody>
      <dsp:txXfrm>
        <a:off x="5789761" y="1514222"/>
        <a:ext cx="2197536" cy="815285"/>
      </dsp:txXfrm>
    </dsp:sp>
    <dsp:sp modelId="{52EE1C69-3303-4684-B34F-21D24258E55B}">
      <dsp:nvSpPr>
        <dsp:cNvPr id="0" name=""/>
        <dsp:cNvSpPr/>
      </dsp:nvSpPr>
      <dsp:spPr>
        <a:xfrm>
          <a:off x="3437469" y="2380000"/>
          <a:ext cx="2197536" cy="1514102"/>
        </a:xfrm>
        <a:prstGeom prst="roundRect">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l="-2000" r="-2000"/>
          </a:stretch>
        </a:blip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D9DD4B-A400-4411-BE29-128939C47C31}">
      <dsp:nvSpPr>
        <dsp:cNvPr id="0" name=""/>
        <dsp:cNvSpPr/>
      </dsp:nvSpPr>
      <dsp:spPr>
        <a:xfrm>
          <a:off x="3450501" y="3756266"/>
          <a:ext cx="2197536" cy="11430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0" numCol="1" spcCol="1270" anchor="t" anchorCtr="0">
          <a:noAutofit/>
        </a:bodyPr>
        <a:lstStyle/>
        <a:p>
          <a:pPr lvl="0" algn="ctr" defTabSz="800100">
            <a:lnSpc>
              <a:spcPct val="90000"/>
            </a:lnSpc>
            <a:spcBef>
              <a:spcPct val="0"/>
            </a:spcBef>
            <a:spcAft>
              <a:spcPct val="35000"/>
            </a:spcAft>
          </a:pPr>
          <a:r>
            <a:rPr lang="en-IN" sz="1800" kern="1200" dirty="0" smtClean="0">
              <a:latin typeface="Cambria" pitchFamily="18" charset="0"/>
            </a:rPr>
            <a:t>Suggestions encompassing some general problems as well</a:t>
          </a:r>
          <a:endParaRPr lang="en-US" sz="1800" kern="1200" dirty="0">
            <a:latin typeface="Cambria" pitchFamily="18" charset="0"/>
          </a:endParaRPr>
        </a:p>
      </dsp:txBody>
      <dsp:txXfrm>
        <a:off x="3450501" y="3756266"/>
        <a:ext cx="2197536" cy="114303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2132FE-5DD5-4EB4-A7AE-EF0F145244AB}">
      <dsp:nvSpPr>
        <dsp:cNvPr id="0" name=""/>
        <dsp:cNvSpPr/>
      </dsp:nvSpPr>
      <dsp:spPr>
        <a:xfrm>
          <a:off x="0" y="305079"/>
          <a:ext cx="6096000"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F20B8A9-B375-4839-BAB4-085F5E5F650F}">
      <dsp:nvSpPr>
        <dsp:cNvPr id="0" name=""/>
        <dsp:cNvSpPr/>
      </dsp:nvSpPr>
      <dsp:spPr>
        <a:xfrm>
          <a:off x="304800" y="39399"/>
          <a:ext cx="4267200" cy="531360"/>
        </a:xfrm>
        <a:prstGeom prst="roundRect">
          <a:avLst/>
        </a:prstGeom>
        <a:solidFill>
          <a:srgbClr val="66CC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ctr" defTabSz="800100">
            <a:lnSpc>
              <a:spcPct val="90000"/>
            </a:lnSpc>
            <a:spcBef>
              <a:spcPct val="0"/>
            </a:spcBef>
            <a:spcAft>
              <a:spcPct val="35000"/>
            </a:spcAft>
          </a:pPr>
          <a:r>
            <a:rPr lang="en-IN" sz="1800" kern="1200" dirty="0" smtClean="0">
              <a:solidFill>
                <a:schemeClr val="tx1"/>
              </a:solidFill>
              <a:latin typeface="Cambria" pitchFamily="18" charset="0"/>
            </a:rPr>
            <a:t>Devising a system which employs CPM in an organized manner</a:t>
          </a:r>
        </a:p>
      </dsp:txBody>
      <dsp:txXfrm>
        <a:off x="330739" y="65338"/>
        <a:ext cx="4215322" cy="479482"/>
      </dsp:txXfrm>
    </dsp:sp>
    <dsp:sp modelId="{3C010330-1DFD-4BDC-9541-9F17A64DB275}">
      <dsp:nvSpPr>
        <dsp:cNvPr id="0" name=""/>
        <dsp:cNvSpPr/>
      </dsp:nvSpPr>
      <dsp:spPr>
        <a:xfrm>
          <a:off x="0" y="1121559"/>
          <a:ext cx="6096000"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E738A52-0F9F-46DF-9F96-E61F73D304DF}">
      <dsp:nvSpPr>
        <dsp:cNvPr id="0" name=""/>
        <dsp:cNvSpPr/>
      </dsp:nvSpPr>
      <dsp:spPr>
        <a:xfrm>
          <a:off x="304800" y="855879"/>
          <a:ext cx="4267200" cy="531360"/>
        </a:xfrm>
        <a:prstGeom prst="roundRect">
          <a:avLst/>
        </a:prstGeom>
        <a:solidFill>
          <a:srgbClr val="66CC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ctr" defTabSz="800100">
            <a:lnSpc>
              <a:spcPct val="90000"/>
            </a:lnSpc>
            <a:spcBef>
              <a:spcPct val="0"/>
            </a:spcBef>
            <a:spcAft>
              <a:spcPct val="35000"/>
            </a:spcAft>
          </a:pPr>
          <a:r>
            <a:rPr lang="en-IN" sz="1800" kern="1200" dirty="0" smtClean="0">
              <a:solidFill>
                <a:schemeClr val="tx1"/>
              </a:solidFill>
              <a:latin typeface="Cambria" pitchFamily="18" charset="0"/>
            </a:rPr>
            <a:t>Database management of irrigation projects</a:t>
          </a:r>
          <a:endParaRPr lang="en-US" sz="1800" kern="1200" dirty="0">
            <a:solidFill>
              <a:schemeClr val="tx1"/>
            </a:solidFill>
            <a:latin typeface="Cambria" pitchFamily="18" charset="0"/>
          </a:endParaRPr>
        </a:p>
      </dsp:txBody>
      <dsp:txXfrm>
        <a:off x="330739" y="881818"/>
        <a:ext cx="4215322" cy="479482"/>
      </dsp:txXfrm>
    </dsp:sp>
    <dsp:sp modelId="{3C4D6D0A-A85A-4172-9F58-881C87AC5246}">
      <dsp:nvSpPr>
        <dsp:cNvPr id="0" name=""/>
        <dsp:cNvSpPr/>
      </dsp:nvSpPr>
      <dsp:spPr>
        <a:xfrm>
          <a:off x="0" y="1938039"/>
          <a:ext cx="6096000"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7C4CB6F-DFD5-4F80-AD3D-A3F697768EAA}">
      <dsp:nvSpPr>
        <dsp:cNvPr id="0" name=""/>
        <dsp:cNvSpPr/>
      </dsp:nvSpPr>
      <dsp:spPr>
        <a:xfrm>
          <a:off x="304800" y="1672359"/>
          <a:ext cx="4267200" cy="531360"/>
        </a:xfrm>
        <a:prstGeom prst="roundRect">
          <a:avLst/>
        </a:prstGeom>
        <a:solidFill>
          <a:srgbClr val="66CC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ctr" defTabSz="800100">
            <a:lnSpc>
              <a:spcPct val="90000"/>
            </a:lnSpc>
            <a:spcBef>
              <a:spcPct val="0"/>
            </a:spcBef>
            <a:spcAft>
              <a:spcPct val="35000"/>
            </a:spcAft>
          </a:pPr>
          <a:r>
            <a:rPr lang="en-IN" sz="1800" kern="1200" dirty="0" smtClean="0">
              <a:solidFill>
                <a:schemeClr val="tx1"/>
              </a:solidFill>
              <a:latin typeface="Cambria" pitchFamily="18" charset="0"/>
            </a:rPr>
            <a:t>Exploring the possibility of using wireless network for the dashboard</a:t>
          </a:r>
          <a:endParaRPr lang="en-US" sz="1800" kern="1200" dirty="0">
            <a:solidFill>
              <a:schemeClr val="tx1"/>
            </a:solidFill>
            <a:latin typeface="Cambria" pitchFamily="18" charset="0"/>
          </a:endParaRPr>
        </a:p>
      </dsp:txBody>
      <dsp:txXfrm>
        <a:off x="330739" y="1698298"/>
        <a:ext cx="4215322" cy="479482"/>
      </dsp:txXfrm>
    </dsp:sp>
    <dsp:sp modelId="{E71169D2-7990-46F4-8016-E666DCEDC7E3}">
      <dsp:nvSpPr>
        <dsp:cNvPr id="0" name=""/>
        <dsp:cNvSpPr/>
      </dsp:nvSpPr>
      <dsp:spPr>
        <a:xfrm>
          <a:off x="0" y="2754520"/>
          <a:ext cx="6096000"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CB5B82E-376D-4580-928E-E731E2CB5153}">
      <dsp:nvSpPr>
        <dsp:cNvPr id="0" name=""/>
        <dsp:cNvSpPr/>
      </dsp:nvSpPr>
      <dsp:spPr>
        <a:xfrm>
          <a:off x="304800" y="2488840"/>
          <a:ext cx="4267200" cy="531360"/>
        </a:xfrm>
        <a:prstGeom prst="roundRect">
          <a:avLst/>
        </a:prstGeom>
        <a:solidFill>
          <a:srgbClr val="66CC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ctr" defTabSz="800100">
            <a:lnSpc>
              <a:spcPct val="90000"/>
            </a:lnSpc>
            <a:spcBef>
              <a:spcPct val="0"/>
            </a:spcBef>
            <a:spcAft>
              <a:spcPct val="35000"/>
            </a:spcAft>
          </a:pPr>
          <a:r>
            <a:rPr lang="en-IN" sz="1800" kern="1200" dirty="0" smtClean="0">
              <a:solidFill>
                <a:schemeClr val="tx1"/>
              </a:solidFill>
              <a:latin typeface="Cambria" pitchFamily="18" charset="0"/>
            </a:rPr>
            <a:t>Investigation of a complaint system for canals</a:t>
          </a:r>
          <a:endParaRPr lang="en-US" sz="1800" kern="1200" dirty="0">
            <a:solidFill>
              <a:schemeClr val="tx1"/>
            </a:solidFill>
            <a:latin typeface="Cambria" pitchFamily="18" charset="0"/>
          </a:endParaRPr>
        </a:p>
      </dsp:txBody>
      <dsp:txXfrm>
        <a:off x="330739" y="2514779"/>
        <a:ext cx="4215322" cy="479482"/>
      </dsp:txXfrm>
    </dsp:sp>
    <dsp:sp modelId="{E34648FE-4323-4CB6-A374-1A5C6BA6F247}">
      <dsp:nvSpPr>
        <dsp:cNvPr id="0" name=""/>
        <dsp:cNvSpPr/>
      </dsp:nvSpPr>
      <dsp:spPr>
        <a:xfrm>
          <a:off x="0" y="3571000"/>
          <a:ext cx="6096000"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21D8348-4DA4-4B06-BC66-7C192C55CC0C}">
      <dsp:nvSpPr>
        <dsp:cNvPr id="0" name=""/>
        <dsp:cNvSpPr/>
      </dsp:nvSpPr>
      <dsp:spPr>
        <a:xfrm>
          <a:off x="304800" y="3305320"/>
          <a:ext cx="4267200" cy="531360"/>
        </a:xfrm>
        <a:prstGeom prst="roundRect">
          <a:avLst/>
        </a:prstGeom>
        <a:solidFill>
          <a:srgbClr val="66CC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ctr" defTabSz="800100">
            <a:lnSpc>
              <a:spcPct val="90000"/>
            </a:lnSpc>
            <a:spcBef>
              <a:spcPct val="0"/>
            </a:spcBef>
            <a:spcAft>
              <a:spcPct val="35000"/>
            </a:spcAft>
          </a:pPr>
          <a:r>
            <a:rPr lang="en-IN" sz="1800" kern="1200" dirty="0" smtClean="0">
              <a:solidFill>
                <a:schemeClr val="tx1"/>
              </a:solidFill>
              <a:latin typeface="Cambria" pitchFamily="18" charset="0"/>
            </a:rPr>
            <a:t>Employee performance evaluation</a:t>
          </a:r>
          <a:endParaRPr lang="en-US" sz="1800" kern="1200" dirty="0">
            <a:solidFill>
              <a:schemeClr val="tx1"/>
            </a:solidFill>
            <a:latin typeface="Cambria" pitchFamily="18" charset="0"/>
          </a:endParaRPr>
        </a:p>
      </dsp:txBody>
      <dsp:txXfrm>
        <a:off x="330739" y="3331259"/>
        <a:ext cx="4215322" cy="47948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D8F6F9-2F49-440A-83B3-DD6BB8930F7C}">
      <dsp:nvSpPr>
        <dsp:cNvPr id="0" name=""/>
        <dsp:cNvSpPr/>
      </dsp:nvSpPr>
      <dsp:spPr>
        <a:xfrm>
          <a:off x="0" y="126999"/>
          <a:ext cx="6096000" cy="3810000"/>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45F0669-ABA4-46F2-AC8F-985934E84191}">
      <dsp:nvSpPr>
        <dsp:cNvPr id="0" name=""/>
        <dsp:cNvSpPr/>
      </dsp:nvSpPr>
      <dsp:spPr>
        <a:xfrm>
          <a:off x="774192" y="2756661"/>
          <a:ext cx="158496" cy="1584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0F47D85-193C-4D34-8C85-BC17F88AD731}">
      <dsp:nvSpPr>
        <dsp:cNvPr id="0" name=""/>
        <dsp:cNvSpPr/>
      </dsp:nvSpPr>
      <dsp:spPr>
        <a:xfrm>
          <a:off x="853440" y="2835910"/>
          <a:ext cx="1420368" cy="1101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984" tIns="0" rIns="0" bIns="0" numCol="1" spcCol="1270" anchor="t" anchorCtr="0">
          <a:noAutofit/>
        </a:bodyPr>
        <a:lstStyle/>
        <a:p>
          <a:pPr lvl="0" algn="l" defTabSz="844550">
            <a:lnSpc>
              <a:spcPct val="90000"/>
            </a:lnSpc>
            <a:spcBef>
              <a:spcPct val="0"/>
            </a:spcBef>
            <a:spcAft>
              <a:spcPct val="35000"/>
            </a:spcAft>
          </a:pPr>
          <a:r>
            <a:rPr lang="en-IN" sz="1900" kern="1200" dirty="0" smtClean="0"/>
            <a:t>Mentor Discussions </a:t>
          </a:r>
          <a:endParaRPr lang="en-US" sz="1900" kern="1200" dirty="0"/>
        </a:p>
      </dsp:txBody>
      <dsp:txXfrm>
        <a:off x="853440" y="2835910"/>
        <a:ext cx="1420368" cy="1101090"/>
      </dsp:txXfrm>
    </dsp:sp>
    <dsp:sp modelId="{0DE2AC73-B65E-4632-8D87-3A477DBF9B5C}">
      <dsp:nvSpPr>
        <dsp:cNvPr id="0" name=""/>
        <dsp:cNvSpPr/>
      </dsp:nvSpPr>
      <dsp:spPr>
        <a:xfrm>
          <a:off x="2173224" y="1721103"/>
          <a:ext cx="286512" cy="28651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E3C156E-F2EA-4960-BC55-27C4A0F74B3D}">
      <dsp:nvSpPr>
        <dsp:cNvPr id="0" name=""/>
        <dsp:cNvSpPr/>
      </dsp:nvSpPr>
      <dsp:spPr>
        <a:xfrm>
          <a:off x="2316480" y="1864359"/>
          <a:ext cx="1463040" cy="2072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1817" tIns="0" rIns="0" bIns="0" numCol="1" spcCol="1270" anchor="t" anchorCtr="0">
          <a:noAutofit/>
        </a:bodyPr>
        <a:lstStyle/>
        <a:p>
          <a:pPr lvl="0" algn="l" defTabSz="844550">
            <a:lnSpc>
              <a:spcPct val="90000"/>
            </a:lnSpc>
            <a:spcBef>
              <a:spcPct val="0"/>
            </a:spcBef>
            <a:spcAft>
              <a:spcPct val="35000"/>
            </a:spcAft>
          </a:pPr>
          <a:r>
            <a:rPr lang="en-IN" sz="1900" kern="1200" dirty="0" smtClean="0"/>
            <a:t>Field Visits</a:t>
          </a:r>
          <a:endParaRPr lang="en-US" sz="1900" kern="1200" dirty="0"/>
        </a:p>
      </dsp:txBody>
      <dsp:txXfrm>
        <a:off x="2316480" y="1864359"/>
        <a:ext cx="1463040" cy="2072640"/>
      </dsp:txXfrm>
    </dsp:sp>
    <dsp:sp modelId="{470115E3-BD48-42F9-8B43-59A374D2B49B}">
      <dsp:nvSpPr>
        <dsp:cNvPr id="0" name=""/>
        <dsp:cNvSpPr/>
      </dsp:nvSpPr>
      <dsp:spPr>
        <a:xfrm>
          <a:off x="3855720" y="1090929"/>
          <a:ext cx="396240" cy="39624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486BD58-02F3-487D-BD0E-1DA7913A8C66}">
      <dsp:nvSpPr>
        <dsp:cNvPr id="0" name=""/>
        <dsp:cNvSpPr/>
      </dsp:nvSpPr>
      <dsp:spPr>
        <a:xfrm>
          <a:off x="4053840" y="1289049"/>
          <a:ext cx="1463040" cy="26479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959" tIns="0" rIns="0" bIns="0" numCol="1" spcCol="1270" anchor="t" anchorCtr="0">
          <a:noAutofit/>
        </a:bodyPr>
        <a:lstStyle/>
        <a:p>
          <a:pPr lvl="0" algn="l" defTabSz="844550">
            <a:lnSpc>
              <a:spcPct val="90000"/>
            </a:lnSpc>
            <a:spcBef>
              <a:spcPct val="0"/>
            </a:spcBef>
            <a:spcAft>
              <a:spcPct val="35000"/>
            </a:spcAft>
          </a:pPr>
          <a:r>
            <a:rPr lang="en-IN" sz="1900" kern="1200" dirty="0" smtClean="0"/>
            <a:t>Literature Review</a:t>
          </a:r>
          <a:endParaRPr lang="en-US" sz="1900" kern="1200" dirty="0"/>
        </a:p>
      </dsp:txBody>
      <dsp:txXfrm>
        <a:off x="4053840" y="1289049"/>
        <a:ext cx="1463040" cy="264795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604D0A-BB6D-4F5F-9D77-578B6D5F659D}">
      <dsp:nvSpPr>
        <dsp:cNvPr id="0" name=""/>
        <dsp:cNvSpPr/>
      </dsp:nvSpPr>
      <dsp:spPr>
        <a:xfrm>
          <a:off x="0" y="127000"/>
          <a:ext cx="1904999" cy="1143000"/>
        </a:xfrm>
        <a:prstGeom prst="rect">
          <a:avLst/>
        </a:prstGeom>
        <a:solidFill>
          <a:srgbClr val="00CC6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IN" sz="1800" kern="1200" dirty="0" smtClean="0">
              <a:solidFill>
                <a:schemeClr val="bg1"/>
              </a:solidFill>
              <a:latin typeface="Cambria" pitchFamily="18" charset="0"/>
            </a:rPr>
            <a:t>Status of dashboard</a:t>
          </a:r>
          <a:endParaRPr lang="en-US" sz="1800" kern="1200" dirty="0">
            <a:solidFill>
              <a:schemeClr val="bg1"/>
            </a:solidFill>
            <a:latin typeface="Cambria" pitchFamily="18" charset="0"/>
          </a:endParaRPr>
        </a:p>
      </dsp:txBody>
      <dsp:txXfrm>
        <a:off x="0" y="127000"/>
        <a:ext cx="1904999" cy="1143000"/>
      </dsp:txXfrm>
    </dsp:sp>
    <dsp:sp modelId="{C3213FBA-8497-4405-A137-019BA34A49B1}">
      <dsp:nvSpPr>
        <dsp:cNvPr id="0" name=""/>
        <dsp:cNvSpPr/>
      </dsp:nvSpPr>
      <dsp:spPr>
        <a:xfrm>
          <a:off x="2095500" y="127000"/>
          <a:ext cx="1904999" cy="1143000"/>
        </a:xfrm>
        <a:prstGeom prst="rect">
          <a:avLst/>
        </a:prstGeom>
        <a:solidFill>
          <a:srgbClr val="00CC6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IN" sz="1800" kern="1200" dirty="0" smtClean="0">
              <a:solidFill>
                <a:schemeClr val="bg1"/>
              </a:solidFill>
              <a:latin typeface="Cambria" pitchFamily="18" charset="0"/>
            </a:rPr>
            <a:t>Complaint system exists only for tube wells</a:t>
          </a:r>
          <a:endParaRPr lang="en-US" sz="1800" kern="1200" dirty="0">
            <a:solidFill>
              <a:schemeClr val="bg1"/>
            </a:solidFill>
            <a:latin typeface="Cambria" pitchFamily="18" charset="0"/>
          </a:endParaRPr>
        </a:p>
      </dsp:txBody>
      <dsp:txXfrm>
        <a:off x="2095500" y="127000"/>
        <a:ext cx="1904999" cy="1143000"/>
      </dsp:txXfrm>
    </dsp:sp>
    <dsp:sp modelId="{A5C219E8-4FC4-49E2-896D-7D06ED462C3C}">
      <dsp:nvSpPr>
        <dsp:cNvPr id="0" name=""/>
        <dsp:cNvSpPr/>
      </dsp:nvSpPr>
      <dsp:spPr>
        <a:xfrm>
          <a:off x="4191000" y="127000"/>
          <a:ext cx="1904999" cy="1143000"/>
        </a:xfrm>
        <a:prstGeom prst="rect">
          <a:avLst/>
        </a:prstGeom>
        <a:solidFill>
          <a:srgbClr val="00CC6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IN" sz="2000" kern="1200" dirty="0" smtClean="0">
              <a:solidFill>
                <a:schemeClr val="bg1"/>
              </a:solidFill>
              <a:latin typeface="Cambria" pitchFamily="18" charset="0"/>
            </a:rPr>
            <a:t>No performance evaluation system</a:t>
          </a:r>
          <a:endParaRPr lang="en-US" sz="2000" kern="1200" dirty="0">
            <a:solidFill>
              <a:schemeClr val="bg1"/>
            </a:solidFill>
            <a:latin typeface="Cambria" pitchFamily="18" charset="0"/>
          </a:endParaRPr>
        </a:p>
      </dsp:txBody>
      <dsp:txXfrm>
        <a:off x="4191000" y="127000"/>
        <a:ext cx="1904999" cy="1143000"/>
      </dsp:txXfrm>
    </dsp:sp>
    <dsp:sp modelId="{D644E4E0-F032-4A68-8CA7-62B567BE11AD}">
      <dsp:nvSpPr>
        <dsp:cNvPr id="0" name=""/>
        <dsp:cNvSpPr/>
      </dsp:nvSpPr>
      <dsp:spPr>
        <a:xfrm>
          <a:off x="0" y="1460500"/>
          <a:ext cx="1904999" cy="1143000"/>
        </a:xfrm>
        <a:prstGeom prst="rect">
          <a:avLst/>
        </a:prstGeom>
        <a:solidFill>
          <a:srgbClr val="00CC6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IN" sz="2000" kern="1200" dirty="0" smtClean="0">
              <a:solidFill>
                <a:schemeClr val="bg1"/>
              </a:solidFill>
              <a:latin typeface="Cambria" pitchFamily="18" charset="0"/>
            </a:rPr>
            <a:t>System of usage of CPM is suspect</a:t>
          </a:r>
          <a:endParaRPr lang="en-US" sz="2000" kern="1200" dirty="0">
            <a:solidFill>
              <a:schemeClr val="bg1"/>
            </a:solidFill>
            <a:latin typeface="Cambria" pitchFamily="18" charset="0"/>
          </a:endParaRPr>
        </a:p>
      </dsp:txBody>
      <dsp:txXfrm>
        <a:off x="0" y="1460500"/>
        <a:ext cx="1904999" cy="1143000"/>
      </dsp:txXfrm>
    </dsp:sp>
    <dsp:sp modelId="{AC91EEBF-6A1E-475E-8ECA-27A03C05214A}">
      <dsp:nvSpPr>
        <dsp:cNvPr id="0" name=""/>
        <dsp:cNvSpPr/>
      </dsp:nvSpPr>
      <dsp:spPr>
        <a:xfrm>
          <a:off x="2095500" y="1460500"/>
          <a:ext cx="1904999" cy="1143000"/>
        </a:xfrm>
        <a:prstGeom prst="rect">
          <a:avLst/>
        </a:prstGeom>
        <a:solidFill>
          <a:srgbClr val="00CC6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IN" sz="2000" kern="1200" dirty="0" smtClean="0">
              <a:solidFill>
                <a:schemeClr val="bg1"/>
              </a:solidFill>
              <a:latin typeface="Cambria" pitchFamily="18" charset="0"/>
            </a:rPr>
            <a:t>Roaster implementation is pathetic</a:t>
          </a:r>
          <a:endParaRPr lang="en-US" sz="2000" kern="1200" dirty="0">
            <a:solidFill>
              <a:schemeClr val="bg1"/>
            </a:solidFill>
            <a:latin typeface="Cambria" pitchFamily="18" charset="0"/>
          </a:endParaRPr>
        </a:p>
      </dsp:txBody>
      <dsp:txXfrm>
        <a:off x="2095500" y="1460500"/>
        <a:ext cx="1904999" cy="1143000"/>
      </dsp:txXfrm>
    </dsp:sp>
    <dsp:sp modelId="{D3323ABD-7449-4C83-8E36-110DD2F723CA}">
      <dsp:nvSpPr>
        <dsp:cNvPr id="0" name=""/>
        <dsp:cNvSpPr/>
      </dsp:nvSpPr>
      <dsp:spPr>
        <a:xfrm>
          <a:off x="4191000" y="1460500"/>
          <a:ext cx="1904999" cy="1143000"/>
        </a:xfrm>
        <a:prstGeom prst="rect">
          <a:avLst/>
        </a:prstGeom>
        <a:solidFill>
          <a:srgbClr val="00CC6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IN" sz="2000" kern="1200" dirty="0" smtClean="0">
              <a:solidFill>
                <a:schemeClr val="bg1"/>
              </a:solidFill>
              <a:latin typeface="Cambria" pitchFamily="18" charset="0"/>
            </a:rPr>
            <a:t>W.U.A.s are in a very bad shape</a:t>
          </a:r>
          <a:endParaRPr lang="en-US" sz="2000" kern="1200" dirty="0">
            <a:solidFill>
              <a:schemeClr val="bg1"/>
            </a:solidFill>
            <a:latin typeface="Cambria" pitchFamily="18" charset="0"/>
          </a:endParaRPr>
        </a:p>
      </dsp:txBody>
      <dsp:txXfrm>
        <a:off x="4191000" y="1460500"/>
        <a:ext cx="1904999" cy="1143000"/>
      </dsp:txXfrm>
    </dsp:sp>
    <dsp:sp modelId="{47293012-8553-428E-86EF-358081E9A4B9}">
      <dsp:nvSpPr>
        <dsp:cNvPr id="0" name=""/>
        <dsp:cNvSpPr/>
      </dsp:nvSpPr>
      <dsp:spPr>
        <a:xfrm>
          <a:off x="2095500" y="2793999"/>
          <a:ext cx="1904999" cy="1143000"/>
        </a:xfrm>
        <a:prstGeom prst="rect">
          <a:avLst/>
        </a:prstGeom>
        <a:solidFill>
          <a:srgbClr val="00CC6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IN" sz="2000" kern="1200" dirty="0" smtClean="0">
              <a:solidFill>
                <a:schemeClr val="bg1"/>
              </a:solidFill>
              <a:latin typeface="Cambria" pitchFamily="18" charset="0"/>
            </a:rPr>
            <a:t>Underachieving Department</a:t>
          </a:r>
          <a:endParaRPr lang="en-US" sz="2000" kern="1200" dirty="0">
            <a:solidFill>
              <a:schemeClr val="bg1"/>
            </a:solidFill>
            <a:latin typeface="Cambria" pitchFamily="18" charset="0"/>
          </a:endParaRPr>
        </a:p>
      </dsp:txBody>
      <dsp:txXfrm>
        <a:off x="2095500" y="2793999"/>
        <a:ext cx="1904999" cy="114300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List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1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9010" name="Rectangle 2"/>
          <p:cNvSpPr>
            <a:spLocks noGrp="1" noChangeArrowheads="1"/>
          </p:cNvSpPr>
          <p:nvPr>
            <p:ph type="hdr" sz="quarter"/>
          </p:nvPr>
        </p:nvSpPr>
        <p:spPr bwMode="auto">
          <a:xfrm>
            <a:off x="0" y="0"/>
            <a:ext cx="3009900" cy="460375"/>
          </a:xfrm>
          <a:prstGeom prst="rect">
            <a:avLst/>
          </a:prstGeom>
          <a:noFill/>
          <a:ln w="9525">
            <a:noFill/>
            <a:miter lim="800000"/>
            <a:headEnd/>
            <a:tailEnd/>
          </a:ln>
          <a:effectLst/>
        </p:spPr>
        <p:txBody>
          <a:bodyPr vert="horz" wrap="square" lIns="92342" tIns="46171" rIns="92342" bIns="46171" numCol="1" anchor="t" anchorCtr="0" compatLnSpc="1">
            <a:prstTxWarp prst="textNoShape">
              <a:avLst/>
            </a:prstTxWarp>
          </a:bodyPr>
          <a:lstStyle>
            <a:lvl1pPr algn="l" defTabSz="923925">
              <a:lnSpc>
                <a:spcPct val="100000"/>
              </a:lnSpc>
              <a:defRPr sz="1200">
                <a:solidFill>
                  <a:schemeClr val="tx1"/>
                </a:solidFill>
                <a:latin typeface="Arial" charset="0"/>
              </a:defRPr>
            </a:lvl1pPr>
          </a:lstStyle>
          <a:p>
            <a:pPr>
              <a:defRPr/>
            </a:pPr>
            <a:endParaRPr lang="en-US"/>
          </a:p>
        </p:txBody>
      </p:sp>
      <p:sp>
        <p:nvSpPr>
          <p:cNvPr id="299011" name="Rectangle 3"/>
          <p:cNvSpPr>
            <a:spLocks noGrp="1" noChangeArrowheads="1"/>
          </p:cNvSpPr>
          <p:nvPr>
            <p:ph type="dt" sz="quarter" idx="1"/>
          </p:nvPr>
        </p:nvSpPr>
        <p:spPr bwMode="auto">
          <a:xfrm>
            <a:off x="3935413" y="0"/>
            <a:ext cx="3009900" cy="460375"/>
          </a:xfrm>
          <a:prstGeom prst="rect">
            <a:avLst/>
          </a:prstGeom>
          <a:noFill/>
          <a:ln w="9525">
            <a:noFill/>
            <a:miter lim="800000"/>
            <a:headEnd/>
            <a:tailEnd/>
          </a:ln>
          <a:effectLst/>
        </p:spPr>
        <p:txBody>
          <a:bodyPr vert="horz" wrap="square" lIns="92342" tIns="46171" rIns="92342" bIns="46171" numCol="1" anchor="t" anchorCtr="0" compatLnSpc="1">
            <a:prstTxWarp prst="textNoShape">
              <a:avLst/>
            </a:prstTxWarp>
          </a:bodyPr>
          <a:lstStyle>
            <a:lvl1pPr algn="r" defTabSz="923925">
              <a:lnSpc>
                <a:spcPct val="100000"/>
              </a:lnSpc>
              <a:defRPr sz="1200">
                <a:solidFill>
                  <a:schemeClr val="tx1"/>
                </a:solidFill>
                <a:latin typeface="Arial" charset="0"/>
              </a:defRPr>
            </a:lvl1pPr>
          </a:lstStyle>
          <a:p>
            <a:pPr>
              <a:defRPr/>
            </a:pPr>
            <a:endParaRPr lang="en-US"/>
          </a:p>
        </p:txBody>
      </p:sp>
      <p:sp>
        <p:nvSpPr>
          <p:cNvPr id="299012" name="Rectangle 4"/>
          <p:cNvSpPr>
            <a:spLocks noGrp="1" noChangeArrowheads="1"/>
          </p:cNvSpPr>
          <p:nvPr>
            <p:ph type="ftr" sz="quarter" idx="2"/>
          </p:nvPr>
        </p:nvSpPr>
        <p:spPr bwMode="auto">
          <a:xfrm>
            <a:off x="0" y="8758238"/>
            <a:ext cx="3009900" cy="460375"/>
          </a:xfrm>
          <a:prstGeom prst="rect">
            <a:avLst/>
          </a:prstGeom>
          <a:noFill/>
          <a:ln w="9525">
            <a:noFill/>
            <a:miter lim="800000"/>
            <a:headEnd/>
            <a:tailEnd/>
          </a:ln>
          <a:effectLst/>
        </p:spPr>
        <p:txBody>
          <a:bodyPr vert="horz" wrap="square" lIns="92342" tIns="46171" rIns="92342" bIns="46171" numCol="1" anchor="b" anchorCtr="0" compatLnSpc="1">
            <a:prstTxWarp prst="textNoShape">
              <a:avLst/>
            </a:prstTxWarp>
          </a:bodyPr>
          <a:lstStyle>
            <a:lvl1pPr algn="l" defTabSz="923925">
              <a:lnSpc>
                <a:spcPct val="100000"/>
              </a:lnSpc>
              <a:defRPr sz="1200">
                <a:solidFill>
                  <a:schemeClr val="tx1"/>
                </a:solidFill>
                <a:latin typeface="Arial" charset="0"/>
              </a:defRPr>
            </a:lvl1pPr>
          </a:lstStyle>
          <a:p>
            <a:pPr>
              <a:defRPr/>
            </a:pPr>
            <a:endParaRPr lang="en-US"/>
          </a:p>
        </p:txBody>
      </p:sp>
      <p:sp>
        <p:nvSpPr>
          <p:cNvPr id="299013" name="Rectangle 5"/>
          <p:cNvSpPr>
            <a:spLocks noGrp="1" noChangeArrowheads="1"/>
          </p:cNvSpPr>
          <p:nvPr>
            <p:ph type="sldNum" sz="quarter" idx="3"/>
          </p:nvPr>
        </p:nvSpPr>
        <p:spPr bwMode="auto">
          <a:xfrm>
            <a:off x="3935413" y="8758238"/>
            <a:ext cx="3009900" cy="460375"/>
          </a:xfrm>
          <a:prstGeom prst="rect">
            <a:avLst/>
          </a:prstGeom>
          <a:noFill/>
          <a:ln w="9525">
            <a:noFill/>
            <a:miter lim="800000"/>
            <a:headEnd/>
            <a:tailEnd/>
          </a:ln>
          <a:effectLst/>
        </p:spPr>
        <p:txBody>
          <a:bodyPr vert="horz" wrap="square" lIns="92342" tIns="46171" rIns="92342" bIns="46171" numCol="1" anchor="b" anchorCtr="0" compatLnSpc="1">
            <a:prstTxWarp prst="textNoShape">
              <a:avLst/>
            </a:prstTxWarp>
          </a:bodyPr>
          <a:lstStyle>
            <a:lvl1pPr algn="r" defTabSz="923925">
              <a:lnSpc>
                <a:spcPct val="100000"/>
              </a:lnSpc>
              <a:defRPr sz="1200">
                <a:solidFill>
                  <a:schemeClr val="tx1"/>
                </a:solidFill>
                <a:latin typeface="Arial" charset="0"/>
              </a:defRPr>
            </a:lvl1pPr>
          </a:lstStyle>
          <a:p>
            <a:pPr>
              <a:defRPr/>
            </a:pPr>
            <a:fld id="{083DE5B9-30C7-4A03-97AD-9BE890E6429C}" type="slidenum">
              <a:rPr lang="en-US"/>
              <a:pPr>
                <a:defRPr/>
              </a:pPr>
              <a:t>‹#›</a:t>
            </a:fld>
            <a:endParaRPr lang="en-US"/>
          </a:p>
        </p:txBody>
      </p:sp>
    </p:spTree>
    <p:extLst>
      <p:ext uri="{BB962C8B-B14F-4D97-AF65-F5344CB8AC3E}">
        <p14:creationId xmlns:p14="http://schemas.microsoft.com/office/powerpoint/2010/main" val="32539561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7986" name="Rectangle 1026"/>
          <p:cNvSpPr>
            <a:spLocks noGrp="1" noChangeArrowheads="1"/>
          </p:cNvSpPr>
          <p:nvPr>
            <p:ph type="hdr" sz="quarter"/>
          </p:nvPr>
        </p:nvSpPr>
        <p:spPr bwMode="auto">
          <a:xfrm>
            <a:off x="0" y="0"/>
            <a:ext cx="3009900" cy="460375"/>
          </a:xfrm>
          <a:prstGeom prst="rect">
            <a:avLst/>
          </a:prstGeom>
          <a:noFill/>
          <a:ln w="9525">
            <a:noFill/>
            <a:miter lim="800000"/>
            <a:headEnd/>
            <a:tailEnd/>
          </a:ln>
          <a:effectLst/>
        </p:spPr>
        <p:txBody>
          <a:bodyPr vert="horz" wrap="square" lIns="92342" tIns="46171" rIns="92342" bIns="46171" numCol="1" anchor="t" anchorCtr="0" compatLnSpc="1">
            <a:prstTxWarp prst="textNoShape">
              <a:avLst/>
            </a:prstTxWarp>
          </a:bodyPr>
          <a:lstStyle>
            <a:lvl1pPr algn="l" defTabSz="923925">
              <a:lnSpc>
                <a:spcPct val="100000"/>
              </a:lnSpc>
              <a:defRPr sz="1100">
                <a:solidFill>
                  <a:schemeClr val="tx1"/>
                </a:solidFill>
              </a:defRPr>
            </a:lvl1pPr>
          </a:lstStyle>
          <a:p>
            <a:pPr>
              <a:defRPr/>
            </a:pPr>
            <a:endParaRPr lang="en-US"/>
          </a:p>
        </p:txBody>
      </p:sp>
      <p:sp>
        <p:nvSpPr>
          <p:cNvPr id="297987" name="Rectangle 1027"/>
          <p:cNvSpPr>
            <a:spLocks noGrp="1" noChangeArrowheads="1"/>
          </p:cNvSpPr>
          <p:nvPr>
            <p:ph type="dt" idx="1"/>
          </p:nvPr>
        </p:nvSpPr>
        <p:spPr bwMode="auto">
          <a:xfrm>
            <a:off x="3935413" y="0"/>
            <a:ext cx="3009900" cy="460375"/>
          </a:xfrm>
          <a:prstGeom prst="rect">
            <a:avLst/>
          </a:prstGeom>
          <a:noFill/>
          <a:ln w="9525">
            <a:noFill/>
            <a:miter lim="800000"/>
            <a:headEnd/>
            <a:tailEnd/>
          </a:ln>
          <a:effectLst/>
        </p:spPr>
        <p:txBody>
          <a:bodyPr vert="horz" wrap="square" lIns="92342" tIns="46171" rIns="92342" bIns="46171" numCol="1" anchor="t" anchorCtr="0" compatLnSpc="1">
            <a:prstTxWarp prst="textNoShape">
              <a:avLst/>
            </a:prstTxWarp>
          </a:bodyPr>
          <a:lstStyle>
            <a:lvl1pPr algn="r" defTabSz="923925">
              <a:lnSpc>
                <a:spcPct val="100000"/>
              </a:lnSpc>
              <a:defRPr sz="1100">
                <a:solidFill>
                  <a:schemeClr val="tx1"/>
                </a:solidFill>
              </a:defRPr>
            </a:lvl1pPr>
          </a:lstStyle>
          <a:p>
            <a:pPr>
              <a:defRPr/>
            </a:pPr>
            <a:endParaRPr lang="en-US"/>
          </a:p>
        </p:txBody>
      </p:sp>
      <p:sp>
        <p:nvSpPr>
          <p:cNvPr id="77828" name="Rectangle 1028"/>
          <p:cNvSpPr>
            <a:spLocks noGrp="1" noRot="1" noChangeAspect="1" noChangeArrowheads="1" noTextEdit="1"/>
          </p:cNvSpPr>
          <p:nvPr>
            <p:ph type="sldImg" idx="2"/>
          </p:nvPr>
        </p:nvSpPr>
        <p:spPr bwMode="auto">
          <a:xfrm>
            <a:off x="1171575" y="692150"/>
            <a:ext cx="4611688" cy="3459163"/>
          </a:xfrm>
          <a:prstGeom prst="rect">
            <a:avLst/>
          </a:prstGeom>
          <a:noFill/>
          <a:ln w="9525">
            <a:solidFill>
              <a:srgbClr val="000000"/>
            </a:solidFill>
            <a:miter lim="800000"/>
            <a:headEnd/>
            <a:tailEnd/>
          </a:ln>
        </p:spPr>
      </p:sp>
      <p:sp>
        <p:nvSpPr>
          <p:cNvPr id="297989" name="Rectangle 1029"/>
          <p:cNvSpPr>
            <a:spLocks noGrp="1" noChangeArrowheads="1"/>
          </p:cNvSpPr>
          <p:nvPr>
            <p:ph type="body" sz="quarter" idx="3"/>
          </p:nvPr>
        </p:nvSpPr>
        <p:spPr bwMode="auto">
          <a:xfrm>
            <a:off x="695325" y="4381500"/>
            <a:ext cx="5556250" cy="4146550"/>
          </a:xfrm>
          <a:prstGeom prst="rect">
            <a:avLst/>
          </a:prstGeom>
          <a:noFill/>
          <a:ln w="9525">
            <a:noFill/>
            <a:miter lim="800000"/>
            <a:headEnd/>
            <a:tailEnd/>
          </a:ln>
          <a:effectLst/>
        </p:spPr>
        <p:txBody>
          <a:bodyPr vert="horz" wrap="square" lIns="92342" tIns="46171" rIns="92342" bIns="4617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97990" name="Rectangle 1030"/>
          <p:cNvSpPr>
            <a:spLocks noGrp="1" noChangeArrowheads="1"/>
          </p:cNvSpPr>
          <p:nvPr>
            <p:ph type="ftr" sz="quarter" idx="4"/>
          </p:nvPr>
        </p:nvSpPr>
        <p:spPr bwMode="auto">
          <a:xfrm>
            <a:off x="0" y="8758238"/>
            <a:ext cx="3009900" cy="460375"/>
          </a:xfrm>
          <a:prstGeom prst="rect">
            <a:avLst/>
          </a:prstGeom>
          <a:noFill/>
          <a:ln w="9525">
            <a:noFill/>
            <a:miter lim="800000"/>
            <a:headEnd/>
            <a:tailEnd/>
          </a:ln>
          <a:effectLst/>
        </p:spPr>
        <p:txBody>
          <a:bodyPr vert="horz" wrap="square" lIns="92342" tIns="46171" rIns="92342" bIns="46171" numCol="1" anchor="b" anchorCtr="0" compatLnSpc="1">
            <a:prstTxWarp prst="textNoShape">
              <a:avLst/>
            </a:prstTxWarp>
          </a:bodyPr>
          <a:lstStyle>
            <a:lvl1pPr algn="l" defTabSz="923925">
              <a:lnSpc>
                <a:spcPct val="100000"/>
              </a:lnSpc>
              <a:defRPr sz="1200">
                <a:solidFill>
                  <a:schemeClr val="tx1"/>
                </a:solidFill>
              </a:defRPr>
            </a:lvl1pPr>
          </a:lstStyle>
          <a:p>
            <a:pPr>
              <a:defRPr/>
            </a:pPr>
            <a:endParaRPr lang="en-US"/>
          </a:p>
        </p:txBody>
      </p:sp>
      <p:sp>
        <p:nvSpPr>
          <p:cNvPr id="297991" name="Rectangle 1031"/>
          <p:cNvSpPr>
            <a:spLocks noGrp="1" noChangeArrowheads="1"/>
          </p:cNvSpPr>
          <p:nvPr>
            <p:ph type="sldNum" sz="quarter" idx="5"/>
          </p:nvPr>
        </p:nvSpPr>
        <p:spPr bwMode="auto">
          <a:xfrm>
            <a:off x="3935413" y="8758238"/>
            <a:ext cx="3009900" cy="460375"/>
          </a:xfrm>
          <a:prstGeom prst="rect">
            <a:avLst/>
          </a:prstGeom>
          <a:noFill/>
          <a:ln w="9525">
            <a:noFill/>
            <a:miter lim="800000"/>
            <a:headEnd/>
            <a:tailEnd/>
          </a:ln>
          <a:effectLst/>
        </p:spPr>
        <p:txBody>
          <a:bodyPr vert="horz" wrap="square" lIns="92342" tIns="46171" rIns="92342" bIns="46171" numCol="1" anchor="b" anchorCtr="0" compatLnSpc="1">
            <a:prstTxWarp prst="textNoShape">
              <a:avLst/>
            </a:prstTxWarp>
          </a:bodyPr>
          <a:lstStyle>
            <a:lvl1pPr algn="r" defTabSz="923925">
              <a:lnSpc>
                <a:spcPct val="100000"/>
              </a:lnSpc>
              <a:defRPr sz="1200">
                <a:solidFill>
                  <a:schemeClr val="tx1"/>
                </a:solidFill>
              </a:defRPr>
            </a:lvl1pPr>
          </a:lstStyle>
          <a:p>
            <a:pPr>
              <a:defRPr/>
            </a:pPr>
            <a:fld id="{00B69A90-6A35-4F36-8F07-4153659095E4}" type="slidenum">
              <a:rPr lang="en-US"/>
              <a:pPr>
                <a:defRPr/>
              </a:pPr>
              <a:t>‹#›</a:t>
            </a:fld>
            <a:endParaRPr lang="en-US"/>
          </a:p>
        </p:txBody>
      </p:sp>
    </p:spTree>
    <p:extLst>
      <p:ext uri="{BB962C8B-B14F-4D97-AF65-F5344CB8AC3E}">
        <p14:creationId xmlns:p14="http://schemas.microsoft.com/office/powerpoint/2010/main" val="61486902"/>
      </p:ext>
    </p:extLst>
  </p:cSld>
  <p:clrMap bg1="lt1" tx1="dk1" bg2="lt2" tx2="dk2" accent1="accent1" accent2="accent2" accent3="accent3" accent4="accent4" accent5="accent5" accent6="accent6" hlink="hlink" folHlink="folHlink"/>
  <p:notesStyle>
    <a:lvl1pPr marL="177800" indent="-177800" algn="l" rtl="0" eaLnBrk="0" fontAlgn="base" hangingPunct="0">
      <a:spcBef>
        <a:spcPct val="30000"/>
      </a:spcBef>
      <a:spcAft>
        <a:spcPct val="0"/>
      </a:spcAft>
      <a:buChar char="•"/>
      <a:defRPr sz="1000" b="1" kern="1200">
        <a:solidFill>
          <a:schemeClr val="tx1"/>
        </a:solidFill>
        <a:latin typeface="Myriad Pro" pitchFamily="34" charset="0"/>
        <a:ea typeface="+mn-ea"/>
        <a:cs typeface="+mn-cs"/>
      </a:defRPr>
    </a:lvl1pPr>
    <a:lvl2pPr marL="682625" indent="-287338" algn="l" rtl="0" eaLnBrk="0" fontAlgn="base" hangingPunct="0">
      <a:spcBef>
        <a:spcPct val="30000"/>
      </a:spcBef>
      <a:spcAft>
        <a:spcPct val="0"/>
      </a:spcAft>
      <a:buChar char="•"/>
      <a:defRPr sz="1000" kern="1200">
        <a:solidFill>
          <a:schemeClr val="tx1"/>
        </a:solidFill>
        <a:latin typeface="Myriad Pro" pitchFamily="34" charset="0"/>
        <a:ea typeface="+mn-ea"/>
        <a:cs typeface="+mn-cs"/>
      </a:defRPr>
    </a:lvl2pPr>
    <a:lvl3pPr marL="1092200" indent="-177800" algn="l" rtl="0" eaLnBrk="0" fontAlgn="base" hangingPunct="0">
      <a:spcBef>
        <a:spcPct val="30000"/>
      </a:spcBef>
      <a:spcAft>
        <a:spcPct val="0"/>
      </a:spcAft>
      <a:buChar char="•"/>
      <a:defRPr sz="1000" kern="1200">
        <a:solidFill>
          <a:schemeClr val="tx1"/>
        </a:solidFill>
        <a:latin typeface="Myriad Pro" pitchFamily="34" charset="0"/>
        <a:ea typeface="+mn-ea"/>
        <a:cs typeface="+mn-cs"/>
      </a:defRPr>
    </a:lvl3pPr>
    <a:lvl4pPr marL="1541463" indent="-169863" algn="l" rtl="0" eaLnBrk="0" fontAlgn="base" hangingPunct="0">
      <a:spcBef>
        <a:spcPct val="30000"/>
      </a:spcBef>
      <a:spcAft>
        <a:spcPct val="0"/>
      </a:spcAft>
      <a:buChar char="•"/>
      <a:defRPr sz="1000" kern="1200">
        <a:solidFill>
          <a:schemeClr val="tx1"/>
        </a:solidFill>
        <a:latin typeface="Myriad Pro" pitchFamily="34" charset="0"/>
        <a:ea typeface="+mn-ea"/>
        <a:cs typeface="+mn-cs"/>
      </a:defRPr>
    </a:lvl4pPr>
    <a:lvl5pPr marL="2060575" indent="-231775" algn="l" rtl="0" eaLnBrk="0" fontAlgn="base" hangingPunct="0">
      <a:spcBef>
        <a:spcPct val="30000"/>
      </a:spcBef>
      <a:spcAft>
        <a:spcPct val="0"/>
      </a:spcAft>
      <a:buChar char="•"/>
      <a:defRPr sz="1000" kern="1200">
        <a:solidFill>
          <a:schemeClr val="tx1"/>
        </a:solidFill>
        <a:latin typeface="Myriad Pro"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a:p>
            <a:pPr lvl="0">
              <a:buFontTx/>
              <a:buNone/>
            </a:pPr>
            <a:endParaRPr lang="en-US" dirty="0"/>
          </a:p>
          <a:p>
            <a:pPr lvl="0">
              <a:buFontTx/>
              <a:buNone/>
            </a:pPr>
            <a:r>
              <a:rPr lang="en-US" dirty="0"/>
              <a:t>Graphics, tables, and graphs</a:t>
            </a:r>
          </a:p>
          <a:p>
            <a:pPr lvl="0"/>
            <a:r>
              <a:rPr lang="en-US" dirty="0"/>
              <a:t>Keep it simple: If possible, use consistent, non-distracting styles and colors.</a:t>
            </a:r>
          </a:p>
          <a:p>
            <a:pPr lvl="0"/>
            <a:r>
              <a:rPr lang="en-US" dirty="0"/>
              <a:t>Label all graphs and tables.</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5E0C3846-8D4C-4326-8BC7-9B455A036298}" type="slidenum">
              <a:rPr lang="en-US" smtClean="0"/>
              <a:pPr/>
              <a:t>1</a:t>
            </a:fld>
            <a:endParaRPr lang="en-US"/>
          </a:p>
        </p:txBody>
      </p:sp>
    </p:spTree>
    <p:extLst>
      <p:ext uri="{BB962C8B-B14F-4D97-AF65-F5344CB8AC3E}">
        <p14:creationId xmlns:p14="http://schemas.microsoft.com/office/powerpoint/2010/main" val="1433371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7800" marR="0" indent="-177800" algn="l" defTabSz="914400" rtl="0" eaLnBrk="0" fontAlgn="base" latinLnBrk="0" hangingPunct="0">
              <a:lnSpc>
                <a:spcPct val="100000"/>
              </a:lnSpc>
              <a:spcBef>
                <a:spcPct val="30000"/>
              </a:spcBef>
              <a:spcAft>
                <a:spcPct val="0"/>
              </a:spcAft>
              <a:buClrTx/>
              <a:buSzTx/>
              <a:buFontTx/>
              <a:buChar char="•"/>
              <a:tabLst/>
              <a:defRPr/>
            </a:pPr>
            <a:r>
              <a:rPr lang="en-US" dirty="0" smtClean="0"/>
              <a:t>Define</a:t>
            </a:r>
            <a:r>
              <a:rPr lang="en-US" baseline="0" dirty="0" smtClean="0"/>
              <a:t> the goals and objectives of this project. What is it that we are trying to achieve out of this project?</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00B69A90-6A35-4F36-8F07-4153659095E4}" type="slidenum">
              <a:rPr lang="en-US" smtClean="0"/>
              <a:pPr>
                <a:defRPr/>
              </a:pPr>
              <a:t>5</a:t>
            </a:fld>
            <a:endParaRPr lang="en-US"/>
          </a:p>
        </p:txBody>
      </p:sp>
    </p:spTree>
    <p:extLst>
      <p:ext uri="{BB962C8B-B14F-4D97-AF65-F5344CB8AC3E}">
        <p14:creationId xmlns:p14="http://schemas.microsoft.com/office/powerpoint/2010/main" val="26711177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how research is done and outlines how the data was collected to support your findings?</a:t>
            </a:r>
          </a:p>
          <a:p>
            <a:r>
              <a:rPr lang="en-US" dirty="0" smtClean="0"/>
              <a:t>Outline what methodology you used in your research i.e. what you did and how you did it.</a:t>
            </a:r>
            <a:endParaRPr lang="en-US" dirty="0"/>
          </a:p>
        </p:txBody>
      </p:sp>
      <p:sp>
        <p:nvSpPr>
          <p:cNvPr id="4" name="Slide Number Placeholder 3"/>
          <p:cNvSpPr>
            <a:spLocks noGrp="1"/>
          </p:cNvSpPr>
          <p:nvPr>
            <p:ph type="sldNum" sz="quarter" idx="10"/>
          </p:nvPr>
        </p:nvSpPr>
        <p:spPr/>
        <p:txBody>
          <a:bodyPr/>
          <a:lstStyle/>
          <a:p>
            <a:pPr>
              <a:defRPr/>
            </a:pPr>
            <a:fld id="{00B69A90-6A35-4F36-8F07-4153659095E4}" type="slidenum">
              <a:rPr lang="en-US" smtClean="0"/>
              <a:pPr>
                <a:defRPr/>
              </a:pPr>
              <a:t>10</a:t>
            </a:fld>
            <a:endParaRPr lang="en-US"/>
          </a:p>
        </p:txBody>
      </p:sp>
    </p:spTree>
    <p:extLst>
      <p:ext uri="{BB962C8B-B14F-4D97-AF65-F5344CB8AC3E}">
        <p14:creationId xmlns:p14="http://schemas.microsoft.com/office/powerpoint/2010/main" val="40661818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0B69A90-6A35-4F36-8F07-4153659095E4}" type="slidenum">
              <a:rPr lang="en-US" smtClean="0"/>
              <a:pPr>
                <a:defRPr/>
              </a:pPr>
              <a:t>11</a:t>
            </a:fld>
            <a:endParaRPr lang="en-US"/>
          </a:p>
        </p:txBody>
      </p:sp>
    </p:spTree>
    <p:extLst>
      <p:ext uri="{BB962C8B-B14F-4D97-AF65-F5344CB8AC3E}">
        <p14:creationId xmlns:p14="http://schemas.microsoft.com/office/powerpoint/2010/main" val="24233312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section report some facts and key findings made by you either by </a:t>
            </a:r>
            <a:r>
              <a:rPr lang="en-US" baseline="0" dirty="0" smtClean="0"/>
              <a:t>the analysis of the data collected by you or thorough field visits or literature survey</a:t>
            </a:r>
            <a:endParaRPr lang="en-US" dirty="0"/>
          </a:p>
        </p:txBody>
      </p:sp>
      <p:sp>
        <p:nvSpPr>
          <p:cNvPr id="4" name="Slide Number Placeholder 3"/>
          <p:cNvSpPr>
            <a:spLocks noGrp="1"/>
          </p:cNvSpPr>
          <p:nvPr>
            <p:ph type="sldNum" sz="quarter" idx="10"/>
          </p:nvPr>
        </p:nvSpPr>
        <p:spPr/>
        <p:txBody>
          <a:bodyPr/>
          <a:lstStyle/>
          <a:p>
            <a:pPr>
              <a:defRPr/>
            </a:pPr>
            <a:fld id="{00B69A90-6A35-4F36-8F07-4153659095E4}" type="slidenum">
              <a:rPr lang="en-US" smtClean="0"/>
              <a:pPr>
                <a:defRPr/>
              </a:pPr>
              <a:t>18</a:t>
            </a:fld>
            <a:endParaRPr lang="en-US"/>
          </a:p>
        </p:txBody>
      </p:sp>
    </p:spTree>
    <p:extLst>
      <p:ext uri="{BB962C8B-B14F-4D97-AF65-F5344CB8AC3E}">
        <p14:creationId xmlns:p14="http://schemas.microsoft.com/office/powerpoint/2010/main" val="16991042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0B69A90-6A35-4F36-8F07-4153659095E4}" type="slidenum">
              <a:rPr lang="en-US" smtClean="0"/>
              <a:pPr>
                <a:defRPr/>
              </a:pPr>
              <a:t>26</a:t>
            </a:fld>
            <a:endParaRPr lang="en-US"/>
          </a:p>
        </p:txBody>
      </p:sp>
    </p:spTree>
    <p:extLst>
      <p:ext uri="{BB962C8B-B14F-4D97-AF65-F5344CB8AC3E}">
        <p14:creationId xmlns:p14="http://schemas.microsoft.com/office/powerpoint/2010/main" val="42404449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section,</a:t>
            </a:r>
            <a:r>
              <a:rPr lang="en-US" baseline="0" dirty="0" smtClean="0"/>
              <a:t> mention the recommendations and if implemented what would be the scope of improvement and what strategy you have in mind for implementing these recommendations.</a:t>
            </a:r>
            <a:endParaRPr lang="en-US" dirty="0"/>
          </a:p>
        </p:txBody>
      </p:sp>
      <p:sp>
        <p:nvSpPr>
          <p:cNvPr id="4" name="Slide Number Placeholder 3"/>
          <p:cNvSpPr>
            <a:spLocks noGrp="1"/>
          </p:cNvSpPr>
          <p:nvPr>
            <p:ph type="sldNum" sz="quarter" idx="10"/>
          </p:nvPr>
        </p:nvSpPr>
        <p:spPr/>
        <p:txBody>
          <a:bodyPr/>
          <a:lstStyle/>
          <a:p>
            <a:pPr>
              <a:defRPr/>
            </a:pPr>
            <a:fld id="{00B69A90-6A35-4F36-8F07-4153659095E4}" type="slidenum">
              <a:rPr lang="en-US" smtClean="0"/>
              <a:pPr>
                <a:defRPr/>
              </a:pPr>
              <a:t>37</a:t>
            </a:fld>
            <a:endParaRPr lang="en-US"/>
          </a:p>
        </p:txBody>
      </p:sp>
    </p:spTree>
    <p:extLst>
      <p:ext uri="{BB962C8B-B14F-4D97-AF65-F5344CB8AC3E}">
        <p14:creationId xmlns:p14="http://schemas.microsoft.com/office/powerpoint/2010/main" val="39294293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charset="0"/>
              <a:buNone/>
            </a:pPr>
            <a:endParaRPr lang="en-US" baseline="0" dirty="0" smtClean="0"/>
          </a:p>
        </p:txBody>
      </p:sp>
      <p:sp>
        <p:nvSpPr>
          <p:cNvPr id="4" name="Slide Number Placeholder 3"/>
          <p:cNvSpPr>
            <a:spLocks noGrp="1"/>
          </p:cNvSpPr>
          <p:nvPr>
            <p:ph type="sldNum" sz="quarter" idx="10"/>
          </p:nvPr>
        </p:nvSpPr>
        <p:spPr/>
        <p:txBody>
          <a:bodyPr/>
          <a:lstStyle/>
          <a:p>
            <a:fld id="{5E0C3846-8D4C-4326-8BC7-9B455A036298}" type="slidenum">
              <a:rPr lang="en-US" smtClean="0"/>
              <a:pPr/>
              <a:t>45</a:t>
            </a:fld>
            <a:endParaRPr lang="en-US"/>
          </a:p>
        </p:txBody>
      </p:sp>
    </p:spTree>
    <p:extLst>
      <p:ext uri="{BB962C8B-B14F-4D97-AF65-F5344CB8AC3E}">
        <p14:creationId xmlns:p14="http://schemas.microsoft.com/office/powerpoint/2010/main" val="8044425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7.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1"/>
          <p:cNvSpPr>
            <a:spLocks noChangeArrowheads="1"/>
          </p:cNvSpPr>
          <p:nvPr userDrawn="1"/>
        </p:nvSpPr>
        <p:spPr bwMode="auto">
          <a:xfrm>
            <a:off x="0" y="895350"/>
            <a:ext cx="5073650" cy="50800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5" name="Rectangle 55"/>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sp>
        <p:nvSpPr>
          <p:cNvPr id="3281958" name="Rectangle 38"/>
          <p:cNvSpPr>
            <a:spLocks noGrp="1" noChangeArrowheads="1"/>
          </p:cNvSpPr>
          <p:nvPr>
            <p:ph type="ctrTitle" sz="quarter"/>
          </p:nvPr>
        </p:nvSpPr>
        <p:spPr>
          <a:xfrm>
            <a:off x="447675" y="2130425"/>
            <a:ext cx="4195763" cy="1470025"/>
          </a:xfrm>
        </p:spPr>
        <p:txBody>
          <a:bodyPr lIns="91440" tIns="45720" rIns="91440" bIns="45720"/>
          <a:lstStyle>
            <a:lvl1pPr>
              <a:lnSpc>
                <a:spcPct val="100000"/>
              </a:lnSpc>
              <a:defRPr sz="3600"/>
            </a:lvl1pPr>
          </a:lstStyle>
          <a:p>
            <a:r>
              <a:rPr lang="en-US"/>
              <a:t>Click to edit Master title style</a:t>
            </a:r>
          </a:p>
        </p:txBody>
      </p:sp>
      <p:sp>
        <p:nvSpPr>
          <p:cNvPr id="3281959" name="Rectangle 39"/>
          <p:cNvSpPr>
            <a:spLocks noGrp="1" noChangeArrowheads="1"/>
          </p:cNvSpPr>
          <p:nvPr>
            <p:ph type="subTitle" sz="quarter" idx="1"/>
          </p:nvPr>
        </p:nvSpPr>
        <p:spPr>
          <a:xfrm>
            <a:off x="447675" y="3886200"/>
            <a:ext cx="3455988" cy="1752600"/>
          </a:xfrm>
          <a:ln/>
        </p:spPr>
        <p:txBody>
          <a:bodyPr lIns="91440" tIns="45720" rIns="91440" bIns="45720"/>
          <a:lstStyle>
            <a:lvl1pPr marL="0" indent="0">
              <a:buFont typeface="Wingdings" pitchFamily="2" charset="2"/>
              <a:buNone/>
              <a:tabLst/>
              <a:defRPr sz="2400"/>
            </a:lvl1pPr>
          </a:lstStyle>
          <a:p>
            <a:r>
              <a:rPr lang="en-US"/>
              <a:t>Click to edit Master subtitle style</a:t>
            </a:r>
          </a:p>
        </p:txBody>
      </p:sp>
      <p:sp>
        <p:nvSpPr>
          <p:cNvPr id="7" name="Rectangle 67"/>
          <p:cNvSpPr>
            <a:spLocks noGrp="1" noChangeArrowheads="1"/>
          </p:cNvSpPr>
          <p:nvPr>
            <p:ph type="sldNum" sz="quarter" idx="10"/>
          </p:nvPr>
        </p:nvSpPr>
        <p:spPr/>
        <p:txBody>
          <a:bodyPr/>
          <a:lstStyle>
            <a:lvl1pPr>
              <a:defRPr/>
            </a:lvl1pPr>
          </a:lstStyle>
          <a:p>
            <a:pPr>
              <a:defRPr/>
            </a:pPr>
            <a:fld id="{8392FDC2-D438-4865-9F55-F9E7E053343B}" type="slidenum">
              <a:rPr lang="en-US"/>
              <a:pPr>
                <a:defRPr/>
              </a:pPr>
              <a:t>‹#›</a:t>
            </a:fld>
            <a:endParaRPr lang="en-US"/>
          </a:p>
        </p:txBody>
      </p:sp>
      <p:pic>
        <p:nvPicPr>
          <p:cNvPr id="8" name="Picture 7" descr="RakshakLogo_300_dpi.png"/>
          <p:cNvPicPr>
            <a:picLocks noChangeAspect="1"/>
          </p:cNvPicPr>
          <p:nvPr userDrawn="1"/>
        </p:nvPicPr>
        <p:blipFill>
          <a:blip r:embed="rId2" cstate="print"/>
          <a:stretch>
            <a:fillRect/>
          </a:stretch>
        </p:blipFill>
        <p:spPr>
          <a:xfrm>
            <a:off x="7784313" y="200742"/>
            <a:ext cx="1231100" cy="380283"/>
          </a:xfrm>
          <a:prstGeom prst="rect">
            <a:avLst/>
          </a:prstGeom>
        </p:spPr>
      </p:pic>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5"/>
          <p:cNvSpPr>
            <a:spLocks noGrp="1" noChangeArrowheads="1"/>
          </p:cNvSpPr>
          <p:nvPr>
            <p:ph type="sldNum" sz="quarter" idx="10"/>
          </p:nvPr>
        </p:nvSpPr>
        <p:spPr>
          <a:ln/>
        </p:spPr>
        <p:txBody>
          <a:bodyPr/>
          <a:lstStyle>
            <a:lvl1pPr>
              <a:defRPr/>
            </a:lvl1pPr>
          </a:lstStyle>
          <a:p>
            <a:pPr>
              <a:defRPr/>
            </a:pPr>
            <a:fld id="{FDF17083-F219-465A-856B-336EF223BAAF}" type="slidenum">
              <a:rPr lang="en-US"/>
              <a:pPr>
                <a:defRPr/>
              </a:pPr>
              <a:t>‹#›</a:t>
            </a:fld>
            <a:endParaRPr lang="en-US"/>
          </a:p>
        </p:txBody>
      </p:sp>
    </p:spTree>
  </p:cSld>
  <p:clrMapOvr>
    <a:masterClrMapping/>
  </p:clrMapOvr>
  <p:transition>
    <p:wipe dir="r"/>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53100" y="177800"/>
            <a:ext cx="1824038" cy="57483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9400" y="177800"/>
            <a:ext cx="5321300" cy="57483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423D9058-E42C-4124-B6EE-008E5798AA1E}" type="slidenum">
              <a:rPr lang="en-US"/>
              <a:pPr>
                <a:defRPr/>
              </a:pPr>
              <a:t>‹#›</a:t>
            </a:fld>
            <a:endParaRPr lang="en-US"/>
          </a:p>
        </p:txBody>
      </p:sp>
    </p:spTree>
  </p:cSld>
  <p:clrMapOvr>
    <a:masterClrMapping/>
  </p:clrMapOvr>
  <p:transition>
    <p:wipe dir="r"/>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1"/>
          <p:cNvSpPr>
            <a:spLocks noChangeArrowheads="1"/>
          </p:cNvSpPr>
          <p:nvPr userDrawn="1"/>
        </p:nvSpPr>
        <p:spPr bwMode="auto">
          <a:xfrm>
            <a:off x="0" y="895350"/>
            <a:ext cx="5073650" cy="50800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5" name="Rectangle 20"/>
          <p:cNvSpPr>
            <a:spLocks noChangeArrowheads="1"/>
          </p:cNvSpPr>
          <p:nvPr userDrawn="1"/>
        </p:nvSpPr>
        <p:spPr bwMode="auto">
          <a:xfrm>
            <a:off x="361950" y="6688138"/>
            <a:ext cx="1522413" cy="107950"/>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a:solidFill>
                  <a:schemeClr val="tx1"/>
                </a:solidFill>
                <a:latin typeface="AdobeCorpID MyriadRgScn" pitchFamily="34" charset="0"/>
              </a:rPr>
              <a:t>2009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sp>
        <p:nvSpPr>
          <p:cNvPr id="3686406" name="Rectangle 6"/>
          <p:cNvSpPr>
            <a:spLocks noGrp="1" noChangeArrowheads="1"/>
          </p:cNvSpPr>
          <p:nvPr>
            <p:ph type="ctrTitle" sz="quarter"/>
          </p:nvPr>
        </p:nvSpPr>
        <p:spPr>
          <a:xfrm>
            <a:off x="447675" y="2130425"/>
            <a:ext cx="4195763" cy="1470025"/>
          </a:xfrm>
        </p:spPr>
        <p:txBody>
          <a:bodyPr lIns="91440" tIns="45720" rIns="91440" bIns="45720"/>
          <a:lstStyle>
            <a:lvl1pPr>
              <a:lnSpc>
                <a:spcPct val="100000"/>
              </a:lnSpc>
              <a:defRPr sz="3600"/>
            </a:lvl1pPr>
          </a:lstStyle>
          <a:p>
            <a:r>
              <a:rPr lang="en-US"/>
              <a:t>Click to edit Master title style</a:t>
            </a:r>
          </a:p>
        </p:txBody>
      </p:sp>
      <p:sp>
        <p:nvSpPr>
          <p:cNvPr id="3686407" name="Rectangle 7"/>
          <p:cNvSpPr>
            <a:spLocks noGrp="1" noChangeArrowheads="1"/>
          </p:cNvSpPr>
          <p:nvPr>
            <p:ph type="subTitle" sz="quarter" idx="1"/>
          </p:nvPr>
        </p:nvSpPr>
        <p:spPr>
          <a:xfrm>
            <a:off x="447675" y="3886200"/>
            <a:ext cx="3455988" cy="1752600"/>
          </a:xfrm>
          <a:ln/>
        </p:spPr>
        <p:txBody>
          <a:bodyPr lIns="91440" tIns="45720" rIns="91440" bIns="45720"/>
          <a:lstStyle>
            <a:lvl1pPr marL="0" indent="0">
              <a:buFont typeface="Wingdings" pitchFamily="2" charset="2"/>
              <a:buNone/>
              <a:tabLst/>
              <a:defRPr sz="2400"/>
            </a:lvl1pPr>
          </a:lstStyle>
          <a:p>
            <a:r>
              <a:rPr lang="en-US"/>
              <a:t>Click to edit Master subtitle style</a:t>
            </a:r>
          </a:p>
        </p:txBody>
      </p:sp>
      <p:sp>
        <p:nvSpPr>
          <p:cNvPr id="7" name="Rectangle 33"/>
          <p:cNvSpPr>
            <a:spLocks noGrp="1" noChangeArrowheads="1"/>
          </p:cNvSpPr>
          <p:nvPr>
            <p:ph type="sldNum" sz="quarter" idx="10"/>
          </p:nvPr>
        </p:nvSpPr>
        <p:spPr/>
        <p:txBody>
          <a:bodyPr/>
          <a:lstStyle>
            <a:lvl1pPr>
              <a:defRPr/>
            </a:lvl1pPr>
          </a:lstStyle>
          <a:p>
            <a:pPr>
              <a:defRPr/>
            </a:pPr>
            <a:fld id="{D4D05B74-98C1-4BA3-9AB8-939509A56B21}" type="slidenum">
              <a:rPr lang="en-US"/>
              <a:pPr>
                <a:defRPr/>
              </a:pPr>
              <a:t>‹#›</a:t>
            </a:fld>
            <a:endParaRPr lang="en-US"/>
          </a:p>
        </p:txBody>
      </p:sp>
      <p:pic>
        <p:nvPicPr>
          <p:cNvPr id="8" name="Picture 7" descr="RakshakLogo_300_dpi.png"/>
          <p:cNvPicPr>
            <a:picLocks noChangeAspect="1"/>
          </p:cNvPicPr>
          <p:nvPr userDrawn="1"/>
        </p:nvPicPr>
        <p:blipFill>
          <a:blip r:embed="rId2" cstate="print"/>
          <a:stretch>
            <a:fillRect/>
          </a:stretch>
        </p:blipFill>
        <p:spPr>
          <a:xfrm>
            <a:off x="7762088" y="200742"/>
            <a:ext cx="1231100" cy="380283"/>
          </a:xfrm>
          <a:prstGeom prst="rect">
            <a:avLst/>
          </a:prstGeom>
        </p:spPr>
      </p:pic>
    </p:spTree>
  </p:cSld>
  <p:clrMapOvr>
    <a:masterClrMapping/>
  </p:clrMapOvr>
  <p:transition>
    <p:wipe dir="r"/>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3D1CA1FC-E62A-4A67-880B-762D7CB2B240}" type="slidenum">
              <a:rPr lang="en-US"/>
              <a:pPr>
                <a:defRPr/>
              </a:pPr>
              <a:t>‹#›</a:t>
            </a:fld>
            <a:endParaRPr lang="en-US"/>
          </a:p>
        </p:txBody>
      </p:sp>
    </p:spTree>
  </p:cSld>
  <p:clrMapOvr>
    <a:masterClrMapping/>
  </p:clrMapOvr>
  <p:transition>
    <p:wipe dir="r"/>
  </p:transition>
</p:sldLayout>
</file>

<file path=ppt/slideLayouts/slideLayout10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fld id="{0DD5B5F4-8012-439F-95EE-93F6880E7106}" type="slidenum">
              <a:rPr lang="en-US"/>
              <a:pPr>
                <a:defRPr/>
              </a:pPr>
              <a:t>‹#›</a:t>
            </a:fld>
            <a:endParaRPr lang="en-US"/>
          </a:p>
        </p:txBody>
      </p:sp>
    </p:spTree>
  </p:cSld>
  <p:clrMapOvr>
    <a:masterClrMapping/>
  </p:clrMapOvr>
  <p:transition>
    <p:wipe dir="r"/>
  </p:transition>
</p:sldLayout>
</file>

<file path=ppt/slideLayouts/slideLayout10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9400" y="1044575"/>
            <a:ext cx="1200150" cy="4881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err="1" smtClean="0"/>
              <a:t>urth</a:t>
            </a:r>
            <a:r>
              <a:rPr lang="en-US" dirty="0" smtClean="0"/>
              <a:t> level</a:t>
            </a:r>
          </a:p>
          <a:p>
            <a:pPr lvl="4"/>
            <a:r>
              <a:rPr lang="en-US" dirty="0" smtClean="0"/>
              <a:t>t</a:t>
            </a:r>
            <a:endParaRPr lang="en-US" dirty="0"/>
          </a:p>
        </p:txBody>
      </p:sp>
      <p:sp>
        <p:nvSpPr>
          <p:cNvPr id="4" name="Content Placeholder 3"/>
          <p:cNvSpPr>
            <a:spLocks noGrp="1"/>
          </p:cNvSpPr>
          <p:nvPr>
            <p:ph sz="half" idx="2"/>
          </p:nvPr>
        </p:nvSpPr>
        <p:spPr>
          <a:xfrm>
            <a:off x="1631950" y="1044575"/>
            <a:ext cx="1201738" cy="4881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a:t>
            </a:r>
          </a:p>
        </p:txBody>
      </p:sp>
      <p:sp>
        <p:nvSpPr>
          <p:cNvPr id="5" name="Rectangle 8"/>
          <p:cNvSpPr>
            <a:spLocks noGrp="1" noChangeArrowheads="1"/>
          </p:cNvSpPr>
          <p:nvPr>
            <p:ph type="sldNum" sz="quarter" idx="10"/>
          </p:nvPr>
        </p:nvSpPr>
        <p:spPr>
          <a:ln/>
        </p:spPr>
        <p:txBody>
          <a:bodyPr/>
          <a:lstStyle>
            <a:lvl1pPr>
              <a:defRPr/>
            </a:lvl1pPr>
          </a:lstStyle>
          <a:p>
            <a:pPr>
              <a:defRPr/>
            </a:pPr>
            <a:fld id="{4738F7FB-67AB-4F99-8D93-FB9234E54B48}" type="slidenum">
              <a:rPr lang="en-US"/>
              <a:pPr>
                <a:defRPr/>
              </a:pPr>
              <a:t>‹#›</a:t>
            </a:fld>
            <a:endParaRPr lang="en-US"/>
          </a:p>
        </p:txBody>
      </p:sp>
    </p:spTree>
  </p:cSld>
  <p:clrMapOvr>
    <a:masterClrMapping/>
  </p:clrMapOvr>
  <p:transition>
    <p:wipe dir="r"/>
  </p:transition>
</p:sldLayout>
</file>

<file path=ppt/slideLayouts/slideLayout10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sldNum" sz="quarter" idx="10"/>
          </p:nvPr>
        </p:nvSpPr>
        <p:spPr>
          <a:ln/>
        </p:spPr>
        <p:txBody>
          <a:bodyPr/>
          <a:lstStyle>
            <a:lvl1pPr>
              <a:defRPr/>
            </a:lvl1pPr>
          </a:lstStyle>
          <a:p>
            <a:pPr>
              <a:defRPr/>
            </a:pPr>
            <a:fld id="{09B0D16A-5DBC-4415-9342-D7AA471FB4C5}" type="slidenum">
              <a:rPr lang="en-US"/>
              <a:pPr>
                <a:defRPr/>
              </a:pPr>
              <a:t>‹#›</a:t>
            </a:fld>
            <a:endParaRPr lang="en-US"/>
          </a:p>
        </p:txBody>
      </p:sp>
    </p:spTree>
  </p:cSld>
  <p:clrMapOvr>
    <a:masterClrMapping/>
  </p:clrMapOvr>
  <p:transition>
    <p:wipe dir="r"/>
  </p:transition>
</p:sldLayout>
</file>

<file path=ppt/slideLayouts/slideLayout10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sldNum" sz="quarter" idx="10"/>
          </p:nvPr>
        </p:nvSpPr>
        <p:spPr>
          <a:ln/>
        </p:spPr>
        <p:txBody>
          <a:bodyPr/>
          <a:lstStyle>
            <a:lvl1pPr>
              <a:defRPr/>
            </a:lvl1pPr>
          </a:lstStyle>
          <a:p>
            <a:pPr>
              <a:defRPr/>
            </a:pPr>
            <a:fld id="{0FF6E8A9-41DC-4CBC-AE67-80ABC93A15BE}" type="slidenum">
              <a:rPr lang="en-US"/>
              <a:pPr>
                <a:defRPr/>
              </a:pPr>
              <a:t>‹#›</a:t>
            </a:fld>
            <a:endParaRPr lang="en-US"/>
          </a:p>
        </p:txBody>
      </p:sp>
    </p:spTree>
  </p:cSld>
  <p:clrMapOvr>
    <a:masterClrMapping/>
  </p:clrMapOvr>
  <p:transition>
    <p:wipe dir="r"/>
  </p:transition>
</p:sldLayout>
</file>

<file path=ppt/slideLayouts/slideLayout10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0BD2FD60-8E18-47EA-9608-2CB3CD4BB802}" type="slidenum">
              <a:rPr lang="en-US"/>
              <a:pPr>
                <a:defRPr/>
              </a:pPr>
              <a:t>‹#›</a:t>
            </a:fld>
            <a:endParaRPr lang="en-US"/>
          </a:p>
        </p:txBody>
      </p:sp>
    </p:spTree>
  </p:cSld>
  <p:clrMapOvr>
    <a:masterClrMapping/>
  </p:clrMapOvr>
  <p:transition>
    <p:wipe dir="r"/>
  </p:transition>
</p:sldLayout>
</file>

<file path=ppt/slideLayouts/slideLayout10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80FA3AFF-97F5-453A-A6CC-2AAF6375B434}" type="slidenum">
              <a:rPr lang="en-US"/>
              <a:pPr>
                <a:defRPr/>
              </a:pPr>
              <a:t>‹#›</a:t>
            </a:fld>
            <a:endParaRPr lang="en-US"/>
          </a:p>
        </p:txBody>
      </p:sp>
    </p:spTree>
  </p:cSld>
  <p:clrMapOvr>
    <a:masterClrMapping/>
  </p:clrMapOvr>
  <p:transition>
    <p:wipe dir="r"/>
  </p:transition>
</p:sldLayout>
</file>

<file path=ppt/slideLayouts/slideLayout10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D3EC8F7F-D967-42A6-B355-A3CDBE016D36}" type="slidenum">
              <a:rPr lang="en-US"/>
              <a:pPr>
                <a:defRPr/>
              </a:pPr>
              <a:t>‹#›</a:t>
            </a:fld>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0838" y="177800"/>
            <a:ext cx="2139950" cy="57483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9400" y="177800"/>
            <a:ext cx="6269038" cy="57483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5"/>
          <p:cNvSpPr>
            <a:spLocks noGrp="1" noChangeArrowheads="1"/>
          </p:cNvSpPr>
          <p:nvPr>
            <p:ph type="sldNum" sz="quarter" idx="10"/>
          </p:nvPr>
        </p:nvSpPr>
        <p:spPr>
          <a:ln/>
        </p:spPr>
        <p:txBody>
          <a:bodyPr/>
          <a:lstStyle>
            <a:lvl1pPr>
              <a:defRPr/>
            </a:lvl1pPr>
          </a:lstStyle>
          <a:p>
            <a:pPr>
              <a:defRPr/>
            </a:pPr>
            <a:fld id="{6C102BCD-9B05-4504-8522-560F56206D81}" type="slidenum">
              <a:rPr lang="en-US"/>
              <a:pPr>
                <a:defRPr/>
              </a:pPr>
              <a:t>‹#›</a:t>
            </a:fld>
            <a:endParaRPr lang="en-US"/>
          </a:p>
        </p:txBody>
      </p:sp>
    </p:spTree>
  </p:cSld>
  <p:clrMapOvr>
    <a:masterClrMapping/>
  </p:clrMapOvr>
  <p:transition>
    <p:wipe dir="r"/>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574D2910-6ACC-4883-96E5-3564BED7FEA5}" type="slidenum">
              <a:rPr lang="en-US"/>
              <a:pPr>
                <a:defRPr/>
              </a:pPr>
              <a:t>‹#›</a:t>
            </a:fld>
            <a:endParaRPr lang="en-US"/>
          </a:p>
        </p:txBody>
      </p:sp>
    </p:spTree>
  </p:cSld>
  <p:clrMapOvr>
    <a:masterClrMapping/>
  </p:clrMapOvr>
  <p:transition>
    <p:wipe dir="r"/>
  </p:transition>
</p:sldLayout>
</file>

<file path=ppt/slideLayouts/slideLayout1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15013" y="177800"/>
            <a:ext cx="1844675" cy="57483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9400" y="177800"/>
            <a:ext cx="5383213" cy="57483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59F6BEE9-79A8-4F65-8CAC-EEC3CD479F4D}" type="slidenum">
              <a:rPr lang="en-US"/>
              <a:pPr>
                <a:defRPr/>
              </a:pPr>
              <a:t>‹#›</a:t>
            </a:fld>
            <a:endParaRPr lang="en-US"/>
          </a:p>
        </p:txBody>
      </p:sp>
    </p:spTree>
  </p:cSld>
  <p:clrMapOvr>
    <a:masterClrMapping/>
  </p:clrMapOvr>
  <p:transition>
    <p:wipe dir="r"/>
  </p:transition>
</p:sldLayout>
</file>

<file path=ppt/slideLayouts/slideLayout1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7"/>
          <p:cNvSpPr>
            <a:spLocks noChangeArrowheads="1"/>
          </p:cNvSpPr>
          <p:nvPr userDrawn="1"/>
        </p:nvSpPr>
        <p:spPr bwMode="auto">
          <a:xfrm>
            <a:off x="0" y="895350"/>
            <a:ext cx="5073650" cy="50800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5" name="Rectangle 16"/>
          <p:cNvSpPr>
            <a:spLocks noChangeArrowheads="1"/>
          </p:cNvSpPr>
          <p:nvPr userDrawn="1"/>
        </p:nvSpPr>
        <p:spPr bwMode="auto">
          <a:xfrm>
            <a:off x="371475" y="6686778"/>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sp>
        <p:nvSpPr>
          <p:cNvPr id="4514819" name="Rectangle 3"/>
          <p:cNvSpPr>
            <a:spLocks noGrp="1" noChangeArrowheads="1"/>
          </p:cNvSpPr>
          <p:nvPr>
            <p:ph type="ctrTitle" sz="quarter"/>
          </p:nvPr>
        </p:nvSpPr>
        <p:spPr>
          <a:xfrm>
            <a:off x="447675" y="2130425"/>
            <a:ext cx="4195763" cy="1470025"/>
          </a:xfrm>
        </p:spPr>
        <p:txBody>
          <a:bodyPr lIns="91440" tIns="45720" rIns="91440" bIns="45720"/>
          <a:lstStyle>
            <a:lvl1pPr>
              <a:lnSpc>
                <a:spcPct val="100000"/>
              </a:lnSpc>
              <a:defRPr sz="3600"/>
            </a:lvl1pPr>
          </a:lstStyle>
          <a:p>
            <a:r>
              <a:rPr lang="en-US"/>
              <a:t>Click to edit Master title style</a:t>
            </a:r>
          </a:p>
        </p:txBody>
      </p:sp>
      <p:sp>
        <p:nvSpPr>
          <p:cNvPr id="4514820" name="Rectangle 4"/>
          <p:cNvSpPr>
            <a:spLocks noGrp="1" noChangeArrowheads="1"/>
          </p:cNvSpPr>
          <p:nvPr>
            <p:ph type="subTitle" sz="quarter" idx="1"/>
          </p:nvPr>
        </p:nvSpPr>
        <p:spPr>
          <a:xfrm>
            <a:off x="447675" y="3886200"/>
            <a:ext cx="3455988" cy="1752600"/>
          </a:xfrm>
          <a:ln/>
        </p:spPr>
        <p:txBody>
          <a:bodyPr lIns="91440" tIns="45720" rIns="91440" bIns="45720"/>
          <a:lstStyle>
            <a:lvl1pPr marL="0" indent="0">
              <a:buFont typeface="Wingdings" pitchFamily="2" charset="2"/>
              <a:buNone/>
              <a:tabLst/>
              <a:defRPr sz="2400"/>
            </a:lvl1pPr>
          </a:lstStyle>
          <a:p>
            <a:r>
              <a:rPr lang="en-US"/>
              <a:t>Click to edit Master subtitle style</a:t>
            </a:r>
          </a:p>
        </p:txBody>
      </p:sp>
      <p:pic>
        <p:nvPicPr>
          <p:cNvPr id="7" name="Picture 6" descr="RakshakLogo_300_dpi.png"/>
          <p:cNvPicPr>
            <a:picLocks noChangeAspect="1"/>
          </p:cNvPicPr>
          <p:nvPr userDrawn="1"/>
        </p:nvPicPr>
        <p:blipFill>
          <a:blip r:embed="rId2" cstate="print"/>
          <a:stretch>
            <a:fillRect/>
          </a:stretch>
        </p:blipFill>
        <p:spPr>
          <a:xfrm>
            <a:off x="7787488" y="200741"/>
            <a:ext cx="1231100" cy="380283"/>
          </a:xfrm>
          <a:prstGeom prst="rect">
            <a:avLst/>
          </a:prstGeom>
        </p:spPr>
      </p:pic>
    </p:spTree>
  </p:cSld>
  <p:clrMapOvr>
    <a:masterClrMapping/>
  </p:clrMapOvr>
  <p:transition>
    <p:wipe dir="r"/>
  </p:transition>
</p:sldLayout>
</file>

<file path=ppt/slideLayouts/slideLayout1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pPr>
              <a:defRPr/>
            </a:pPr>
            <a:fld id="{ED32521F-C680-43E0-A9F9-6A62A90CDE57}" type="slidenum">
              <a:rPr lang="en-US"/>
              <a:pPr>
                <a:defRPr/>
              </a:pPr>
              <a:t>‹#›</a:t>
            </a:fld>
            <a:endParaRPr lang="en-US"/>
          </a:p>
        </p:txBody>
      </p:sp>
    </p:spTree>
  </p:cSld>
  <p:clrMapOvr>
    <a:masterClrMapping/>
  </p:clrMapOvr>
  <p:transition>
    <p:wipe dir="r"/>
  </p:transition>
</p:sldLayout>
</file>

<file path=ppt/slideLayouts/slideLayout1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sldNum" sz="quarter" idx="10"/>
          </p:nvPr>
        </p:nvSpPr>
        <p:spPr>
          <a:ln/>
        </p:spPr>
        <p:txBody>
          <a:bodyPr/>
          <a:lstStyle>
            <a:lvl1pPr>
              <a:defRPr/>
            </a:lvl1pPr>
          </a:lstStyle>
          <a:p>
            <a:pPr>
              <a:defRPr/>
            </a:pPr>
            <a:fld id="{E31E1341-7CD6-416B-B0E3-173BF24CB6C1}" type="slidenum">
              <a:rPr lang="en-US"/>
              <a:pPr>
                <a:defRPr/>
              </a:pPr>
              <a:t>‹#›</a:t>
            </a:fld>
            <a:endParaRPr lang="en-US"/>
          </a:p>
        </p:txBody>
      </p:sp>
    </p:spTree>
  </p:cSld>
  <p:clrMapOvr>
    <a:masterClrMapping/>
  </p:clrMapOvr>
  <p:transition>
    <p:wipe dir="r"/>
  </p:transition>
</p:sldLayout>
</file>

<file path=ppt/slideLayouts/slideLayout1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9400" y="1044575"/>
            <a:ext cx="4251325" cy="4881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3125" y="1044575"/>
            <a:ext cx="4252913" cy="4881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sldNum" sz="quarter" idx="10"/>
          </p:nvPr>
        </p:nvSpPr>
        <p:spPr>
          <a:ln/>
        </p:spPr>
        <p:txBody>
          <a:bodyPr/>
          <a:lstStyle>
            <a:lvl1pPr>
              <a:defRPr/>
            </a:lvl1pPr>
          </a:lstStyle>
          <a:p>
            <a:pPr>
              <a:defRPr/>
            </a:pPr>
            <a:fld id="{71C4ACC5-6498-49B1-A1D6-9016F6FF6947}" type="slidenum">
              <a:rPr lang="en-US"/>
              <a:pPr>
                <a:defRPr/>
              </a:pPr>
              <a:t>‹#›</a:t>
            </a:fld>
            <a:endParaRPr lang="en-US"/>
          </a:p>
        </p:txBody>
      </p:sp>
    </p:spTree>
  </p:cSld>
  <p:clrMapOvr>
    <a:masterClrMapping/>
  </p:clrMapOvr>
  <p:transition>
    <p:wipe dir="r"/>
  </p:transition>
</p:sldLayout>
</file>

<file path=ppt/slideLayouts/slideLayout1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sldNum" sz="quarter" idx="10"/>
          </p:nvPr>
        </p:nvSpPr>
        <p:spPr>
          <a:ln/>
        </p:spPr>
        <p:txBody>
          <a:bodyPr/>
          <a:lstStyle>
            <a:lvl1pPr>
              <a:defRPr/>
            </a:lvl1pPr>
          </a:lstStyle>
          <a:p>
            <a:pPr>
              <a:defRPr/>
            </a:pPr>
            <a:fld id="{8334D582-5D0B-4C40-A00C-2728F6827F6E}" type="slidenum">
              <a:rPr lang="en-US"/>
              <a:pPr>
                <a:defRPr/>
              </a:pPr>
              <a:t>‹#›</a:t>
            </a:fld>
            <a:endParaRPr lang="en-US"/>
          </a:p>
        </p:txBody>
      </p:sp>
    </p:spTree>
  </p:cSld>
  <p:clrMapOvr>
    <a:masterClrMapping/>
  </p:clrMapOvr>
  <p:transition>
    <p:wipe dir="r"/>
  </p:transition>
</p:sldLayout>
</file>

<file path=ppt/slideLayouts/slideLayout1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sldNum" sz="quarter" idx="10"/>
          </p:nvPr>
        </p:nvSpPr>
        <p:spPr>
          <a:ln/>
        </p:spPr>
        <p:txBody>
          <a:bodyPr/>
          <a:lstStyle>
            <a:lvl1pPr>
              <a:defRPr/>
            </a:lvl1pPr>
          </a:lstStyle>
          <a:p>
            <a:pPr>
              <a:defRPr/>
            </a:pPr>
            <a:fld id="{833EF6AA-6DD1-4511-9005-8F5FB70F8C60}" type="slidenum">
              <a:rPr lang="en-US"/>
              <a:pPr>
                <a:defRPr/>
              </a:pPr>
              <a:t>‹#›</a:t>
            </a:fld>
            <a:endParaRPr lang="en-US"/>
          </a:p>
        </p:txBody>
      </p:sp>
    </p:spTree>
  </p:cSld>
  <p:clrMapOvr>
    <a:masterClrMapping/>
  </p:clrMapOvr>
  <p:transition>
    <p:wipe dir="r"/>
  </p:transition>
</p:sldLayout>
</file>

<file path=ppt/slideLayouts/slideLayout1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pPr>
              <a:defRPr/>
            </a:pPr>
            <a:fld id="{65309457-6F67-4CF8-AAC6-55B34A5597C8}" type="slidenum">
              <a:rPr lang="en-US"/>
              <a:pPr>
                <a:defRPr/>
              </a:pPr>
              <a:t>‹#›</a:t>
            </a:fld>
            <a:endParaRPr lang="en-US"/>
          </a:p>
        </p:txBody>
      </p:sp>
    </p:spTree>
  </p:cSld>
  <p:clrMapOvr>
    <a:masterClrMapping/>
  </p:clrMapOvr>
  <p:transition>
    <p:wipe dir="r"/>
  </p:transition>
</p:sldLayout>
</file>

<file path=ppt/slideLayouts/slideLayout1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pPr>
              <a:defRPr/>
            </a:pPr>
            <a:fld id="{7A671658-8D02-4F76-8E90-AD1B414D9A0C}" type="slidenum">
              <a:rPr lang="en-US"/>
              <a:pPr>
                <a:defRPr/>
              </a:pPr>
              <a:t>‹#›</a:t>
            </a:fld>
            <a:endParaRPr lang="en-US"/>
          </a:p>
        </p:txBody>
      </p:sp>
    </p:spTree>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79400" y="177800"/>
            <a:ext cx="7259638" cy="4032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79400" y="1044575"/>
            <a:ext cx="8561388" cy="4881563"/>
          </a:xfrm>
        </p:spPr>
        <p:txBody>
          <a:bodyPr/>
          <a:lstStyle/>
          <a:p>
            <a:pPr lvl="0"/>
            <a:endParaRPr lang="en-US" noProof="0" smtClean="0"/>
          </a:p>
        </p:txBody>
      </p:sp>
      <p:sp>
        <p:nvSpPr>
          <p:cNvPr id="4" name="Rectangle 15"/>
          <p:cNvSpPr>
            <a:spLocks noGrp="1" noChangeArrowheads="1"/>
          </p:cNvSpPr>
          <p:nvPr>
            <p:ph type="sldNum" sz="quarter" idx="10"/>
          </p:nvPr>
        </p:nvSpPr>
        <p:spPr>
          <a:ln/>
        </p:spPr>
        <p:txBody>
          <a:bodyPr/>
          <a:lstStyle>
            <a:lvl1pPr>
              <a:defRPr/>
            </a:lvl1pPr>
          </a:lstStyle>
          <a:p>
            <a:pPr>
              <a:defRPr/>
            </a:pPr>
            <a:fld id="{F015AF3F-A127-4EF1-9EE8-0A103F0D3219}" type="slidenum">
              <a:rPr lang="en-US"/>
              <a:pPr>
                <a:defRPr/>
              </a:pPr>
              <a:t>‹#›</a:t>
            </a:fld>
            <a:endParaRPr lang="en-US"/>
          </a:p>
        </p:txBody>
      </p:sp>
    </p:spTree>
  </p:cSld>
  <p:clrMapOvr>
    <a:masterClrMapping/>
  </p:clrMapOvr>
  <p:transition>
    <p:wipe dir="r"/>
  </p:transition>
</p:sldLayout>
</file>

<file path=ppt/slideLayouts/slideLayout1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pPr>
              <a:defRPr/>
            </a:pPr>
            <a:fld id="{B6D8756C-69E9-4F4D-B4F0-5E7D050B5520}" type="slidenum">
              <a:rPr lang="en-US"/>
              <a:pPr>
                <a:defRPr/>
              </a:pPr>
              <a:t>‹#›</a:t>
            </a:fld>
            <a:endParaRPr lang="en-US"/>
          </a:p>
        </p:txBody>
      </p:sp>
    </p:spTree>
  </p:cSld>
  <p:clrMapOvr>
    <a:masterClrMapping/>
  </p:clrMapOvr>
  <p:transition>
    <p:wipe dir="r"/>
  </p:transitio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pPr>
              <a:defRPr/>
            </a:pPr>
            <a:fld id="{B288117E-DAF4-4794-97E2-DC15FA3DC7D4}" type="slidenum">
              <a:rPr lang="en-US"/>
              <a:pPr>
                <a:defRPr/>
              </a:pPr>
              <a:t>‹#›</a:t>
            </a:fld>
            <a:endParaRPr lang="en-US"/>
          </a:p>
        </p:txBody>
      </p:sp>
    </p:spTree>
  </p:cSld>
  <p:clrMapOvr>
    <a:masterClrMapping/>
  </p:clrMapOvr>
  <p:transition>
    <p:wipe dir="r"/>
  </p:transition>
</p:sldLayout>
</file>

<file path=ppt/slideLayouts/slideLayout1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72275" y="177800"/>
            <a:ext cx="2163763" cy="57483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9400" y="177800"/>
            <a:ext cx="6340475" cy="57483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pPr>
              <a:defRPr/>
            </a:pPr>
            <a:fld id="{8CAA098E-0F20-4EBE-9A10-2E8CF12D89D4}" type="slidenum">
              <a:rPr lang="en-US"/>
              <a:pPr>
                <a:defRPr/>
              </a:pPr>
              <a:t>‹#›</a:t>
            </a:fld>
            <a:endParaRPr lang="en-US"/>
          </a:p>
        </p:txBody>
      </p:sp>
    </p:spTree>
  </p:cSld>
  <p:clrMapOvr>
    <a:masterClrMapping/>
  </p:clrMapOvr>
  <p:transition>
    <p:wipe dir="r"/>
  </p:transition>
</p:sldLayout>
</file>

<file path=ppt/slideLayouts/slideLayout1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7"/>
          <p:cNvSpPr>
            <a:spLocks noChangeArrowheads="1"/>
          </p:cNvSpPr>
          <p:nvPr userDrawn="1"/>
        </p:nvSpPr>
        <p:spPr bwMode="auto">
          <a:xfrm>
            <a:off x="0" y="895350"/>
            <a:ext cx="5073650" cy="50800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5" name="Rectangle 16"/>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sp>
        <p:nvSpPr>
          <p:cNvPr id="4520963" name="Rectangle 3"/>
          <p:cNvSpPr>
            <a:spLocks noGrp="1" noChangeArrowheads="1"/>
          </p:cNvSpPr>
          <p:nvPr>
            <p:ph type="ctrTitle" sz="quarter"/>
          </p:nvPr>
        </p:nvSpPr>
        <p:spPr>
          <a:xfrm>
            <a:off x="447675" y="2130425"/>
            <a:ext cx="4195763" cy="1470025"/>
          </a:xfrm>
        </p:spPr>
        <p:txBody>
          <a:bodyPr lIns="91440" tIns="45720" rIns="91440" bIns="45720"/>
          <a:lstStyle>
            <a:lvl1pPr>
              <a:lnSpc>
                <a:spcPct val="100000"/>
              </a:lnSpc>
              <a:defRPr sz="3600"/>
            </a:lvl1pPr>
          </a:lstStyle>
          <a:p>
            <a:r>
              <a:rPr lang="en-US"/>
              <a:t>Click to edit Master title style</a:t>
            </a:r>
          </a:p>
        </p:txBody>
      </p:sp>
      <p:sp>
        <p:nvSpPr>
          <p:cNvPr id="4520964" name="Rectangle 4"/>
          <p:cNvSpPr>
            <a:spLocks noGrp="1" noChangeArrowheads="1"/>
          </p:cNvSpPr>
          <p:nvPr>
            <p:ph type="subTitle" sz="quarter" idx="1"/>
          </p:nvPr>
        </p:nvSpPr>
        <p:spPr>
          <a:xfrm>
            <a:off x="447675" y="3886200"/>
            <a:ext cx="3455988" cy="1752600"/>
          </a:xfrm>
          <a:ln/>
        </p:spPr>
        <p:txBody>
          <a:bodyPr lIns="91440" tIns="45720" rIns="91440" bIns="45720"/>
          <a:lstStyle>
            <a:lvl1pPr marL="0" indent="0">
              <a:buFont typeface="Wingdings" pitchFamily="2" charset="2"/>
              <a:buNone/>
              <a:tabLst/>
              <a:defRPr sz="2400"/>
            </a:lvl1pPr>
          </a:lstStyle>
          <a:p>
            <a:r>
              <a:rPr lang="en-US"/>
              <a:t>Click to edit Master subtitle style</a:t>
            </a:r>
          </a:p>
        </p:txBody>
      </p:sp>
      <p:sp>
        <p:nvSpPr>
          <p:cNvPr id="7" name="Rectangle 29"/>
          <p:cNvSpPr>
            <a:spLocks noGrp="1" noChangeArrowheads="1"/>
          </p:cNvSpPr>
          <p:nvPr>
            <p:ph type="sldNum" sz="quarter" idx="10"/>
          </p:nvPr>
        </p:nvSpPr>
        <p:spPr/>
        <p:txBody>
          <a:bodyPr/>
          <a:lstStyle>
            <a:lvl1pPr>
              <a:defRPr/>
            </a:lvl1pPr>
          </a:lstStyle>
          <a:p>
            <a:pPr>
              <a:defRPr/>
            </a:pPr>
            <a:fld id="{B102A4BF-6DCE-4F77-A55B-8CFE04DE7546}" type="slidenum">
              <a:rPr lang="en-US"/>
              <a:pPr>
                <a:defRPr/>
              </a:pPr>
              <a:t>‹#›</a:t>
            </a:fld>
            <a:endParaRPr lang="en-US"/>
          </a:p>
        </p:txBody>
      </p:sp>
      <p:pic>
        <p:nvPicPr>
          <p:cNvPr id="8" name="Picture 7" descr="RakshakLogo_300_dpi.png"/>
          <p:cNvPicPr>
            <a:picLocks noChangeAspect="1"/>
          </p:cNvPicPr>
          <p:nvPr userDrawn="1"/>
        </p:nvPicPr>
        <p:blipFill>
          <a:blip r:embed="rId2" cstate="print"/>
          <a:stretch>
            <a:fillRect/>
          </a:stretch>
        </p:blipFill>
        <p:spPr>
          <a:xfrm>
            <a:off x="7787488" y="134784"/>
            <a:ext cx="1231100" cy="380283"/>
          </a:xfrm>
          <a:prstGeom prst="rect">
            <a:avLst/>
          </a:prstGeom>
        </p:spPr>
      </p:pic>
    </p:spTree>
  </p:cSld>
  <p:clrMapOvr>
    <a:masterClrMapping/>
  </p:clrMapOvr>
  <p:transition>
    <p:wipe dir="r"/>
  </p:transition>
</p:sldLayout>
</file>

<file path=ppt/slideLayouts/slideLayout1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sldNum" sz="quarter" idx="10"/>
          </p:nvPr>
        </p:nvSpPr>
        <p:spPr>
          <a:ln/>
        </p:spPr>
        <p:txBody>
          <a:bodyPr/>
          <a:lstStyle>
            <a:lvl1pPr>
              <a:defRPr/>
            </a:lvl1pPr>
          </a:lstStyle>
          <a:p>
            <a:pPr>
              <a:defRPr/>
            </a:pPr>
            <a:fld id="{1259CE58-B0D1-4929-8C9F-29CA91866AA4}" type="slidenum">
              <a:rPr lang="en-US"/>
              <a:pPr>
                <a:defRPr/>
              </a:pPr>
              <a:t>‹#›</a:t>
            </a:fld>
            <a:endParaRPr lang="en-US"/>
          </a:p>
        </p:txBody>
      </p:sp>
    </p:spTree>
  </p:cSld>
  <p:clrMapOvr>
    <a:masterClrMapping/>
  </p:clrMapOvr>
  <p:transition>
    <p:wipe dir="r"/>
  </p:transition>
</p:sldLayout>
</file>

<file path=ppt/slideLayouts/slideLayout1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7"/>
          <p:cNvSpPr>
            <a:spLocks noGrp="1" noChangeArrowheads="1"/>
          </p:cNvSpPr>
          <p:nvPr>
            <p:ph type="sldNum" sz="quarter" idx="10"/>
          </p:nvPr>
        </p:nvSpPr>
        <p:spPr>
          <a:ln/>
        </p:spPr>
        <p:txBody>
          <a:bodyPr/>
          <a:lstStyle>
            <a:lvl1pPr>
              <a:defRPr/>
            </a:lvl1pPr>
          </a:lstStyle>
          <a:p>
            <a:pPr>
              <a:defRPr/>
            </a:pPr>
            <a:fld id="{A070F4E1-4027-4A8D-BBB2-9DC9A4966020}" type="slidenum">
              <a:rPr lang="en-US"/>
              <a:pPr>
                <a:defRPr/>
              </a:pPr>
              <a:t>‹#›</a:t>
            </a:fld>
            <a:endParaRPr lang="en-US"/>
          </a:p>
        </p:txBody>
      </p:sp>
    </p:spTree>
  </p:cSld>
  <p:clrMapOvr>
    <a:masterClrMapping/>
  </p:clrMapOvr>
  <p:transition>
    <p:wipe dir="r"/>
  </p:transition>
</p:sldLayout>
</file>

<file path=ppt/slideLayouts/slideLayout1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9400" y="1387475"/>
            <a:ext cx="4251325" cy="4538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3125" y="1387475"/>
            <a:ext cx="4252913" cy="4538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7"/>
          <p:cNvSpPr>
            <a:spLocks noGrp="1" noChangeArrowheads="1"/>
          </p:cNvSpPr>
          <p:nvPr>
            <p:ph type="sldNum" sz="quarter" idx="10"/>
          </p:nvPr>
        </p:nvSpPr>
        <p:spPr>
          <a:ln/>
        </p:spPr>
        <p:txBody>
          <a:bodyPr/>
          <a:lstStyle>
            <a:lvl1pPr>
              <a:defRPr/>
            </a:lvl1pPr>
          </a:lstStyle>
          <a:p>
            <a:pPr>
              <a:defRPr/>
            </a:pPr>
            <a:fld id="{C053CAA0-32F5-460E-930C-C400871D03D5}" type="slidenum">
              <a:rPr lang="en-US"/>
              <a:pPr>
                <a:defRPr/>
              </a:pPr>
              <a:t>‹#›</a:t>
            </a:fld>
            <a:endParaRPr lang="en-US"/>
          </a:p>
        </p:txBody>
      </p:sp>
    </p:spTree>
  </p:cSld>
  <p:clrMapOvr>
    <a:masterClrMapping/>
  </p:clrMapOvr>
  <p:transition>
    <p:wipe dir="r"/>
  </p:transition>
</p:sldLayout>
</file>

<file path=ppt/slideLayouts/slideLayout1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7"/>
          <p:cNvSpPr>
            <a:spLocks noGrp="1" noChangeArrowheads="1"/>
          </p:cNvSpPr>
          <p:nvPr>
            <p:ph type="sldNum" sz="quarter" idx="10"/>
          </p:nvPr>
        </p:nvSpPr>
        <p:spPr>
          <a:ln/>
        </p:spPr>
        <p:txBody>
          <a:bodyPr/>
          <a:lstStyle>
            <a:lvl1pPr>
              <a:defRPr/>
            </a:lvl1pPr>
          </a:lstStyle>
          <a:p>
            <a:pPr>
              <a:defRPr/>
            </a:pPr>
            <a:fld id="{4411F4FA-A8D9-4548-A46C-C8C46A85C62E}" type="slidenum">
              <a:rPr lang="en-US"/>
              <a:pPr>
                <a:defRPr/>
              </a:pPr>
              <a:t>‹#›</a:t>
            </a:fld>
            <a:endParaRPr lang="en-US"/>
          </a:p>
        </p:txBody>
      </p:sp>
    </p:spTree>
  </p:cSld>
  <p:clrMapOvr>
    <a:masterClrMapping/>
  </p:clrMapOvr>
  <p:transition>
    <p:wipe dir="r"/>
  </p:transition>
</p:sldLayout>
</file>

<file path=ppt/slideLayouts/slideLayout1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7"/>
          <p:cNvSpPr>
            <a:spLocks noGrp="1" noChangeArrowheads="1"/>
          </p:cNvSpPr>
          <p:nvPr>
            <p:ph type="sldNum" sz="quarter" idx="10"/>
          </p:nvPr>
        </p:nvSpPr>
        <p:spPr>
          <a:ln/>
        </p:spPr>
        <p:txBody>
          <a:bodyPr/>
          <a:lstStyle>
            <a:lvl1pPr>
              <a:defRPr/>
            </a:lvl1pPr>
          </a:lstStyle>
          <a:p>
            <a:pPr>
              <a:defRPr/>
            </a:pPr>
            <a:fld id="{3F28E3B8-5BDA-455F-9614-B1CCC4648F8E}" type="slidenum">
              <a:rPr lang="en-US"/>
              <a:pPr>
                <a:defRPr/>
              </a:pPr>
              <a:t>‹#›</a:t>
            </a:fld>
            <a:endParaRPr lang="en-US"/>
          </a:p>
        </p:txBody>
      </p:sp>
    </p:spTree>
  </p:cSld>
  <p:clrMapOvr>
    <a:masterClrMapping/>
  </p:clrMapOvr>
  <p:transition>
    <p:wipe dir="r"/>
  </p:transition>
</p:sldLayout>
</file>

<file path=ppt/slideLayouts/slideLayout1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7"/>
          <p:cNvSpPr>
            <a:spLocks noGrp="1" noChangeArrowheads="1"/>
          </p:cNvSpPr>
          <p:nvPr>
            <p:ph type="sldNum" sz="quarter" idx="10"/>
          </p:nvPr>
        </p:nvSpPr>
        <p:spPr>
          <a:ln/>
        </p:spPr>
        <p:txBody>
          <a:bodyPr/>
          <a:lstStyle>
            <a:lvl1pPr>
              <a:defRPr/>
            </a:lvl1pPr>
          </a:lstStyle>
          <a:p>
            <a:pPr>
              <a:defRPr/>
            </a:pPr>
            <a:fld id="{B56A7496-C2C7-4044-83D0-688A6483B259}" type="slidenum">
              <a:rPr lang="en-US"/>
              <a:pPr>
                <a:defRPr/>
              </a:pPr>
              <a:t>‹#›</a:t>
            </a:fld>
            <a:endParaRPr lang="en-US"/>
          </a:p>
        </p:txBody>
      </p:sp>
    </p:spTree>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userDrawn="1"/>
        </p:nvSpPr>
        <p:spPr bwMode="auto">
          <a:xfrm>
            <a:off x="0" y="895350"/>
            <a:ext cx="5073650" cy="50800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5" name="Rectangle 5"/>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sp>
        <p:nvSpPr>
          <p:cNvPr id="4879363" name="Rectangle 3"/>
          <p:cNvSpPr>
            <a:spLocks noGrp="1" noChangeArrowheads="1"/>
          </p:cNvSpPr>
          <p:nvPr>
            <p:ph type="ctrTitle" sz="quarter"/>
          </p:nvPr>
        </p:nvSpPr>
        <p:spPr>
          <a:xfrm>
            <a:off x="447675" y="2130425"/>
            <a:ext cx="4195763" cy="1470025"/>
          </a:xfrm>
        </p:spPr>
        <p:txBody>
          <a:bodyPr lIns="91440" tIns="45720" rIns="91440" bIns="45720"/>
          <a:lstStyle>
            <a:lvl1pPr>
              <a:lnSpc>
                <a:spcPct val="100000"/>
              </a:lnSpc>
              <a:defRPr sz="3600"/>
            </a:lvl1pPr>
          </a:lstStyle>
          <a:p>
            <a:r>
              <a:rPr lang="en-US"/>
              <a:t>Click to edit Master title style</a:t>
            </a:r>
          </a:p>
        </p:txBody>
      </p:sp>
      <p:sp>
        <p:nvSpPr>
          <p:cNvPr id="4879364" name="Rectangle 4"/>
          <p:cNvSpPr>
            <a:spLocks noGrp="1" noChangeArrowheads="1"/>
          </p:cNvSpPr>
          <p:nvPr>
            <p:ph type="subTitle" sz="quarter" idx="1"/>
          </p:nvPr>
        </p:nvSpPr>
        <p:spPr bwMode="auto">
          <a:xfrm>
            <a:off x="447675" y="3886200"/>
            <a:ext cx="3455988" cy="17526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buFont typeface="Wingdings" pitchFamily="2" charset="2"/>
              <a:buNone/>
              <a:tabLst/>
              <a:defRPr sz="2400">
                <a:latin typeface="AdobeCorpID MyriadRgScn" pitchFamily="34" charset="0"/>
              </a:defRPr>
            </a:lvl1pPr>
          </a:lstStyle>
          <a:p>
            <a:r>
              <a:rPr lang="en-US"/>
              <a:t>Click to edit Master subtitle style</a:t>
            </a:r>
          </a:p>
        </p:txBody>
      </p:sp>
      <p:sp>
        <p:nvSpPr>
          <p:cNvPr id="7" name="Rectangle 17"/>
          <p:cNvSpPr>
            <a:spLocks noGrp="1" noChangeArrowheads="1"/>
          </p:cNvSpPr>
          <p:nvPr>
            <p:ph type="sldNum" sz="quarter" idx="10"/>
          </p:nvPr>
        </p:nvSpPr>
        <p:spPr/>
        <p:txBody>
          <a:bodyPr/>
          <a:lstStyle>
            <a:lvl1pPr>
              <a:defRPr/>
            </a:lvl1pPr>
          </a:lstStyle>
          <a:p>
            <a:pPr>
              <a:defRPr/>
            </a:pPr>
            <a:fld id="{A8C14296-3786-4CAB-9D14-A5F2B07A0255}" type="slidenum">
              <a:rPr lang="en-US"/>
              <a:pPr>
                <a:defRPr/>
              </a:pPr>
              <a:t>‹#›</a:t>
            </a:fld>
            <a:endParaRPr lang="en-US"/>
          </a:p>
        </p:txBody>
      </p:sp>
      <p:pic>
        <p:nvPicPr>
          <p:cNvPr id="9" name="Picture 8" descr="RakshakLogo_300_dpi.png"/>
          <p:cNvPicPr>
            <a:picLocks noChangeAspect="1"/>
          </p:cNvPicPr>
          <p:nvPr userDrawn="1"/>
        </p:nvPicPr>
        <p:blipFill>
          <a:blip r:embed="rId2" cstate="print"/>
          <a:stretch>
            <a:fillRect/>
          </a:stretch>
        </p:blipFill>
        <p:spPr>
          <a:xfrm>
            <a:off x="7727103" y="200742"/>
            <a:ext cx="1231100" cy="380283"/>
          </a:xfrm>
          <a:prstGeom prst="rect">
            <a:avLst/>
          </a:prstGeom>
        </p:spPr>
      </p:pic>
    </p:spTree>
  </p:cSld>
  <p:clrMapOvr>
    <a:masterClrMapping/>
  </p:clrMapOvr>
  <p:transition>
    <p:wipe dir="r"/>
  </p:transition>
</p:sldLayout>
</file>

<file path=ppt/slideLayouts/slideLayout1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sldNum" sz="quarter" idx="10"/>
          </p:nvPr>
        </p:nvSpPr>
        <p:spPr>
          <a:ln/>
        </p:spPr>
        <p:txBody>
          <a:bodyPr/>
          <a:lstStyle>
            <a:lvl1pPr>
              <a:defRPr/>
            </a:lvl1pPr>
          </a:lstStyle>
          <a:p>
            <a:pPr>
              <a:defRPr/>
            </a:pPr>
            <a:fld id="{BB3C03B5-8316-44A7-8424-6A593973332F}" type="slidenum">
              <a:rPr lang="en-US"/>
              <a:pPr>
                <a:defRPr/>
              </a:pPr>
              <a:t>‹#›</a:t>
            </a:fld>
            <a:endParaRPr lang="en-US"/>
          </a:p>
        </p:txBody>
      </p:sp>
    </p:spTree>
  </p:cSld>
  <p:clrMapOvr>
    <a:masterClrMapping/>
  </p:clrMapOvr>
  <p:transition>
    <p:wipe dir="r"/>
  </p:transition>
</p:sldLayout>
</file>

<file path=ppt/slideLayouts/slideLayout1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sldNum" sz="quarter" idx="10"/>
          </p:nvPr>
        </p:nvSpPr>
        <p:spPr>
          <a:ln/>
        </p:spPr>
        <p:txBody>
          <a:bodyPr/>
          <a:lstStyle>
            <a:lvl1pPr>
              <a:defRPr/>
            </a:lvl1pPr>
          </a:lstStyle>
          <a:p>
            <a:pPr>
              <a:defRPr/>
            </a:pPr>
            <a:fld id="{18CE3E6E-494F-47B7-B3F1-49589FE8BEEF}" type="slidenum">
              <a:rPr lang="en-US"/>
              <a:pPr>
                <a:defRPr/>
              </a:pPr>
              <a:t>‹#›</a:t>
            </a:fld>
            <a:endParaRPr lang="en-US"/>
          </a:p>
        </p:txBody>
      </p:sp>
    </p:spTree>
  </p:cSld>
  <p:clrMapOvr>
    <a:masterClrMapping/>
  </p:clrMapOvr>
  <p:transition>
    <p:wipe dir="r"/>
  </p:transition>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sldNum" sz="quarter" idx="10"/>
          </p:nvPr>
        </p:nvSpPr>
        <p:spPr>
          <a:ln/>
        </p:spPr>
        <p:txBody>
          <a:bodyPr/>
          <a:lstStyle>
            <a:lvl1pPr>
              <a:defRPr/>
            </a:lvl1pPr>
          </a:lstStyle>
          <a:p>
            <a:pPr>
              <a:defRPr/>
            </a:pPr>
            <a:fld id="{F8AFC5BA-AD1A-4AFE-ACC8-A7BB1D44F4C7}" type="slidenum">
              <a:rPr lang="en-US"/>
              <a:pPr>
                <a:defRPr/>
              </a:pPr>
              <a:t>‹#›</a:t>
            </a:fld>
            <a:endParaRPr lang="en-US"/>
          </a:p>
        </p:txBody>
      </p:sp>
    </p:spTree>
  </p:cSld>
  <p:clrMapOvr>
    <a:masterClrMapping/>
  </p:clrMapOvr>
  <p:transition>
    <p:wipe dir="r"/>
  </p:transition>
</p:sldLayout>
</file>

<file path=ppt/slideLayouts/slideLayout1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72275" y="177800"/>
            <a:ext cx="2163763" cy="57483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9400" y="177800"/>
            <a:ext cx="6340475" cy="57483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sldNum" sz="quarter" idx="10"/>
          </p:nvPr>
        </p:nvSpPr>
        <p:spPr>
          <a:ln/>
        </p:spPr>
        <p:txBody>
          <a:bodyPr/>
          <a:lstStyle>
            <a:lvl1pPr>
              <a:defRPr/>
            </a:lvl1pPr>
          </a:lstStyle>
          <a:p>
            <a:pPr>
              <a:defRPr/>
            </a:pPr>
            <a:fld id="{C7678970-DEE0-4C9D-B3C9-D18AC6E37E99}" type="slidenum">
              <a:rPr lang="en-US"/>
              <a:pPr>
                <a:defRPr/>
              </a:pPr>
              <a:t>‹#›</a:t>
            </a:fld>
            <a:endParaRPr lang="en-US"/>
          </a:p>
        </p:txBody>
      </p:sp>
    </p:spTree>
  </p:cSld>
  <p:clrMapOvr>
    <a:masterClrMapping/>
  </p:clrMapOvr>
  <p:transition>
    <p:wipe dir="r"/>
  </p:transition>
</p:sldLayout>
</file>

<file path=ppt/slideLayouts/slideLayout1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1"/>
          <p:cNvSpPr>
            <a:spLocks noChangeArrowheads="1"/>
          </p:cNvSpPr>
          <p:nvPr userDrawn="1"/>
        </p:nvSpPr>
        <p:spPr bwMode="auto">
          <a:xfrm>
            <a:off x="0" y="895350"/>
            <a:ext cx="5073650" cy="50800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5" name="Rectangle 20"/>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sp>
        <p:nvSpPr>
          <p:cNvPr id="3688454" name="Rectangle 6"/>
          <p:cNvSpPr>
            <a:spLocks noGrp="1" noChangeArrowheads="1"/>
          </p:cNvSpPr>
          <p:nvPr>
            <p:ph type="ctrTitle" sz="quarter"/>
          </p:nvPr>
        </p:nvSpPr>
        <p:spPr>
          <a:xfrm>
            <a:off x="447675" y="2130425"/>
            <a:ext cx="4195763" cy="1470025"/>
          </a:xfrm>
        </p:spPr>
        <p:txBody>
          <a:bodyPr lIns="91440" tIns="45720" rIns="91440" bIns="45720"/>
          <a:lstStyle>
            <a:lvl1pPr>
              <a:lnSpc>
                <a:spcPct val="100000"/>
              </a:lnSpc>
              <a:defRPr sz="3600"/>
            </a:lvl1pPr>
          </a:lstStyle>
          <a:p>
            <a:r>
              <a:rPr lang="en-US"/>
              <a:t>Click to edit Master title style</a:t>
            </a:r>
          </a:p>
        </p:txBody>
      </p:sp>
      <p:sp>
        <p:nvSpPr>
          <p:cNvPr id="3688455" name="Rectangle 7"/>
          <p:cNvSpPr>
            <a:spLocks noGrp="1" noChangeArrowheads="1"/>
          </p:cNvSpPr>
          <p:nvPr>
            <p:ph type="subTitle" sz="quarter" idx="1"/>
          </p:nvPr>
        </p:nvSpPr>
        <p:spPr>
          <a:xfrm>
            <a:off x="447675" y="3886200"/>
            <a:ext cx="3455988" cy="1752600"/>
          </a:xfrm>
          <a:ln/>
        </p:spPr>
        <p:txBody>
          <a:bodyPr lIns="91440" tIns="45720" rIns="91440" bIns="45720"/>
          <a:lstStyle>
            <a:lvl1pPr marL="0" indent="0">
              <a:buFont typeface="Wingdings" pitchFamily="2" charset="2"/>
              <a:buNone/>
              <a:tabLst/>
              <a:defRPr sz="2400"/>
            </a:lvl1pPr>
          </a:lstStyle>
          <a:p>
            <a:r>
              <a:rPr lang="en-US"/>
              <a:t>Click to edit Master subtitle style</a:t>
            </a:r>
          </a:p>
        </p:txBody>
      </p:sp>
      <p:sp>
        <p:nvSpPr>
          <p:cNvPr id="7" name="Rectangle 33"/>
          <p:cNvSpPr>
            <a:spLocks noGrp="1" noChangeArrowheads="1"/>
          </p:cNvSpPr>
          <p:nvPr>
            <p:ph type="sldNum" sz="quarter" idx="10"/>
          </p:nvPr>
        </p:nvSpPr>
        <p:spPr/>
        <p:txBody>
          <a:bodyPr/>
          <a:lstStyle>
            <a:lvl1pPr>
              <a:defRPr/>
            </a:lvl1pPr>
          </a:lstStyle>
          <a:p>
            <a:pPr>
              <a:defRPr/>
            </a:pPr>
            <a:fld id="{803FE3EF-C9E3-4623-BBC3-BDC541BF92C5}" type="slidenum">
              <a:rPr lang="en-US"/>
              <a:pPr>
                <a:defRPr/>
              </a:pPr>
              <a:t>‹#›</a:t>
            </a:fld>
            <a:endParaRPr lang="en-US"/>
          </a:p>
        </p:txBody>
      </p:sp>
      <p:pic>
        <p:nvPicPr>
          <p:cNvPr id="8" name="Picture 7" descr="RakshakLogo_300_dpi.png"/>
          <p:cNvPicPr>
            <a:picLocks noChangeAspect="1"/>
          </p:cNvPicPr>
          <p:nvPr userDrawn="1"/>
        </p:nvPicPr>
        <p:blipFill>
          <a:blip r:embed="rId2" cstate="print"/>
          <a:stretch>
            <a:fillRect/>
          </a:stretch>
        </p:blipFill>
        <p:spPr>
          <a:xfrm>
            <a:off x="7762088" y="134783"/>
            <a:ext cx="1231100" cy="380283"/>
          </a:xfrm>
          <a:prstGeom prst="rect">
            <a:avLst/>
          </a:prstGeom>
        </p:spPr>
      </p:pic>
    </p:spTree>
  </p:cSld>
  <p:clrMapOvr>
    <a:masterClrMapping/>
  </p:clrMapOvr>
  <p:transition>
    <p:wipe dir="r"/>
  </p:transition>
</p:sldLayout>
</file>

<file path=ppt/slideLayouts/slideLayout1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sldNum" sz="quarter" idx="10"/>
          </p:nvPr>
        </p:nvSpPr>
        <p:spPr>
          <a:ln/>
        </p:spPr>
        <p:txBody>
          <a:bodyPr/>
          <a:lstStyle>
            <a:lvl1pPr>
              <a:defRPr/>
            </a:lvl1pPr>
          </a:lstStyle>
          <a:p>
            <a:pPr>
              <a:defRPr/>
            </a:pPr>
            <a:fld id="{A3C4EB7A-B137-413E-BD67-53B436C76539}" type="slidenum">
              <a:rPr lang="en-US"/>
              <a:pPr>
                <a:defRPr/>
              </a:pPr>
              <a:t>‹#›</a:t>
            </a:fld>
            <a:endParaRPr lang="en-US"/>
          </a:p>
        </p:txBody>
      </p:sp>
    </p:spTree>
  </p:cSld>
  <p:clrMapOvr>
    <a:masterClrMapping/>
  </p:clrMapOvr>
  <p:transition>
    <p:wipe dir="r"/>
  </p:transition>
</p:sldLayout>
</file>

<file path=ppt/slideLayouts/slideLayout1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4"/>
          <p:cNvSpPr>
            <a:spLocks noGrp="1" noChangeArrowheads="1"/>
          </p:cNvSpPr>
          <p:nvPr>
            <p:ph type="sldNum" sz="quarter" idx="10"/>
          </p:nvPr>
        </p:nvSpPr>
        <p:spPr>
          <a:ln/>
        </p:spPr>
        <p:txBody>
          <a:bodyPr/>
          <a:lstStyle>
            <a:lvl1pPr>
              <a:defRPr/>
            </a:lvl1pPr>
          </a:lstStyle>
          <a:p>
            <a:pPr>
              <a:defRPr/>
            </a:pPr>
            <a:fld id="{129615AD-21A4-4909-8078-11F2F54E941B}" type="slidenum">
              <a:rPr lang="en-US"/>
              <a:pPr>
                <a:defRPr/>
              </a:pPr>
              <a:t>‹#›</a:t>
            </a:fld>
            <a:endParaRPr lang="en-US"/>
          </a:p>
        </p:txBody>
      </p:sp>
    </p:spTree>
  </p:cSld>
  <p:clrMapOvr>
    <a:masterClrMapping/>
  </p:clrMapOvr>
  <p:transition>
    <p:wipe dir="r"/>
  </p:transition>
</p:sldLayout>
</file>

<file path=ppt/slideLayouts/slideLayout1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9400" y="1506538"/>
            <a:ext cx="120015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a:t>
            </a:r>
            <a:endParaRPr lang="en-US" dirty="0"/>
          </a:p>
        </p:txBody>
      </p:sp>
      <p:sp>
        <p:nvSpPr>
          <p:cNvPr id="4" name="Content Placeholder 3"/>
          <p:cNvSpPr>
            <a:spLocks noGrp="1"/>
          </p:cNvSpPr>
          <p:nvPr>
            <p:ph sz="half" idx="2"/>
          </p:nvPr>
        </p:nvSpPr>
        <p:spPr>
          <a:xfrm>
            <a:off x="1631950" y="1506538"/>
            <a:ext cx="1201738"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a:t>
            </a:r>
            <a:endParaRPr lang="en-US" dirty="0"/>
          </a:p>
        </p:txBody>
      </p:sp>
      <p:sp>
        <p:nvSpPr>
          <p:cNvPr id="5" name="Rectangle 44"/>
          <p:cNvSpPr>
            <a:spLocks noGrp="1" noChangeArrowheads="1"/>
          </p:cNvSpPr>
          <p:nvPr>
            <p:ph type="sldNum" sz="quarter" idx="10"/>
          </p:nvPr>
        </p:nvSpPr>
        <p:spPr>
          <a:ln/>
        </p:spPr>
        <p:txBody>
          <a:bodyPr/>
          <a:lstStyle>
            <a:lvl1pPr>
              <a:defRPr/>
            </a:lvl1pPr>
          </a:lstStyle>
          <a:p>
            <a:pPr>
              <a:defRPr/>
            </a:pPr>
            <a:fld id="{24895BAA-2F74-4DC1-A5AA-61B096CF7089}" type="slidenum">
              <a:rPr lang="en-US"/>
              <a:pPr>
                <a:defRPr/>
              </a:pPr>
              <a:t>‹#›</a:t>
            </a:fld>
            <a:endParaRPr lang="en-US"/>
          </a:p>
        </p:txBody>
      </p:sp>
    </p:spTree>
  </p:cSld>
  <p:clrMapOvr>
    <a:masterClrMapping/>
  </p:clrMapOvr>
  <p:transition>
    <p:wipe dir="r"/>
  </p:transition>
</p:sldLayout>
</file>

<file path=ppt/slideLayouts/slideLayout1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4"/>
          <p:cNvSpPr>
            <a:spLocks noGrp="1" noChangeArrowheads="1"/>
          </p:cNvSpPr>
          <p:nvPr>
            <p:ph type="sldNum" sz="quarter" idx="10"/>
          </p:nvPr>
        </p:nvSpPr>
        <p:spPr>
          <a:ln/>
        </p:spPr>
        <p:txBody>
          <a:bodyPr/>
          <a:lstStyle>
            <a:lvl1pPr>
              <a:defRPr/>
            </a:lvl1pPr>
          </a:lstStyle>
          <a:p>
            <a:pPr>
              <a:defRPr/>
            </a:pPr>
            <a:fld id="{D8593509-15FA-4684-81E1-66465A3106B4}" type="slidenum">
              <a:rPr lang="en-US"/>
              <a:pPr>
                <a:defRPr/>
              </a:pPr>
              <a:t>‹#›</a:t>
            </a:fld>
            <a:endParaRPr lang="en-US"/>
          </a:p>
        </p:txBody>
      </p:sp>
    </p:spTree>
  </p:cSld>
  <p:clrMapOvr>
    <a:masterClrMapping/>
  </p:clrMapOvr>
  <p:transition>
    <p:wipe dir="r"/>
  </p:transition>
</p:sldLayout>
</file>

<file path=ppt/slideLayouts/slideLayout1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4"/>
          <p:cNvSpPr>
            <a:spLocks noGrp="1" noChangeArrowheads="1"/>
          </p:cNvSpPr>
          <p:nvPr>
            <p:ph type="sldNum" sz="quarter" idx="10"/>
          </p:nvPr>
        </p:nvSpPr>
        <p:spPr>
          <a:ln/>
        </p:spPr>
        <p:txBody>
          <a:bodyPr/>
          <a:lstStyle>
            <a:lvl1pPr>
              <a:defRPr/>
            </a:lvl1pPr>
          </a:lstStyle>
          <a:p>
            <a:pPr>
              <a:defRPr/>
            </a:pPr>
            <a:fld id="{7BDA4E2E-C7A9-4DB0-AA6D-187903D1AD80}" type="slidenum">
              <a:rPr lang="en-US"/>
              <a:pPr>
                <a:defRPr/>
              </a:pPr>
              <a:t>‹#›</a:t>
            </a:fld>
            <a:endParaRPr lang="en-US"/>
          </a:p>
        </p:txBody>
      </p:sp>
    </p:spTree>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600E39DE-5504-4A90-9672-6C861778BD5D}" type="slidenum">
              <a:rPr lang="en-US"/>
              <a:pPr>
                <a:defRPr/>
              </a:pPr>
              <a:t>‹#›</a:t>
            </a:fld>
            <a:endParaRPr lang="en-US"/>
          </a:p>
        </p:txBody>
      </p:sp>
    </p:spTree>
  </p:cSld>
  <p:clrMapOvr>
    <a:masterClrMapping/>
  </p:clrMapOvr>
  <p:transition>
    <p:wipe dir="r"/>
  </p:transition>
</p:sldLayout>
</file>

<file path=ppt/slideLayouts/slideLayout1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sldNum" sz="quarter" idx="10"/>
          </p:nvPr>
        </p:nvSpPr>
        <p:spPr>
          <a:ln/>
        </p:spPr>
        <p:txBody>
          <a:bodyPr/>
          <a:lstStyle>
            <a:lvl1pPr>
              <a:defRPr/>
            </a:lvl1pPr>
          </a:lstStyle>
          <a:p>
            <a:pPr>
              <a:defRPr/>
            </a:pPr>
            <a:fld id="{F8AEE53A-377C-4C60-B3BE-B7D97FFA68C0}" type="slidenum">
              <a:rPr lang="en-US"/>
              <a:pPr>
                <a:defRPr/>
              </a:pPr>
              <a:t>‹#›</a:t>
            </a:fld>
            <a:endParaRPr lang="en-US"/>
          </a:p>
        </p:txBody>
      </p:sp>
    </p:spTree>
  </p:cSld>
  <p:clrMapOvr>
    <a:masterClrMapping/>
  </p:clrMapOvr>
  <p:transition>
    <p:wipe dir="r"/>
  </p:transition>
</p:sldLayout>
</file>

<file path=ppt/slideLayouts/slideLayout1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sldNum" sz="quarter" idx="10"/>
          </p:nvPr>
        </p:nvSpPr>
        <p:spPr>
          <a:ln/>
        </p:spPr>
        <p:txBody>
          <a:bodyPr/>
          <a:lstStyle>
            <a:lvl1pPr>
              <a:defRPr/>
            </a:lvl1pPr>
          </a:lstStyle>
          <a:p>
            <a:pPr>
              <a:defRPr/>
            </a:pPr>
            <a:fld id="{5DF8A0DF-CEA3-4991-A9F1-D548DBAAF45D}" type="slidenum">
              <a:rPr lang="en-US"/>
              <a:pPr>
                <a:defRPr/>
              </a:pPr>
              <a:t>‹#›</a:t>
            </a:fld>
            <a:endParaRPr lang="en-US"/>
          </a:p>
        </p:txBody>
      </p:sp>
    </p:spTree>
  </p:cSld>
  <p:clrMapOvr>
    <a:masterClrMapping/>
  </p:clrMapOvr>
  <p:transition>
    <p:wipe dir="r"/>
  </p:transition>
</p:sldLayout>
</file>

<file path=ppt/slideLayouts/slideLayout1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sldNum" sz="quarter" idx="10"/>
          </p:nvPr>
        </p:nvSpPr>
        <p:spPr>
          <a:ln/>
        </p:spPr>
        <p:txBody>
          <a:bodyPr/>
          <a:lstStyle>
            <a:lvl1pPr>
              <a:defRPr/>
            </a:lvl1pPr>
          </a:lstStyle>
          <a:p>
            <a:pPr>
              <a:defRPr/>
            </a:pPr>
            <a:fld id="{737595E9-0BBE-4DAC-B718-F461B40630F2}" type="slidenum">
              <a:rPr lang="en-US"/>
              <a:pPr>
                <a:defRPr/>
              </a:pPr>
              <a:t>‹#›</a:t>
            </a:fld>
            <a:endParaRPr lang="en-US"/>
          </a:p>
        </p:txBody>
      </p:sp>
    </p:spTree>
  </p:cSld>
  <p:clrMapOvr>
    <a:masterClrMapping/>
  </p:clrMapOvr>
  <p:transition>
    <p:wipe dir="r"/>
  </p:transition>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sldNum" sz="quarter" idx="10"/>
          </p:nvPr>
        </p:nvSpPr>
        <p:spPr>
          <a:ln/>
        </p:spPr>
        <p:txBody>
          <a:bodyPr/>
          <a:lstStyle>
            <a:lvl1pPr>
              <a:defRPr/>
            </a:lvl1pPr>
          </a:lstStyle>
          <a:p>
            <a:pPr>
              <a:defRPr/>
            </a:pPr>
            <a:fld id="{D37445EE-CDFC-4B15-ACC7-F5DB87179ECD}" type="slidenum">
              <a:rPr lang="en-US"/>
              <a:pPr>
                <a:defRPr/>
              </a:pPr>
              <a:t>‹#›</a:t>
            </a:fld>
            <a:endParaRPr lang="en-US"/>
          </a:p>
        </p:txBody>
      </p:sp>
    </p:spTree>
  </p:cSld>
  <p:clrMapOvr>
    <a:masterClrMapping/>
  </p:clrMapOvr>
  <p:transition>
    <p:wipe dir="r"/>
  </p:transition>
</p:sldLayout>
</file>

<file path=ppt/slideLayouts/slideLayout1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84863" y="177800"/>
            <a:ext cx="1868487" cy="57483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9400" y="177800"/>
            <a:ext cx="5453063" cy="57483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sldNum" sz="quarter" idx="10"/>
          </p:nvPr>
        </p:nvSpPr>
        <p:spPr>
          <a:ln/>
        </p:spPr>
        <p:txBody>
          <a:bodyPr/>
          <a:lstStyle>
            <a:lvl1pPr>
              <a:defRPr/>
            </a:lvl1pPr>
          </a:lstStyle>
          <a:p>
            <a:pPr>
              <a:defRPr/>
            </a:pPr>
            <a:fld id="{DBE8EB6F-4E55-4EA3-B24C-3580C615C8B6}" type="slidenum">
              <a:rPr lang="en-US"/>
              <a:pPr>
                <a:defRPr/>
              </a:pPr>
              <a:t>‹#›</a:t>
            </a:fld>
            <a:endParaRPr lang="en-US"/>
          </a:p>
        </p:txBody>
      </p:sp>
    </p:spTree>
  </p:cSld>
  <p:clrMapOvr>
    <a:masterClrMapping/>
  </p:clrMapOvr>
  <p:transition>
    <p:wipe dir="r"/>
  </p:transition>
</p:sldLayout>
</file>

<file path=ppt/slideLayouts/slideLayout1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1"/>
          <p:cNvSpPr>
            <a:spLocks noChangeArrowheads="1"/>
          </p:cNvSpPr>
          <p:nvPr userDrawn="1"/>
        </p:nvSpPr>
        <p:spPr bwMode="auto">
          <a:xfrm>
            <a:off x="0" y="895350"/>
            <a:ext cx="5073650" cy="50800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5" name="Rectangle 20"/>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mn-lt"/>
              </a:rPr>
              <a:t>2012 </a:t>
            </a:r>
            <a:r>
              <a:rPr lang="en-US" sz="700" dirty="0" err="1">
                <a:solidFill>
                  <a:schemeClr val="tx1"/>
                </a:solidFill>
                <a:latin typeface="+mn-lt"/>
              </a:rPr>
              <a:t>Rakshak</a:t>
            </a:r>
            <a:r>
              <a:rPr lang="en-US" sz="700" dirty="0">
                <a:solidFill>
                  <a:schemeClr val="tx1"/>
                </a:solidFill>
                <a:latin typeface="+mn-lt"/>
              </a:rPr>
              <a:t> Foundation.  All Rights Reserved.</a:t>
            </a:r>
          </a:p>
        </p:txBody>
      </p:sp>
      <p:sp>
        <p:nvSpPr>
          <p:cNvPr id="3694598" name="Rectangle 6"/>
          <p:cNvSpPr>
            <a:spLocks noGrp="1" noChangeArrowheads="1"/>
          </p:cNvSpPr>
          <p:nvPr>
            <p:ph type="ctrTitle" sz="quarter"/>
          </p:nvPr>
        </p:nvSpPr>
        <p:spPr>
          <a:xfrm>
            <a:off x="447675" y="2130425"/>
            <a:ext cx="4195763" cy="1470025"/>
          </a:xfrm>
        </p:spPr>
        <p:txBody>
          <a:bodyPr lIns="91440" tIns="45720" rIns="91440" bIns="45720"/>
          <a:lstStyle>
            <a:lvl1pPr>
              <a:lnSpc>
                <a:spcPct val="100000"/>
              </a:lnSpc>
              <a:defRPr sz="3600"/>
            </a:lvl1pPr>
          </a:lstStyle>
          <a:p>
            <a:r>
              <a:rPr lang="en-US"/>
              <a:t>Click to edit Master title style</a:t>
            </a:r>
          </a:p>
        </p:txBody>
      </p:sp>
      <p:sp>
        <p:nvSpPr>
          <p:cNvPr id="3694599" name="Rectangle 7"/>
          <p:cNvSpPr>
            <a:spLocks noGrp="1" noChangeArrowheads="1"/>
          </p:cNvSpPr>
          <p:nvPr>
            <p:ph type="subTitle" sz="quarter" idx="1"/>
          </p:nvPr>
        </p:nvSpPr>
        <p:spPr>
          <a:xfrm>
            <a:off x="447675" y="3886200"/>
            <a:ext cx="3455988" cy="1752600"/>
          </a:xfrm>
          <a:ln/>
        </p:spPr>
        <p:txBody>
          <a:bodyPr lIns="91440" tIns="45720" rIns="91440" bIns="45720"/>
          <a:lstStyle>
            <a:lvl1pPr marL="0" indent="0">
              <a:buFont typeface="Wingdings" pitchFamily="2" charset="2"/>
              <a:buNone/>
              <a:tabLst/>
              <a:defRPr sz="2400"/>
            </a:lvl1pPr>
          </a:lstStyle>
          <a:p>
            <a:r>
              <a:rPr lang="en-US"/>
              <a:t>Click to edit Master subtitle style</a:t>
            </a:r>
          </a:p>
        </p:txBody>
      </p:sp>
      <p:sp>
        <p:nvSpPr>
          <p:cNvPr id="7" name="Rectangle 33"/>
          <p:cNvSpPr>
            <a:spLocks noGrp="1" noChangeArrowheads="1"/>
          </p:cNvSpPr>
          <p:nvPr>
            <p:ph type="sldNum" sz="quarter" idx="10"/>
          </p:nvPr>
        </p:nvSpPr>
        <p:spPr/>
        <p:txBody>
          <a:bodyPr/>
          <a:lstStyle>
            <a:lvl1pPr>
              <a:defRPr>
                <a:latin typeface="Myriad Pro" pitchFamily="34" charset="0"/>
              </a:defRPr>
            </a:lvl1pPr>
          </a:lstStyle>
          <a:p>
            <a:pPr>
              <a:defRPr/>
            </a:pPr>
            <a:fld id="{7813C1E7-DFDD-44F7-B873-BF298E9032B3}" type="slidenum">
              <a:rPr lang="en-US"/>
              <a:pPr>
                <a:defRPr/>
              </a:pPr>
              <a:t>‹#›</a:t>
            </a:fld>
            <a:endParaRPr lang="en-US"/>
          </a:p>
        </p:txBody>
      </p:sp>
      <p:pic>
        <p:nvPicPr>
          <p:cNvPr id="8" name="Picture 7" descr="RakshakLogo_300_dpi.png"/>
          <p:cNvPicPr>
            <a:picLocks noChangeAspect="1"/>
          </p:cNvPicPr>
          <p:nvPr userDrawn="1"/>
        </p:nvPicPr>
        <p:blipFill>
          <a:blip r:embed="rId2" cstate="print"/>
          <a:stretch>
            <a:fillRect/>
          </a:stretch>
        </p:blipFill>
        <p:spPr>
          <a:xfrm>
            <a:off x="7752982" y="234379"/>
            <a:ext cx="1231100" cy="380283"/>
          </a:xfrm>
          <a:prstGeom prst="rect">
            <a:avLst/>
          </a:prstGeom>
        </p:spPr>
      </p:pic>
    </p:spTree>
  </p:cSld>
  <p:clrMapOvr>
    <a:masterClrMapping/>
  </p:clrMapOvr>
  <p:transition>
    <p:wipe dir="r"/>
  </p:transition>
</p:sldLayout>
</file>

<file path=ppt/slideLayouts/slideLayout1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5006AC26-D696-48F9-9BDC-FEF4BAF4010E}" type="slidenum">
              <a:rPr lang="en-US"/>
              <a:pPr>
                <a:defRPr/>
              </a:pPr>
              <a:t>‹#›</a:t>
            </a:fld>
            <a:endParaRPr lang="en-US"/>
          </a:p>
        </p:txBody>
      </p:sp>
    </p:spTree>
  </p:cSld>
  <p:clrMapOvr>
    <a:masterClrMapping/>
  </p:clrMapOvr>
  <p:transition>
    <p:wipe dir="r"/>
  </p:transition>
</p:sldLayout>
</file>

<file path=ppt/slideLayouts/slideLayout1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fld id="{F039D5F2-DDDC-41FD-A902-87DC339B210F}" type="slidenum">
              <a:rPr lang="en-US"/>
              <a:pPr>
                <a:defRPr/>
              </a:pPr>
              <a:t>‹#›</a:t>
            </a:fld>
            <a:endParaRPr lang="en-US"/>
          </a:p>
        </p:txBody>
      </p:sp>
    </p:spTree>
  </p:cSld>
  <p:clrMapOvr>
    <a:masterClrMapping/>
  </p:clrMapOvr>
  <p:transition>
    <p:wipe dir="r"/>
  </p:transition>
</p:sldLayout>
</file>

<file path=ppt/slideLayouts/slideLayout1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829175" y="1044575"/>
            <a:ext cx="1925638" cy="4881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907213" y="1044575"/>
            <a:ext cx="1925637" cy="4881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sldNum" sz="quarter" idx="10"/>
          </p:nvPr>
        </p:nvSpPr>
        <p:spPr>
          <a:ln/>
        </p:spPr>
        <p:txBody>
          <a:bodyPr/>
          <a:lstStyle>
            <a:lvl1pPr>
              <a:defRPr/>
            </a:lvl1pPr>
          </a:lstStyle>
          <a:p>
            <a:pPr>
              <a:defRPr/>
            </a:pPr>
            <a:fld id="{1B753929-2230-4DA2-B1D4-826EECA24372}" type="slidenum">
              <a:rPr lang="en-US"/>
              <a:pPr>
                <a:defRPr/>
              </a:pPr>
              <a:t>‹#›</a:t>
            </a:fld>
            <a:endParaRPr lang="en-US"/>
          </a:p>
        </p:txBody>
      </p:sp>
    </p:spTree>
  </p:cSld>
  <p:clrMapOvr>
    <a:masterClrMapping/>
  </p:clrMapOvr>
  <p:transition>
    <p:wipe dir="r"/>
  </p:transition>
</p:sldLayout>
</file>

<file path=ppt/slideLayouts/slideLayout1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sldNum" sz="quarter" idx="10"/>
          </p:nvPr>
        </p:nvSpPr>
        <p:spPr>
          <a:ln/>
        </p:spPr>
        <p:txBody>
          <a:bodyPr/>
          <a:lstStyle>
            <a:lvl1pPr>
              <a:defRPr/>
            </a:lvl1pPr>
          </a:lstStyle>
          <a:p>
            <a:pPr>
              <a:defRPr/>
            </a:pPr>
            <a:fld id="{94E9EAA3-9DC4-41D8-9929-F896686A0AB2}" type="slidenum">
              <a:rPr lang="en-US"/>
              <a:pPr>
                <a:defRPr/>
              </a:pPr>
              <a:t>‹#›</a:t>
            </a:fld>
            <a:endParaRPr lang="en-US"/>
          </a:p>
        </p:txBody>
      </p:sp>
    </p:spTree>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fld id="{3641971B-D332-4EC7-B68D-2C104C957C63}" type="slidenum">
              <a:rPr lang="en-US"/>
              <a:pPr>
                <a:defRPr/>
              </a:pPr>
              <a:t>‹#›</a:t>
            </a:fld>
            <a:endParaRPr lang="en-US"/>
          </a:p>
        </p:txBody>
      </p:sp>
    </p:spTree>
  </p:cSld>
  <p:clrMapOvr>
    <a:masterClrMapping/>
  </p:clrMapOvr>
  <p:transition>
    <p:wipe dir="r"/>
  </p:transition>
</p:sldLayout>
</file>

<file path=ppt/slideLayouts/slideLayout1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sldNum" sz="quarter" idx="10"/>
          </p:nvPr>
        </p:nvSpPr>
        <p:spPr>
          <a:ln/>
        </p:spPr>
        <p:txBody>
          <a:bodyPr/>
          <a:lstStyle>
            <a:lvl1pPr>
              <a:defRPr/>
            </a:lvl1pPr>
          </a:lstStyle>
          <a:p>
            <a:pPr>
              <a:defRPr/>
            </a:pPr>
            <a:fld id="{E25DC8A3-AC32-42A7-96F6-8842E609AAEB}" type="slidenum">
              <a:rPr lang="en-US"/>
              <a:pPr>
                <a:defRPr/>
              </a:pPr>
              <a:t>‹#›</a:t>
            </a:fld>
            <a:endParaRPr lang="en-US"/>
          </a:p>
        </p:txBody>
      </p:sp>
    </p:spTree>
  </p:cSld>
  <p:clrMapOvr>
    <a:masterClrMapping/>
  </p:clrMapOvr>
  <p:transition>
    <p:wipe dir="r"/>
  </p:transition>
</p:sldLayout>
</file>

<file path=ppt/slideLayouts/slideLayout1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8143814B-870A-4F76-BA43-E741D4D5C090}" type="slidenum">
              <a:rPr lang="en-US"/>
              <a:pPr>
                <a:defRPr/>
              </a:pPr>
              <a:t>‹#›</a:t>
            </a:fld>
            <a:endParaRPr lang="en-US"/>
          </a:p>
        </p:txBody>
      </p:sp>
    </p:spTree>
  </p:cSld>
  <p:clrMapOvr>
    <a:masterClrMapping/>
  </p:clrMapOvr>
  <p:transition>
    <p:wipe dir="r"/>
  </p:transition>
</p:sldLayout>
</file>

<file path=ppt/slideLayouts/slideLayout1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6411C30E-7B07-4274-9942-269139DF8AE4}" type="slidenum">
              <a:rPr lang="en-US"/>
              <a:pPr>
                <a:defRPr/>
              </a:pPr>
              <a:t>‹#›</a:t>
            </a:fld>
            <a:endParaRPr lang="en-US"/>
          </a:p>
        </p:txBody>
      </p:sp>
    </p:spTree>
  </p:cSld>
  <p:clrMapOvr>
    <a:masterClrMapping/>
  </p:clrMapOvr>
  <p:transition>
    <p:wipe dir="r"/>
  </p:transition>
</p:sldLayout>
</file>

<file path=ppt/slideLayouts/slideLayout1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CC020CC5-620C-4CBA-BA82-A62DAB0D8B2A}" type="slidenum">
              <a:rPr lang="en-US"/>
              <a:pPr>
                <a:defRPr/>
              </a:pPr>
              <a:t>‹#›</a:t>
            </a:fld>
            <a:endParaRPr lang="en-US"/>
          </a:p>
        </p:txBody>
      </p:sp>
    </p:spTree>
  </p:cSld>
  <p:clrMapOvr>
    <a:masterClrMapping/>
  </p:clrMapOvr>
  <p:transition>
    <p:wipe dir="r"/>
  </p:transition>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AF52ABB5-8823-415A-B316-2159D18ABCAA}" type="slidenum">
              <a:rPr lang="en-US"/>
              <a:pPr>
                <a:defRPr/>
              </a:pPr>
              <a:t>‹#›</a:t>
            </a:fld>
            <a:endParaRPr lang="en-US"/>
          </a:p>
        </p:txBody>
      </p:sp>
    </p:spTree>
  </p:cSld>
  <p:clrMapOvr>
    <a:masterClrMapping/>
  </p:clrMapOvr>
  <p:transition>
    <p:wipe dir="r"/>
  </p:transition>
</p:sldLayout>
</file>

<file path=ppt/slideLayouts/slideLayout1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075" y="177800"/>
            <a:ext cx="2136775" cy="57483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82575" y="177800"/>
            <a:ext cx="6261100" cy="57483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52539822-361E-4714-9735-1D92497EA57C}" type="slidenum">
              <a:rPr lang="en-US"/>
              <a:pPr>
                <a:defRPr/>
              </a:pPr>
              <a:t>‹#›</a:t>
            </a:fld>
            <a:endParaRPr lang="en-US"/>
          </a:p>
        </p:txBody>
      </p:sp>
    </p:spTree>
  </p:cSld>
  <p:clrMapOvr>
    <a:masterClrMapping/>
  </p:clrMapOvr>
  <p:transition>
    <p:wipe dir="r"/>
  </p:transition>
</p:sldLayout>
</file>

<file path=ppt/slideLayouts/slideLayout15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1"/>
          <p:cNvSpPr>
            <a:spLocks noChangeArrowheads="1"/>
          </p:cNvSpPr>
          <p:nvPr userDrawn="1"/>
        </p:nvSpPr>
        <p:spPr bwMode="auto">
          <a:xfrm>
            <a:off x="0" y="895350"/>
            <a:ext cx="5073650" cy="50800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5" name="Rectangle 20"/>
          <p:cNvSpPr>
            <a:spLocks noChangeArrowheads="1"/>
          </p:cNvSpPr>
          <p:nvPr userDrawn="1"/>
        </p:nvSpPr>
        <p:spPr bwMode="auto">
          <a:xfrm>
            <a:off x="371475" y="6686778"/>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mn-lt"/>
              </a:rPr>
              <a:t>2012 </a:t>
            </a:r>
            <a:r>
              <a:rPr lang="en-US" sz="700" dirty="0" err="1">
                <a:solidFill>
                  <a:schemeClr val="tx1"/>
                </a:solidFill>
                <a:latin typeface="+mn-lt"/>
              </a:rPr>
              <a:t>Rakshak</a:t>
            </a:r>
            <a:r>
              <a:rPr lang="en-US" sz="700" dirty="0">
                <a:solidFill>
                  <a:schemeClr val="tx1"/>
                </a:solidFill>
                <a:latin typeface="+mn-lt"/>
              </a:rPr>
              <a:t> Foundation.  All Rights Reserved.</a:t>
            </a:r>
          </a:p>
        </p:txBody>
      </p:sp>
      <p:sp>
        <p:nvSpPr>
          <p:cNvPr id="3692550" name="Rectangle 6"/>
          <p:cNvSpPr>
            <a:spLocks noGrp="1" noChangeArrowheads="1"/>
          </p:cNvSpPr>
          <p:nvPr>
            <p:ph type="ctrTitle" sz="quarter"/>
          </p:nvPr>
        </p:nvSpPr>
        <p:spPr>
          <a:xfrm>
            <a:off x="447675" y="2130425"/>
            <a:ext cx="4195763" cy="1470025"/>
          </a:xfrm>
        </p:spPr>
        <p:txBody>
          <a:bodyPr lIns="91440" tIns="45720" rIns="91440" bIns="45720"/>
          <a:lstStyle>
            <a:lvl1pPr>
              <a:lnSpc>
                <a:spcPct val="100000"/>
              </a:lnSpc>
              <a:defRPr sz="3600"/>
            </a:lvl1pPr>
          </a:lstStyle>
          <a:p>
            <a:r>
              <a:rPr lang="en-US"/>
              <a:t>Click to edit Master title style</a:t>
            </a:r>
          </a:p>
        </p:txBody>
      </p:sp>
      <p:sp>
        <p:nvSpPr>
          <p:cNvPr id="3692551" name="Rectangle 7"/>
          <p:cNvSpPr>
            <a:spLocks noGrp="1" noChangeArrowheads="1"/>
          </p:cNvSpPr>
          <p:nvPr>
            <p:ph type="subTitle" sz="quarter" idx="1"/>
          </p:nvPr>
        </p:nvSpPr>
        <p:spPr>
          <a:xfrm>
            <a:off x="447675" y="3886200"/>
            <a:ext cx="3455988" cy="1752600"/>
          </a:xfrm>
          <a:ln/>
        </p:spPr>
        <p:txBody>
          <a:bodyPr lIns="91440" tIns="45720" rIns="91440" bIns="45720"/>
          <a:lstStyle>
            <a:lvl1pPr marL="0" indent="0">
              <a:buFont typeface="Wingdings" pitchFamily="2" charset="2"/>
              <a:buNone/>
              <a:tabLst/>
              <a:defRPr sz="2400"/>
            </a:lvl1pPr>
          </a:lstStyle>
          <a:p>
            <a:r>
              <a:rPr lang="en-US"/>
              <a:t>Click to edit Master subtitle style</a:t>
            </a:r>
          </a:p>
        </p:txBody>
      </p:sp>
      <p:sp>
        <p:nvSpPr>
          <p:cNvPr id="7" name="Rectangle 33"/>
          <p:cNvSpPr>
            <a:spLocks noGrp="1" noChangeArrowheads="1"/>
          </p:cNvSpPr>
          <p:nvPr>
            <p:ph type="sldNum" sz="quarter" idx="10"/>
          </p:nvPr>
        </p:nvSpPr>
        <p:spPr/>
        <p:txBody>
          <a:bodyPr/>
          <a:lstStyle>
            <a:lvl1pPr>
              <a:defRPr>
                <a:latin typeface="Myriad Pro" pitchFamily="34" charset="0"/>
              </a:defRPr>
            </a:lvl1pPr>
          </a:lstStyle>
          <a:p>
            <a:pPr>
              <a:defRPr/>
            </a:pPr>
            <a:fld id="{4F2E784C-0CA0-4053-AC97-A38B5F04A948}" type="slidenum">
              <a:rPr lang="en-US"/>
              <a:pPr>
                <a:defRPr/>
              </a:pPr>
              <a:t>‹#›</a:t>
            </a:fld>
            <a:endParaRPr lang="en-US"/>
          </a:p>
        </p:txBody>
      </p:sp>
      <p:pic>
        <p:nvPicPr>
          <p:cNvPr id="8" name="Picture 7" descr="RakshakLogo_300_dpi.png"/>
          <p:cNvPicPr>
            <a:picLocks noChangeAspect="1"/>
          </p:cNvPicPr>
          <p:nvPr userDrawn="1"/>
        </p:nvPicPr>
        <p:blipFill>
          <a:blip r:embed="rId2" cstate="print"/>
          <a:stretch>
            <a:fillRect/>
          </a:stretch>
        </p:blipFill>
        <p:spPr>
          <a:xfrm>
            <a:off x="7762088" y="324925"/>
            <a:ext cx="1231100" cy="380283"/>
          </a:xfrm>
          <a:prstGeom prst="rect">
            <a:avLst/>
          </a:prstGeom>
        </p:spPr>
      </p:pic>
    </p:spTree>
  </p:cSld>
  <p:clrMapOvr>
    <a:masterClrMapping/>
  </p:clrMapOvr>
  <p:transition>
    <p:wipe dir="r"/>
  </p:transition>
</p:sldLayout>
</file>

<file path=ppt/slideLayouts/slideLayout1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pPr>
              <a:defRPr/>
            </a:pPr>
            <a:fld id="{EB088F67-A270-4EEE-9E89-10E4BB9826F0}" type="slidenum">
              <a:rPr lang="en-US"/>
              <a:pPr>
                <a:defRPr/>
              </a:pPr>
              <a:t>‹#›</a:t>
            </a:fld>
            <a:endParaRPr lang="en-US"/>
          </a:p>
        </p:txBody>
      </p:sp>
    </p:spTree>
  </p:cSld>
  <p:clrMapOvr>
    <a:masterClrMapping/>
  </p:clrMapOvr>
  <p:transition>
    <p:wipe dir="r"/>
  </p:transition>
</p:sldLayout>
</file>

<file path=ppt/slideLayouts/slideLayout1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sldNum" sz="quarter" idx="10"/>
          </p:nvPr>
        </p:nvSpPr>
        <p:spPr>
          <a:ln/>
        </p:spPr>
        <p:txBody>
          <a:bodyPr/>
          <a:lstStyle>
            <a:lvl1pPr>
              <a:defRPr/>
            </a:lvl1pPr>
          </a:lstStyle>
          <a:p>
            <a:pPr>
              <a:defRPr/>
            </a:pPr>
            <a:fld id="{C4616673-9823-4CD0-9CFA-C17AB21820C3}" type="slidenum">
              <a:rPr lang="en-US"/>
              <a:pPr>
                <a:defRPr/>
              </a:pPr>
              <a:t>‹#›</a:t>
            </a:fld>
            <a:endParaRPr lang="en-US"/>
          </a:p>
        </p:txBody>
      </p:sp>
    </p:spTree>
  </p:cSld>
  <p:clrMapOvr>
    <a:masterClrMapping/>
  </p:clrMapOvr>
  <p:transition>
    <p:wipe dir="r"/>
  </p:transition>
</p:sldLayout>
</file>

<file path=ppt/slideLayouts/slideLayout1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9400" y="1044575"/>
            <a:ext cx="1944688" cy="2241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376488" y="1044575"/>
            <a:ext cx="1946275" cy="2241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sldNum" sz="quarter" idx="10"/>
          </p:nvPr>
        </p:nvSpPr>
        <p:spPr>
          <a:ln/>
        </p:spPr>
        <p:txBody>
          <a:bodyPr/>
          <a:lstStyle>
            <a:lvl1pPr>
              <a:defRPr/>
            </a:lvl1pPr>
          </a:lstStyle>
          <a:p>
            <a:pPr>
              <a:defRPr/>
            </a:pPr>
            <a:fld id="{DA933930-ACF2-4707-A229-42531F8DF314}" type="slidenum">
              <a:rPr lang="en-US"/>
              <a:pPr>
                <a:defRPr/>
              </a:pPr>
              <a:t>‹#›</a:t>
            </a:fld>
            <a:endParaRPr lang="en-US"/>
          </a:p>
        </p:txBody>
      </p:sp>
    </p:spTree>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sldNum" sz="quarter" idx="10"/>
          </p:nvPr>
        </p:nvSpPr>
        <p:spPr>
          <a:ln/>
        </p:spPr>
        <p:txBody>
          <a:bodyPr/>
          <a:lstStyle>
            <a:lvl1pPr>
              <a:defRPr/>
            </a:lvl1pPr>
          </a:lstStyle>
          <a:p>
            <a:pPr>
              <a:defRPr/>
            </a:pPr>
            <a:fld id="{118D3DED-EB75-4297-9C06-A8D3BAA98AC4}" type="slidenum">
              <a:rPr lang="en-US"/>
              <a:pPr>
                <a:defRPr/>
              </a:pPr>
              <a:t>‹#›</a:t>
            </a:fld>
            <a:endParaRPr lang="en-US"/>
          </a:p>
        </p:txBody>
      </p:sp>
    </p:spTree>
  </p:cSld>
  <p:clrMapOvr>
    <a:masterClrMapping/>
  </p:clrMapOvr>
  <p:transition>
    <p:wipe dir="r"/>
  </p:transition>
</p:sldLayout>
</file>

<file path=ppt/slideLayouts/slideLayout1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sldNum" sz="quarter" idx="10"/>
          </p:nvPr>
        </p:nvSpPr>
        <p:spPr>
          <a:ln/>
        </p:spPr>
        <p:txBody>
          <a:bodyPr/>
          <a:lstStyle>
            <a:lvl1pPr>
              <a:defRPr/>
            </a:lvl1pPr>
          </a:lstStyle>
          <a:p>
            <a:pPr>
              <a:defRPr/>
            </a:pPr>
            <a:fld id="{F378D395-F3A5-4F4C-886E-92DFF5B1B060}" type="slidenum">
              <a:rPr lang="en-US"/>
              <a:pPr>
                <a:defRPr/>
              </a:pPr>
              <a:t>‹#›</a:t>
            </a:fld>
            <a:endParaRPr lang="en-US"/>
          </a:p>
        </p:txBody>
      </p:sp>
    </p:spTree>
  </p:cSld>
  <p:clrMapOvr>
    <a:masterClrMapping/>
  </p:clrMapOvr>
  <p:transition>
    <p:wipe dir="r"/>
  </p:transition>
</p:sldLayout>
</file>

<file path=ppt/slideLayouts/slideLayout1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sldNum" sz="quarter" idx="10"/>
          </p:nvPr>
        </p:nvSpPr>
        <p:spPr>
          <a:ln/>
        </p:spPr>
        <p:txBody>
          <a:bodyPr/>
          <a:lstStyle>
            <a:lvl1pPr>
              <a:defRPr/>
            </a:lvl1pPr>
          </a:lstStyle>
          <a:p>
            <a:pPr>
              <a:defRPr/>
            </a:pPr>
            <a:fld id="{5022B21A-CC10-4399-AD9B-4B740FED7684}" type="slidenum">
              <a:rPr lang="en-US"/>
              <a:pPr>
                <a:defRPr/>
              </a:pPr>
              <a:t>‹#›</a:t>
            </a:fld>
            <a:endParaRPr lang="en-US"/>
          </a:p>
        </p:txBody>
      </p:sp>
    </p:spTree>
  </p:cSld>
  <p:clrMapOvr>
    <a:masterClrMapping/>
  </p:clrMapOvr>
  <p:transition>
    <p:wipe dir="r"/>
  </p:transition>
</p:sldLayout>
</file>

<file path=ppt/slideLayouts/slideLayout1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pPr>
              <a:defRPr/>
            </a:pPr>
            <a:fld id="{7121B69C-7561-4838-BDAA-4290ADECC08C}" type="slidenum">
              <a:rPr lang="en-US"/>
              <a:pPr>
                <a:defRPr/>
              </a:pPr>
              <a:t>‹#›</a:t>
            </a:fld>
            <a:endParaRPr lang="en-US"/>
          </a:p>
        </p:txBody>
      </p:sp>
    </p:spTree>
  </p:cSld>
  <p:clrMapOvr>
    <a:masterClrMapping/>
  </p:clrMapOvr>
  <p:transition>
    <p:wipe dir="r"/>
  </p:transition>
</p:sldLayout>
</file>

<file path=ppt/slideLayouts/slideLayout1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pPr>
              <a:defRPr/>
            </a:pPr>
            <a:fld id="{89BB1F41-1D0E-4F0B-97C7-A1C0DD6601B1}" type="slidenum">
              <a:rPr lang="en-US"/>
              <a:pPr>
                <a:defRPr/>
              </a:pPr>
              <a:t>‹#›</a:t>
            </a:fld>
            <a:endParaRPr lang="en-US"/>
          </a:p>
        </p:txBody>
      </p:sp>
    </p:spTree>
  </p:cSld>
  <p:clrMapOvr>
    <a:masterClrMapping/>
  </p:clrMapOvr>
  <p:transition>
    <p:wipe dir="r"/>
  </p:transition>
</p:sldLayout>
</file>

<file path=ppt/slideLayouts/slideLayout1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pPr>
              <a:defRPr/>
            </a:pPr>
            <a:fld id="{1948A2FD-0D2C-4D50-A698-E0D7599FBCC1}" type="slidenum">
              <a:rPr lang="en-US"/>
              <a:pPr>
                <a:defRPr/>
              </a:pPr>
              <a:t>‹#›</a:t>
            </a:fld>
            <a:endParaRPr lang="en-US"/>
          </a:p>
        </p:txBody>
      </p:sp>
    </p:spTree>
  </p:cSld>
  <p:clrMapOvr>
    <a:masterClrMapping/>
  </p:clrMapOvr>
  <p:transition>
    <p:wipe dir="r"/>
  </p:transition>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pPr>
              <a:defRPr/>
            </a:pPr>
            <a:fld id="{CFB1E560-25A8-4BEB-8FA4-40CBEAA0AAAF}" type="slidenum">
              <a:rPr lang="en-US"/>
              <a:pPr>
                <a:defRPr/>
              </a:pPr>
              <a:t>‹#›</a:t>
            </a:fld>
            <a:endParaRPr lang="en-US"/>
          </a:p>
        </p:txBody>
      </p:sp>
    </p:spTree>
  </p:cSld>
  <p:clrMapOvr>
    <a:masterClrMapping/>
  </p:clrMapOvr>
  <p:transition>
    <p:wipe dir="r"/>
  </p:transition>
</p:sldLayout>
</file>

<file path=ppt/slideLayouts/slideLayout1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46750" y="177800"/>
            <a:ext cx="1820863" cy="3108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9400" y="177800"/>
            <a:ext cx="5314950" cy="3108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pPr>
              <a:defRPr/>
            </a:pPr>
            <a:fld id="{132D8911-BB90-4A5F-8A05-0A3ABA7422FE}" type="slidenum">
              <a:rPr lang="en-US"/>
              <a:pPr>
                <a:defRPr/>
              </a:pPr>
              <a:t>‹#›</a:t>
            </a:fld>
            <a:endParaRPr lang="en-US"/>
          </a:p>
        </p:txBody>
      </p:sp>
    </p:spTree>
  </p:cSld>
  <p:clrMapOvr>
    <a:masterClrMapping/>
  </p:clrMapOvr>
  <p:transition>
    <p:wipe dir="r"/>
  </p:transition>
</p:sldLayout>
</file>

<file path=ppt/slideLayouts/slideLayout16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userDrawn="1"/>
        </p:nvSpPr>
        <p:spPr bwMode="auto">
          <a:xfrm>
            <a:off x="0" y="895350"/>
            <a:ext cx="5073650" cy="50800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5" name="Rectangle 16"/>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mn-lt"/>
              </a:rPr>
              <a:t>2012 </a:t>
            </a:r>
            <a:r>
              <a:rPr lang="en-US" sz="700" dirty="0" err="1">
                <a:solidFill>
                  <a:schemeClr val="tx1"/>
                </a:solidFill>
                <a:latin typeface="+mn-lt"/>
              </a:rPr>
              <a:t>Rakshak</a:t>
            </a:r>
            <a:r>
              <a:rPr lang="en-US" sz="700" dirty="0">
                <a:solidFill>
                  <a:schemeClr val="tx1"/>
                </a:solidFill>
                <a:latin typeface="+mn-lt"/>
              </a:rPr>
              <a:t> Foundation.  All Rights Reserved.</a:t>
            </a:r>
          </a:p>
        </p:txBody>
      </p:sp>
      <p:sp>
        <p:nvSpPr>
          <p:cNvPr id="4633603" name="Rectangle 3"/>
          <p:cNvSpPr>
            <a:spLocks noGrp="1" noChangeArrowheads="1"/>
          </p:cNvSpPr>
          <p:nvPr>
            <p:ph type="ctrTitle" sz="quarter"/>
          </p:nvPr>
        </p:nvSpPr>
        <p:spPr>
          <a:xfrm>
            <a:off x="447675" y="2130425"/>
            <a:ext cx="4195763" cy="1470025"/>
          </a:xfrm>
        </p:spPr>
        <p:txBody>
          <a:bodyPr lIns="91440" tIns="45720" rIns="91440" bIns="45720"/>
          <a:lstStyle>
            <a:lvl1pPr>
              <a:lnSpc>
                <a:spcPct val="100000"/>
              </a:lnSpc>
              <a:defRPr sz="3600"/>
            </a:lvl1pPr>
          </a:lstStyle>
          <a:p>
            <a:r>
              <a:rPr lang="en-US"/>
              <a:t>Click to edit Master title style</a:t>
            </a:r>
          </a:p>
        </p:txBody>
      </p:sp>
      <p:sp>
        <p:nvSpPr>
          <p:cNvPr id="4633604" name="Rectangle 4"/>
          <p:cNvSpPr>
            <a:spLocks noGrp="1" noChangeArrowheads="1"/>
          </p:cNvSpPr>
          <p:nvPr>
            <p:ph type="subTitle" sz="quarter" idx="1"/>
          </p:nvPr>
        </p:nvSpPr>
        <p:spPr>
          <a:xfrm>
            <a:off x="447675" y="3886200"/>
            <a:ext cx="3455988" cy="1752600"/>
          </a:xfrm>
          <a:ln/>
        </p:spPr>
        <p:txBody>
          <a:bodyPr lIns="91440" tIns="45720" rIns="91440" bIns="45720"/>
          <a:lstStyle>
            <a:lvl1pPr marL="0" indent="0">
              <a:buFont typeface="Wingdings" pitchFamily="2" charset="2"/>
              <a:buNone/>
              <a:tabLst/>
              <a:defRPr sz="2400"/>
            </a:lvl1pPr>
          </a:lstStyle>
          <a:p>
            <a:r>
              <a:rPr lang="en-US"/>
              <a:t>Click to edit Master subtitle style</a:t>
            </a:r>
          </a:p>
        </p:txBody>
      </p:sp>
      <p:sp>
        <p:nvSpPr>
          <p:cNvPr id="7" name="Rectangle 28"/>
          <p:cNvSpPr>
            <a:spLocks noGrp="1" noChangeArrowheads="1"/>
          </p:cNvSpPr>
          <p:nvPr>
            <p:ph type="sldNum" sz="quarter" idx="10"/>
          </p:nvPr>
        </p:nvSpPr>
        <p:spPr/>
        <p:txBody>
          <a:bodyPr/>
          <a:lstStyle>
            <a:lvl1pPr>
              <a:defRPr>
                <a:latin typeface="Myriad Pro" pitchFamily="34" charset="0"/>
              </a:defRPr>
            </a:lvl1pPr>
          </a:lstStyle>
          <a:p>
            <a:pPr>
              <a:defRPr/>
            </a:pPr>
            <a:fld id="{D1BC3E21-20A5-49C2-AB67-EF7A76B1A1C0}" type="slidenum">
              <a:rPr lang="en-US"/>
              <a:pPr>
                <a:defRPr/>
              </a:pPr>
              <a:t>‹#›</a:t>
            </a:fld>
            <a:endParaRPr lang="en-US"/>
          </a:p>
        </p:txBody>
      </p:sp>
      <p:pic>
        <p:nvPicPr>
          <p:cNvPr id="8" name="Picture 7" descr="RakshakLogo_300_dpi.png"/>
          <p:cNvPicPr>
            <a:picLocks noChangeAspect="1"/>
          </p:cNvPicPr>
          <p:nvPr userDrawn="1"/>
        </p:nvPicPr>
        <p:blipFill>
          <a:blip r:embed="rId2" cstate="print"/>
          <a:stretch>
            <a:fillRect/>
          </a:stretch>
        </p:blipFill>
        <p:spPr>
          <a:xfrm>
            <a:off x="7762088" y="200742"/>
            <a:ext cx="1231100" cy="380283"/>
          </a:xfrm>
          <a:prstGeom prst="rect">
            <a:avLst/>
          </a:prstGeom>
        </p:spPr>
      </p:pic>
    </p:spTree>
  </p:cSld>
  <p:clrMapOvr>
    <a:masterClrMapping/>
  </p:clrMapOvr>
  <p:transition>
    <p:wipe dir="r"/>
  </p:transition>
</p:sldLayout>
</file>

<file path=ppt/slideLayouts/slideLayout1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A90168E5-89E8-4E13-8054-9FEB70E65F2C}" type="slidenum">
              <a:rPr lang="en-US"/>
              <a:pPr>
                <a:defRPr/>
              </a:pPr>
              <a:t>‹#›</a:t>
            </a:fld>
            <a:endParaRPr lang="en-US"/>
          </a:p>
        </p:txBody>
      </p:sp>
    </p:spTree>
  </p:cSld>
  <p:clrMapOvr>
    <a:masterClrMapping/>
  </p:clrMapOvr>
  <p:transition>
    <p:wipe dir="r"/>
  </p:transition>
</p:sldLayout>
</file>

<file path=ppt/slideLayouts/slideLayout1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sldNum" sz="quarter" idx="10"/>
          </p:nvPr>
        </p:nvSpPr>
        <p:spPr>
          <a:ln/>
        </p:spPr>
        <p:txBody>
          <a:bodyPr/>
          <a:lstStyle>
            <a:lvl1pPr>
              <a:defRPr/>
            </a:lvl1pPr>
          </a:lstStyle>
          <a:p>
            <a:pPr>
              <a:defRPr/>
            </a:pPr>
            <a:fld id="{07DD66E1-69EA-416D-B838-D6C4AA226AFA}" type="slidenum">
              <a:rPr lang="en-US"/>
              <a:pPr>
                <a:defRPr/>
              </a:pPr>
              <a:t>‹#›</a:t>
            </a:fld>
            <a:endParaRPr lang="en-US"/>
          </a:p>
        </p:txBody>
      </p:sp>
    </p:spTree>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sldNum" sz="quarter" idx="10"/>
          </p:nvPr>
        </p:nvSpPr>
        <p:spPr>
          <a:ln/>
        </p:spPr>
        <p:txBody>
          <a:bodyPr/>
          <a:lstStyle>
            <a:lvl1pPr>
              <a:defRPr/>
            </a:lvl1pPr>
          </a:lstStyle>
          <a:p>
            <a:pPr>
              <a:defRPr/>
            </a:pPr>
            <a:fld id="{EA754F1D-621D-4CC6-97C4-3D6CDBE2E6D7}" type="slidenum">
              <a:rPr lang="en-US"/>
              <a:pPr>
                <a:defRPr/>
              </a:pPr>
              <a:t>‹#›</a:t>
            </a:fld>
            <a:endParaRPr lang="en-US"/>
          </a:p>
        </p:txBody>
      </p:sp>
    </p:spTree>
  </p:cSld>
  <p:clrMapOvr>
    <a:masterClrMapping/>
  </p:clrMapOvr>
  <p:transition>
    <p:wipe dir="r"/>
  </p:transition>
</p:sldLayout>
</file>

<file path=ppt/slideLayouts/slideLayout1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9400" y="3579813"/>
            <a:ext cx="4194175" cy="2395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5975" y="3579813"/>
            <a:ext cx="4195763" cy="2395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sldNum" sz="quarter" idx="10"/>
          </p:nvPr>
        </p:nvSpPr>
        <p:spPr>
          <a:ln/>
        </p:spPr>
        <p:txBody>
          <a:bodyPr/>
          <a:lstStyle>
            <a:lvl1pPr>
              <a:defRPr/>
            </a:lvl1pPr>
          </a:lstStyle>
          <a:p>
            <a:pPr>
              <a:defRPr/>
            </a:pPr>
            <a:fld id="{85C5AFA4-06C7-4DA4-B076-3B324F4C497F}" type="slidenum">
              <a:rPr lang="en-US"/>
              <a:pPr>
                <a:defRPr/>
              </a:pPr>
              <a:t>‹#›</a:t>
            </a:fld>
            <a:endParaRPr lang="en-US"/>
          </a:p>
        </p:txBody>
      </p:sp>
    </p:spTree>
  </p:cSld>
  <p:clrMapOvr>
    <a:masterClrMapping/>
  </p:clrMapOvr>
  <p:transition>
    <p:wipe dir="r"/>
  </p:transition>
</p:sldLayout>
</file>

<file path=ppt/slideLayouts/slideLayout1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sldNum" sz="quarter" idx="10"/>
          </p:nvPr>
        </p:nvSpPr>
        <p:spPr>
          <a:ln/>
        </p:spPr>
        <p:txBody>
          <a:bodyPr/>
          <a:lstStyle>
            <a:lvl1pPr>
              <a:defRPr/>
            </a:lvl1pPr>
          </a:lstStyle>
          <a:p>
            <a:pPr>
              <a:defRPr/>
            </a:pPr>
            <a:fld id="{2B5BE8AF-819C-40E7-AEDB-B398FFF3879C}" type="slidenum">
              <a:rPr lang="en-US"/>
              <a:pPr>
                <a:defRPr/>
              </a:pPr>
              <a:t>‹#›</a:t>
            </a:fld>
            <a:endParaRPr lang="en-US"/>
          </a:p>
        </p:txBody>
      </p:sp>
    </p:spTree>
  </p:cSld>
  <p:clrMapOvr>
    <a:masterClrMapping/>
  </p:clrMapOvr>
  <p:transition>
    <p:wipe dir="r"/>
  </p:transition>
</p:sldLayout>
</file>

<file path=ppt/slideLayouts/slideLayout1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sldNum" sz="quarter" idx="10"/>
          </p:nvPr>
        </p:nvSpPr>
        <p:spPr>
          <a:ln/>
        </p:spPr>
        <p:txBody>
          <a:bodyPr/>
          <a:lstStyle>
            <a:lvl1pPr>
              <a:defRPr/>
            </a:lvl1pPr>
          </a:lstStyle>
          <a:p>
            <a:pPr>
              <a:defRPr/>
            </a:pPr>
            <a:fld id="{213079B8-9E15-4EF1-840E-4E98931BFF88}" type="slidenum">
              <a:rPr lang="en-US"/>
              <a:pPr>
                <a:defRPr/>
              </a:pPr>
              <a:t>‹#›</a:t>
            </a:fld>
            <a:endParaRPr lang="en-US"/>
          </a:p>
        </p:txBody>
      </p:sp>
    </p:spTree>
  </p:cSld>
  <p:clrMapOvr>
    <a:masterClrMapping/>
  </p:clrMapOvr>
  <p:transition>
    <p:wipe dir="r"/>
  </p:transition>
</p:sldLayout>
</file>

<file path=ppt/slideLayouts/slideLayout1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sldNum" sz="quarter" idx="10"/>
          </p:nvPr>
        </p:nvSpPr>
        <p:spPr>
          <a:ln/>
        </p:spPr>
        <p:txBody>
          <a:bodyPr/>
          <a:lstStyle>
            <a:lvl1pPr>
              <a:defRPr/>
            </a:lvl1pPr>
          </a:lstStyle>
          <a:p>
            <a:pPr>
              <a:defRPr/>
            </a:pPr>
            <a:fld id="{400A9A52-C8DC-416D-9806-FCFEB13D371B}" type="slidenum">
              <a:rPr lang="en-US"/>
              <a:pPr>
                <a:defRPr/>
              </a:pPr>
              <a:t>‹#›</a:t>
            </a:fld>
            <a:endParaRPr lang="en-US"/>
          </a:p>
        </p:txBody>
      </p:sp>
    </p:spTree>
  </p:cSld>
  <p:clrMapOvr>
    <a:masterClrMapping/>
  </p:clrMapOvr>
  <p:transition>
    <p:wipe dir="r"/>
  </p:transition>
</p:sldLayout>
</file>

<file path=ppt/slideLayouts/slideLayout1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DEBCF532-1D91-48FB-A70F-C31112115669}" type="slidenum">
              <a:rPr lang="en-US"/>
              <a:pPr>
                <a:defRPr/>
              </a:pPr>
              <a:t>‹#›</a:t>
            </a:fld>
            <a:endParaRPr lang="en-US"/>
          </a:p>
        </p:txBody>
      </p:sp>
    </p:spTree>
  </p:cSld>
  <p:clrMapOvr>
    <a:masterClrMapping/>
  </p:clrMapOvr>
  <p:transition>
    <p:wipe dir="r"/>
  </p:transition>
</p:sldLayout>
</file>

<file path=ppt/slideLayouts/slideLayout1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4A22EC00-3B7C-44D1-AE4C-D16243264020}" type="slidenum">
              <a:rPr lang="en-US"/>
              <a:pPr>
                <a:defRPr/>
              </a:pPr>
              <a:t>‹#›</a:t>
            </a:fld>
            <a:endParaRPr lang="en-US"/>
          </a:p>
        </p:txBody>
      </p:sp>
    </p:spTree>
  </p:cSld>
  <p:clrMapOvr>
    <a:masterClrMapping/>
  </p:clrMapOvr>
  <p:transition>
    <p:wipe dir="r"/>
  </p:transition>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A2B54835-1AB2-4F55-8979-C57E5C00336E}" type="slidenum">
              <a:rPr lang="en-US"/>
              <a:pPr>
                <a:defRPr/>
              </a:pPr>
              <a:t>‹#›</a:t>
            </a:fld>
            <a:endParaRPr lang="en-US"/>
          </a:p>
        </p:txBody>
      </p:sp>
    </p:spTree>
  </p:cSld>
  <p:clrMapOvr>
    <a:masterClrMapping/>
  </p:clrMapOvr>
  <p:transition>
    <p:wipe dir="r"/>
  </p:transition>
</p:sldLayout>
</file>

<file path=ppt/slideLayouts/slideLayout1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77800"/>
            <a:ext cx="2135188" cy="57975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9400" y="177800"/>
            <a:ext cx="6254750" cy="5797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A014E26F-70B0-4F3C-9F29-43BB6FCECF83}" type="slidenum">
              <a:rPr lang="en-US"/>
              <a:pPr>
                <a:defRPr/>
              </a:pPr>
              <a:t>‹#›</a:t>
            </a:fld>
            <a:endParaRPr lang="en-US"/>
          </a:p>
        </p:txBody>
      </p:sp>
    </p:spTree>
  </p:cSld>
  <p:clrMapOvr>
    <a:masterClrMapping/>
  </p:clrMapOvr>
  <p:transition>
    <p:wipe dir="r"/>
  </p:transition>
</p:sldLayout>
</file>

<file path=ppt/slideLayouts/slideLayout17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ectangle 16"/>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mn-lt"/>
              </a:rPr>
              <a:t>2012 </a:t>
            </a:r>
            <a:r>
              <a:rPr lang="en-US" sz="700" dirty="0" err="1">
                <a:solidFill>
                  <a:schemeClr val="tx1"/>
                </a:solidFill>
                <a:latin typeface="+mn-lt"/>
              </a:rPr>
              <a:t>Rakshak</a:t>
            </a:r>
            <a:r>
              <a:rPr lang="en-US" sz="700" dirty="0">
                <a:solidFill>
                  <a:schemeClr val="tx1"/>
                </a:solidFill>
                <a:latin typeface="+mn-lt"/>
              </a:rPr>
              <a:t> Foundation.  All Rights Reserved.</a:t>
            </a:r>
          </a:p>
        </p:txBody>
      </p:sp>
      <p:sp>
        <p:nvSpPr>
          <p:cNvPr id="4" name="Rectangle 28"/>
          <p:cNvSpPr>
            <a:spLocks noGrp="1" noChangeArrowheads="1"/>
          </p:cNvSpPr>
          <p:nvPr>
            <p:ph type="sldNum" sz="quarter" idx="10"/>
          </p:nvPr>
        </p:nvSpPr>
        <p:spPr/>
        <p:txBody>
          <a:bodyPr/>
          <a:lstStyle>
            <a:lvl1pPr>
              <a:defRPr>
                <a:latin typeface="Myriad Pro" pitchFamily="34" charset="0"/>
              </a:defRPr>
            </a:lvl1pPr>
          </a:lstStyle>
          <a:p>
            <a:pPr>
              <a:defRPr/>
            </a:pPr>
            <a:fld id="{6A6AC7E1-B2D2-4B6F-8F53-C71E47D2368C}" type="slidenum">
              <a:rPr lang="en-US"/>
              <a:pPr>
                <a:defRPr/>
              </a:pPr>
              <a:t>‹#›</a:t>
            </a:fld>
            <a:endParaRPr lang="en-US"/>
          </a:p>
        </p:txBody>
      </p:sp>
      <p:pic>
        <p:nvPicPr>
          <p:cNvPr id="5" name="Picture 4" descr="RakshakLogo_300_dpi.png"/>
          <p:cNvPicPr>
            <a:picLocks noChangeAspect="1"/>
          </p:cNvPicPr>
          <p:nvPr userDrawn="1"/>
        </p:nvPicPr>
        <p:blipFill>
          <a:blip r:embed="rId2" cstate="print"/>
          <a:stretch>
            <a:fillRect/>
          </a:stretch>
        </p:blipFill>
        <p:spPr>
          <a:xfrm>
            <a:off x="7787488" y="200742"/>
            <a:ext cx="1231100" cy="380283"/>
          </a:xfrm>
          <a:prstGeom prst="rect">
            <a:avLst/>
          </a:prstGeom>
        </p:spPr>
      </p:pic>
    </p:spTree>
  </p:cSld>
  <p:clrMapOvr>
    <a:masterClrMapping/>
  </p:clrMapOvr>
  <p:transition>
    <p:wipe dir="r"/>
  </p:transition>
</p:sldLayout>
</file>

<file path=ppt/slideLayouts/slideLayout1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sldNum" sz="quarter" idx="10"/>
          </p:nvPr>
        </p:nvSpPr>
        <p:spPr>
          <a:ln/>
        </p:spPr>
        <p:txBody>
          <a:bodyPr/>
          <a:lstStyle>
            <a:lvl1pPr>
              <a:defRPr/>
            </a:lvl1pPr>
          </a:lstStyle>
          <a:p>
            <a:pPr>
              <a:defRPr/>
            </a:pPr>
            <a:fld id="{CED98924-A8A6-4643-9CCF-70F4A4FB7CE2}" type="slidenum">
              <a:rPr lang="en-US"/>
              <a:pPr>
                <a:defRPr/>
              </a:pPr>
              <a:t>‹#›</a:t>
            </a:fld>
            <a:endParaRPr lang="en-US"/>
          </a:p>
        </p:txBody>
      </p:sp>
    </p:spTree>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sldNum" sz="quarter" idx="10"/>
          </p:nvPr>
        </p:nvSpPr>
        <p:spPr>
          <a:ln/>
        </p:spPr>
        <p:txBody>
          <a:bodyPr/>
          <a:lstStyle>
            <a:lvl1pPr>
              <a:defRPr/>
            </a:lvl1pPr>
          </a:lstStyle>
          <a:p>
            <a:pPr>
              <a:defRPr/>
            </a:pPr>
            <a:fld id="{2ADFAC93-9AC5-40D9-9B93-1E342C4D745B}" type="slidenum">
              <a:rPr lang="en-US"/>
              <a:pPr>
                <a:defRPr/>
              </a:pPr>
              <a:t>‹#›</a:t>
            </a:fld>
            <a:endParaRPr lang="en-US"/>
          </a:p>
        </p:txBody>
      </p:sp>
    </p:spTree>
  </p:cSld>
  <p:clrMapOvr>
    <a:masterClrMapping/>
  </p:clrMapOvr>
  <p:transition>
    <p:wipe dir="r"/>
  </p:transition>
</p:sldLayout>
</file>

<file path=ppt/slideLayouts/slideLayout1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sldNum" sz="quarter" idx="10"/>
          </p:nvPr>
        </p:nvSpPr>
        <p:spPr>
          <a:ln/>
        </p:spPr>
        <p:txBody>
          <a:bodyPr/>
          <a:lstStyle>
            <a:lvl1pPr>
              <a:defRPr/>
            </a:lvl1pPr>
          </a:lstStyle>
          <a:p>
            <a:pPr>
              <a:defRPr/>
            </a:pPr>
            <a:fld id="{A1FFBBB2-53B4-4E68-A178-137B152F043C}" type="slidenum">
              <a:rPr lang="en-US"/>
              <a:pPr>
                <a:defRPr/>
              </a:pPr>
              <a:t>‹#›</a:t>
            </a:fld>
            <a:endParaRPr lang="en-US"/>
          </a:p>
        </p:txBody>
      </p:sp>
    </p:spTree>
  </p:cSld>
  <p:clrMapOvr>
    <a:masterClrMapping/>
  </p:clrMapOvr>
  <p:transition>
    <p:wipe dir="r"/>
  </p:transition>
</p:sldLayout>
</file>

<file path=ppt/slideLayouts/slideLayout1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9400" y="914400"/>
            <a:ext cx="4241800" cy="234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3600" y="914400"/>
            <a:ext cx="4241800" cy="234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sldNum" sz="quarter" idx="10"/>
          </p:nvPr>
        </p:nvSpPr>
        <p:spPr>
          <a:ln/>
        </p:spPr>
        <p:txBody>
          <a:bodyPr/>
          <a:lstStyle>
            <a:lvl1pPr>
              <a:defRPr/>
            </a:lvl1pPr>
          </a:lstStyle>
          <a:p>
            <a:pPr>
              <a:defRPr/>
            </a:pPr>
            <a:fld id="{42ABB9E7-8F58-438E-9EE0-62FA5EC3C787}" type="slidenum">
              <a:rPr lang="en-US"/>
              <a:pPr>
                <a:defRPr/>
              </a:pPr>
              <a:t>‹#›</a:t>
            </a:fld>
            <a:endParaRPr lang="en-US"/>
          </a:p>
        </p:txBody>
      </p:sp>
    </p:spTree>
  </p:cSld>
  <p:clrMapOvr>
    <a:masterClrMapping/>
  </p:clrMapOvr>
  <p:transition>
    <p:wipe dir="r"/>
  </p:transition>
</p:sldLayout>
</file>

<file path=ppt/slideLayouts/slideLayout1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sldNum" sz="quarter" idx="10"/>
          </p:nvPr>
        </p:nvSpPr>
        <p:spPr>
          <a:ln/>
        </p:spPr>
        <p:txBody>
          <a:bodyPr/>
          <a:lstStyle>
            <a:lvl1pPr>
              <a:defRPr/>
            </a:lvl1pPr>
          </a:lstStyle>
          <a:p>
            <a:pPr>
              <a:defRPr/>
            </a:pPr>
            <a:fld id="{DADA2EA2-18A0-496E-A682-3EB6B4C15592}" type="slidenum">
              <a:rPr lang="en-US"/>
              <a:pPr>
                <a:defRPr/>
              </a:pPr>
              <a:t>‹#›</a:t>
            </a:fld>
            <a:endParaRPr lang="en-US"/>
          </a:p>
        </p:txBody>
      </p:sp>
    </p:spTree>
  </p:cSld>
  <p:clrMapOvr>
    <a:masterClrMapping/>
  </p:clrMapOvr>
  <p:transition>
    <p:wipe dir="r"/>
  </p:transition>
</p:sldLayout>
</file>

<file path=ppt/slideLayouts/slideLayout1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sldNum" sz="quarter" idx="10"/>
          </p:nvPr>
        </p:nvSpPr>
        <p:spPr>
          <a:ln/>
        </p:spPr>
        <p:txBody>
          <a:bodyPr/>
          <a:lstStyle>
            <a:lvl1pPr>
              <a:defRPr/>
            </a:lvl1pPr>
          </a:lstStyle>
          <a:p>
            <a:pPr>
              <a:defRPr/>
            </a:pPr>
            <a:fld id="{17DCBB72-FFAB-45D5-8BE5-415400377EED}" type="slidenum">
              <a:rPr lang="en-US"/>
              <a:pPr>
                <a:defRPr/>
              </a:pPr>
              <a:t>‹#›</a:t>
            </a:fld>
            <a:endParaRPr lang="en-US"/>
          </a:p>
        </p:txBody>
      </p:sp>
    </p:spTree>
  </p:cSld>
  <p:clrMapOvr>
    <a:masterClrMapping/>
  </p:clrMapOvr>
  <p:transition>
    <p:wipe dir="r"/>
  </p:transition>
</p:sldLayout>
</file>

<file path=ppt/slideLayouts/slideLayout1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sldNum" sz="quarter" idx="10"/>
          </p:nvPr>
        </p:nvSpPr>
        <p:spPr>
          <a:ln/>
        </p:spPr>
        <p:txBody>
          <a:bodyPr/>
          <a:lstStyle>
            <a:lvl1pPr>
              <a:defRPr/>
            </a:lvl1pPr>
          </a:lstStyle>
          <a:p>
            <a:pPr>
              <a:defRPr/>
            </a:pPr>
            <a:fld id="{62664991-A174-45A5-9A4D-744514445DD0}" type="slidenum">
              <a:rPr lang="en-US"/>
              <a:pPr>
                <a:defRPr/>
              </a:pPr>
              <a:t>‹#›</a:t>
            </a:fld>
            <a:endParaRPr lang="en-US"/>
          </a:p>
        </p:txBody>
      </p:sp>
    </p:spTree>
  </p:cSld>
  <p:clrMapOvr>
    <a:masterClrMapping/>
  </p:clrMapOvr>
  <p:transition>
    <p:wipe dir="r"/>
  </p:transition>
</p:sldLayout>
</file>

<file path=ppt/slideLayouts/slideLayout1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sldNum" sz="quarter" idx="10"/>
          </p:nvPr>
        </p:nvSpPr>
        <p:spPr>
          <a:ln/>
        </p:spPr>
        <p:txBody>
          <a:bodyPr/>
          <a:lstStyle>
            <a:lvl1pPr>
              <a:defRPr/>
            </a:lvl1pPr>
          </a:lstStyle>
          <a:p>
            <a:pPr>
              <a:defRPr/>
            </a:pPr>
            <a:fld id="{6C671D3D-171F-4D2E-87B4-A194BF5BA11F}" type="slidenum">
              <a:rPr lang="en-US"/>
              <a:pPr>
                <a:defRPr/>
              </a:pPr>
              <a:t>‹#›</a:t>
            </a:fld>
            <a:endParaRPr lang="en-US"/>
          </a:p>
        </p:txBody>
      </p:sp>
    </p:spTree>
  </p:cSld>
  <p:clrMapOvr>
    <a:masterClrMapping/>
  </p:clrMapOvr>
  <p:transition>
    <p:wipe dir="r"/>
  </p:transition>
</p:sldLayout>
</file>

<file path=ppt/slideLayouts/slideLayout1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sldNum" sz="quarter" idx="10"/>
          </p:nvPr>
        </p:nvSpPr>
        <p:spPr>
          <a:ln/>
        </p:spPr>
        <p:txBody>
          <a:bodyPr/>
          <a:lstStyle>
            <a:lvl1pPr>
              <a:defRPr/>
            </a:lvl1pPr>
          </a:lstStyle>
          <a:p>
            <a:pPr>
              <a:defRPr/>
            </a:pPr>
            <a:fld id="{1F812FB9-A077-4575-B85B-2747A6F5DB8C}" type="slidenum">
              <a:rPr lang="en-US"/>
              <a:pPr>
                <a:defRPr/>
              </a:pPr>
              <a:t>‹#›</a:t>
            </a:fld>
            <a:endParaRPr lang="en-US"/>
          </a:p>
        </p:txBody>
      </p:sp>
    </p:spTree>
  </p:cSld>
  <p:clrMapOvr>
    <a:masterClrMapping/>
  </p:clrMapOvr>
  <p:transition>
    <p:wipe dir="r"/>
  </p:transition>
</p:sldLayout>
</file>

<file path=ppt/slideLayouts/slideLayout1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sldNum" sz="quarter" idx="10"/>
          </p:nvPr>
        </p:nvSpPr>
        <p:spPr>
          <a:ln/>
        </p:spPr>
        <p:txBody>
          <a:bodyPr/>
          <a:lstStyle>
            <a:lvl1pPr>
              <a:defRPr/>
            </a:lvl1pPr>
          </a:lstStyle>
          <a:p>
            <a:pPr>
              <a:defRPr/>
            </a:pPr>
            <a:fld id="{BD7F65AF-A695-4DBE-A0CB-734C7127EE83}" type="slidenum">
              <a:rPr lang="en-US"/>
              <a:pPr>
                <a:defRPr/>
              </a:pPr>
              <a:t>‹#›</a:t>
            </a:fld>
            <a:endParaRPr lang="en-US"/>
          </a:p>
        </p:txBody>
      </p:sp>
    </p:spTree>
  </p:cSld>
  <p:clrMapOvr>
    <a:masterClrMapping/>
  </p:clrMapOvr>
  <p:transition>
    <p:wipe dir="r"/>
  </p:transition>
</p:sldLayout>
</file>

<file path=ppt/slideLayouts/slideLayout1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6400" y="177800"/>
            <a:ext cx="2159000" cy="30813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9400" y="177800"/>
            <a:ext cx="6324600" cy="30813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sldNum" sz="quarter" idx="10"/>
          </p:nvPr>
        </p:nvSpPr>
        <p:spPr>
          <a:ln/>
        </p:spPr>
        <p:txBody>
          <a:bodyPr/>
          <a:lstStyle>
            <a:lvl1pPr>
              <a:defRPr/>
            </a:lvl1pPr>
          </a:lstStyle>
          <a:p>
            <a:pPr>
              <a:defRPr/>
            </a:pPr>
            <a:fld id="{FBA1BCE4-6D28-4FF6-A877-5DDD8C5880E6}" type="slidenum">
              <a:rPr lang="en-US"/>
              <a:pPr>
                <a:defRPr/>
              </a:pPr>
              <a:t>‹#›</a:t>
            </a:fld>
            <a:endParaRPr lang="en-US"/>
          </a:p>
        </p:txBody>
      </p:sp>
    </p:spTree>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6B11EAF2-342F-499F-B070-811F87D6DA3F}" type="slidenum">
              <a:rPr lang="en-US"/>
              <a:pPr>
                <a:defRPr/>
              </a:pPr>
              <a:t>‹#›</a:t>
            </a:fld>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5"/>
          <p:cNvSpPr>
            <a:spLocks noGrp="1" noChangeArrowheads="1"/>
          </p:cNvSpPr>
          <p:nvPr>
            <p:ph type="sldNum" sz="quarter" idx="10"/>
          </p:nvPr>
        </p:nvSpPr>
        <p:spPr>
          <a:ln/>
        </p:spPr>
        <p:txBody>
          <a:bodyPr/>
          <a:lstStyle>
            <a:lvl1pPr>
              <a:defRPr/>
            </a:lvl1pPr>
          </a:lstStyle>
          <a:p>
            <a:pPr>
              <a:defRPr/>
            </a:pPr>
            <a:fld id="{E04BDC8D-6BC5-4960-9185-EAFE2A26F9E4}" type="slidenum">
              <a:rPr lang="en-US"/>
              <a:pPr>
                <a:defRPr/>
              </a:pPr>
              <a:t>‹#›</a:t>
            </a:fld>
            <a:endParaRPr lang="en-US"/>
          </a:p>
        </p:txBody>
      </p:sp>
    </p:spTree>
  </p:cSld>
  <p:clrMapOvr>
    <a:masterClrMapping/>
  </p:clrMapOvr>
  <p:transition>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7C356912-8463-4753-B47F-33C550736E1E}" type="slidenum">
              <a:rPr lang="en-US"/>
              <a:pPr>
                <a:defRPr/>
              </a:pPr>
              <a:t>‹#›</a:t>
            </a:fld>
            <a:endParaRPr lang="en-US"/>
          </a:p>
        </p:txBody>
      </p:sp>
    </p:spTree>
  </p:cSld>
  <p:clrMapOvr>
    <a:masterClrMapping/>
  </p:clrMapOvr>
  <p:transitio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ABABF4BF-E71B-4A4C-9F1D-20E61170219D}" type="slidenum">
              <a:rPr lang="en-US"/>
              <a:pPr>
                <a:defRPr/>
              </a:pPr>
              <a:t>‹#›</a:t>
            </a:fld>
            <a:endParaRPr lang="en-US"/>
          </a:p>
        </p:txBody>
      </p:sp>
    </p:spTree>
  </p:cSld>
  <p:clrMapOvr>
    <a:masterClrMapping/>
  </p:clrMapOvr>
  <p:transitio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99BC9B1C-466E-4C99-8E91-011489AE73AA}" type="slidenum">
              <a:rPr lang="en-US"/>
              <a:pPr>
                <a:defRPr/>
              </a:pPr>
              <a:t>‹#›</a:t>
            </a:fld>
            <a:endParaRPr lang="en-US"/>
          </a:p>
        </p:txBody>
      </p:sp>
    </p:spTree>
  </p:cSld>
  <p:clrMapOvr>
    <a:masterClrMapping/>
  </p:clrMapOvr>
  <p:transitio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4950" y="177800"/>
            <a:ext cx="2101850" cy="5948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9400" y="177800"/>
            <a:ext cx="6153150" cy="59483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53F92A71-4B14-4ABB-BBA5-CFF2A410F063}" type="slidenum">
              <a:rPr lang="en-US"/>
              <a:pPr>
                <a:defRPr/>
              </a:pPr>
              <a:t>‹#›</a:t>
            </a:fld>
            <a:endParaRPr lang="en-US"/>
          </a:p>
        </p:txBody>
      </p:sp>
    </p:spTree>
  </p:cSld>
  <p:clrMapOvr>
    <a:masterClrMapping/>
  </p:clrMapOvr>
  <p:transition>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1"/>
          <p:cNvSpPr>
            <a:spLocks noChangeArrowheads="1"/>
          </p:cNvSpPr>
          <p:nvPr userDrawn="1"/>
        </p:nvSpPr>
        <p:spPr bwMode="auto">
          <a:xfrm>
            <a:off x="0" y="895350"/>
            <a:ext cx="5073650" cy="50800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5" name="Rectangle 20"/>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sp>
        <p:nvSpPr>
          <p:cNvPr id="3676166" name="Rectangle 6"/>
          <p:cNvSpPr>
            <a:spLocks noGrp="1" noChangeArrowheads="1"/>
          </p:cNvSpPr>
          <p:nvPr>
            <p:ph type="ctrTitle" sz="quarter"/>
          </p:nvPr>
        </p:nvSpPr>
        <p:spPr>
          <a:xfrm>
            <a:off x="447675" y="2130425"/>
            <a:ext cx="4195763" cy="1470025"/>
          </a:xfrm>
        </p:spPr>
        <p:txBody>
          <a:bodyPr lIns="91440" tIns="45720" rIns="91440" bIns="45720"/>
          <a:lstStyle>
            <a:lvl1pPr>
              <a:lnSpc>
                <a:spcPct val="100000"/>
              </a:lnSpc>
              <a:defRPr sz="3600"/>
            </a:lvl1pPr>
          </a:lstStyle>
          <a:p>
            <a:r>
              <a:rPr lang="en-US"/>
              <a:t>Click to edit Master title style</a:t>
            </a:r>
          </a:p>
        </p:txBody>
      </p:sp>
      <p:sp>
        <p:nvSpPr>
          <p:cNvPr id="3676167" name="Rectangle 7"/>
          <p:cNvSpPr>
            <a:spLocks noGrp="1" noChangeArrowheads="1"/>
          </p:cNvSpPr>
          <p:nvPr>
            <p:ph type="subTitle" sz="quarter" idx="1"/>
          </p:nvPr>
        </p:nvSpPr>
        <p:spPr>
          <a:xfrm>
            <a:off x="447675" y="3886200"/>
            <a:ext cx="3455988" cy="1752600"/>
          </a:xfrm>
          <a:ln/>
        </p:spPr>
        <p:txBody>
          <a:bodyPr lIns="91440" tIns="45720" rIns="91440" bIns="45720"/>
          <a:lstStyle>
            <a:lvl1pPr marL="0" indent="0">
              <a:buFont typeface="Wingdings" pitchFamily="2" charset="2"/>
              <a:buNone/>
              <a:tabLst/>
              <a:defRPr sz="2400"/>
            </a:lvl1pPr>
          </a:lstStyle>
          <a:p>
            <a:r>
              <a:rPr lang="en-US"/>
              <a:t>Click to edit Master subtitle style</a:t>
            </a:r>
          </a:p>
        </p:txBody>
      </p:sp>
      <p:sp>
        <p:nvSpPr>
          <p:cNvPr id="7" name="Rectangle 33"/>
          <p:cNvSpPr>
            <a:spLocks noGrp="1" noChangeArrowheads="1"/>
          </p:cNvSpPr>
          <p:nvPr>
            <p:ph type="sldNum" sz="quarter" idx="10"/>
          </p:nvPr>
        </p:nvSpPr>
        <p:spPr/>
        <p:txBody>
          <a:bodyPr/>
          <a:lstStyle>
            <a:lvl1pPr>
              <a:defRPr/>
            </a:lvl1pPr>
          </a:lstStyle>
          <a:p>
            <a:pPr>
              <a:defRPr/>
            </a:pPr>
            <a:fld id="{BABFEBB0-E0AC-4298-9E6A-2BE43C798EC3}" type="slidenum">
              <a:rPr lang="en-US"/>
              <a:pPr>
                <a:defRPr/>
              </a:pPr>
              <a:t>‹#›</a:t>
            </a:fld>
            <a:endParaRPr lang="en-US"/>
          </a:p>
        </p:txBody>
      </p:sp>
      <p:pic>
        <p:nvPicPr>
          <p:cNvPr id="8" name="Picture 7" descr="RakshakLogo_300_dpi.png"/>
          <p:cNvPicPr>
            <a:picLocks noChangeAspect="1"/>
          </p:cNvPicPr>
          <p:nvPr userDrawn="1"/>
        </p:nvPicPr>
        <p:blipFill>
          <a:blip r:embed="rId2" cstate="print"/>
          <a:stretch>
            <a:fillRect/>
          </a:stretch>
        </p:blipFill>
        <p:spPr>
          <a:xfrm>
            <a:off x="7736288" y="268288"/>
            <a:ext cx="1231100" cy="380283"/>
          </a:xfrm>
          <a:prstGeom prst="rect">
            <a:avLst/>
          </a:prstGeom>
        </p:spPr>
      </p:pic>
    </p:spTree>
  </p:cSld>
  <p:clrMapOvr>
    <a:masterClrMapping/>
  </p:clrMapOvr>
  <p:transition>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98C967D0-CA60-43CB-A7DD-6FBC7EA401AE}" type="slidenum">
              <a:rPr lang="en-US"/>
              <a:pPr>
                <a:defRPr/>
              </a:pPr>
              <a:t>‹#›</a:t>
            </a:fld>
            <a:endParaRPr lang="en-US"/>
          </a:p>
        </p:txBody>
      </p:sp>
    </p:spTree>
  </p:cSld>
  <p:clrMapOvr>
    <a:masterClrMapping/>
  </p:clrMapOvr>
  <p:transition>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fld id="{517BE91F-604B-48C6-83FF-C66E007F1E49}" type="slidenum">
              <a:rPr lang="en-US"/>
              <a:pPr>
                <a:defRPr/>
              </a:pPr>
              <a:t>‹#›</a:t>
            </a:fld>
            <a:endParaRPr lang="en-US"/>
          </a:p>
        </p:txBody>
      </p:sp>
    </p:spTree>
  </p:cSld>
  <p:clrMapOvr>
    <a:masterClrMapping/>
  </p:clrMapOvr>
  <p:transition>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9400" y="4549775"/>
            <a:ext cx="4198938" cy="1376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0738" y="4549775"/>
            <a:ext cx="4198937" cy="1376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sldNum" sz="quarter" idx="10"/>
          </p:nvPr>
        </p:nvSpPr>
        <p:spPr>
          <a:ln/>
        </p:spPr>
        <p:txBody>
          <a:bodyPr/>
          <a:lstStyle>
            <a:lvl1pPr>
              <a:defRPr/>
            </a:lvl1pPr>
          </a:lstStyle>
          <a:p>
            <a:pPr>
              <a:defRPr/>
            </a:pPr>
            <a:fld id="{C2C0F08F-E1DE-4598-B220-32C6A8D91679}" type="slidenum">
              <a:rPr lang="en-US"/>
              <a:pPr>
                <a:defRPr/>
              </a:pPr>
              <a:t>‹#›</a:t>
            </a:fld>
            <a:endParaRPr lang="en-US"/>
          </a:p>
        </p:txBody>
      </p:sp>
    </p:spTree>
  </p:cSld>
  <p:clrMapOvr>
    <a:masterClrMapping/>
  </p:clrMapOvr>
  <p:transition>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sldNum" sz="quarter" idx="10"/>
          </p:nvPr>
        </p:nvSpPr>
        <p:spPr>
          <a:ln/>
        </p:spPr>
        <p:txBody>
          <a:bodyPr/>
          <a:lstStyle>
            <a:lvl1pPr>
              <a:defRPr/>
            </a:lvl1pPr>
          </a:lstStyle>
          <a:p>
            <a:pPr>
              <a:defRPr/>
            </a:pPr>
            <a:fld id="{B945A88C-B8F6-4DB0-9538-4690DFC36E75}" type="slidenum">
              <a:rPr lang="en-US"/>
              <a:pPr>
                <a:defRPr/>
              </a:pPr>
              <a:t>‹#›</a:t>
            </a:fld>
            <a:endParaRPr lang="en-US"/>
          </a:p>
        </p:txBody>
      </p:sp>
    </p:spTree>
  </p:cSld>
  <p:clrMapOvr>
    <a:masterClrMapping/>
  </p:clrMapOvr>
  <p:transition>
    <p:wipe dir="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sldNum" sz="quarter" idx="10"/>
          </p:nvPr>
        </p:nvSpPr>
        <p:spPr>
          <a:ln/>
        </p:spPr>
        <p:txBody>
          <a:bodyPr/>
          <a:lstStyle>
            <a:lvl1pPr>
              <a:defRPr/>
            </a:lvl1pPr>
          </a:lstStyle>
          <a:p>
            <a:pPr>
              <a:defRPr/>
            </a:pPr>
            <a:fld id="{10F30C18-7AFD-43A8-BB46-E3C562A43129}" type="slidenum">
              <a:rPr lang="en-US"/>
              <a:pPr>
                <a:defRPr/>
              </a:pPr>
              <a:t>‹#›</a:t>
            </a:fld>
            <a:endParaRPr 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5"/>
          <p:cNvSpPr>
            <a:spLocks noGrp="1" noChangeArrowheads="1"/>
          </p:cNvSpPr>
          <p:nvPr>
            <p:ph type="sldNum" sz="quarter" idx="10"/>
          </p:nvPr>
        </p:nvSpPr>
        <p:spPr>
          <a:ln/>
        </p:spPr>
        <p:txBody>
          <a:bodyPr/>
          <a:lstStyle>
            <a:lvl1pPr>
              <a:defRPr/>
            </a:lvl1pPr>
          </a:lstStyle>
          <a:p>
            <a:pPr>
              <a:defRPr/>
            </a:pPr>
            <a:fld id="{98541942-A5D9-4E5C-AF00-EB7B34B3A18D}" type="slidenum">
              <a:rPr lang="en-US"/>
              <a:pPr>
                <a:defRPr/>
              </a:pPr>
              <a:t>‹#›</a:t>
            </a:fld>
            <a:endParaRPr lang="en-US"/>
          </a:p>
        </p:txBody>
      </p:sp>
    </p:spTree>
  </p:cSld>
  <p:clrMapOvr>
    <a:masterClrMapping/>
  </p:clrMapOvr>
  <p:transition>
    <p:wipe dir="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43A38269-7330-4F15-9CF1-11233BFC924D}" type="slidenum">
              <a:rPr lang="en-US"/>
              <a:pPr>
                <a:defRPr/>
              </a:pPr>
              <a:t>‹#›</a:t>
            </a:fld>
            <a:endParaRPr lang="en-US"/>
          </a:p>
        </p:txBody>
      </p:sp>
    </p:spTree>
  </p:cSld>
  <p:clrMapOvr>
    <a:masterClrMapping/>
  </p:clrMapOvr>
  <p:transition>
    <p:wipe dir="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29396BD9-9411-4B7C-A95F-B11471913C3D}" type="slidenum">
              <a:rPr lang="en-US"/>
              <a:pPr>
                <a:defRPr/>
              </a:pPr>
              <a:t>‹#›</a:t>
            </a:fld>
            <a:endParaRPr lang="en-US"/>
          </a:p>
        </p:txBody>
      </p:sp>
    </p:spTree>
  </p:cSld>
  <p:clrMapOvr>
    <a:masterClrMapping/>
  </p:clrMapOvr>
  <p:transition>
    <p:wipe dir="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C5098413-C072-46FF-A698-271ADF32074C}" type="slidenum">
              <a:rPr lang="en-US"/>
              <a:pPr>
                <a:defRPr/>
              </a:pPr>
              <a:t>‹#›</a:t>
            </a:fld>
            <a:endParaRPr lang="en-US"/>
          </a:p>
        </p:txBody>
      </p:sp>
    </p:spTree>
  </p:cSld>
  <p:clrMapOvr>
    <a:masterClrMapping/>
  </p:clrMapOvr>
  <p:transition>
    <p:wipe dir="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ED43A3E5-CB60-4BCE-A132-74BC1B296483}" type="slidenum">
              <a:rPr lang="en-US"/>
              <a:pPr>
                <a:defRPr/>
              </a:pPr>
              <a:t>‹#›</a:t>
            </a:fld>
            <a:endParaRPr lang="en-US"/>
          </a:p>
        </p:txBody>
      </p:sp>
    </p:spTree>
  </p:cSld>
  <p:clrMapOvr>
    <a:masterClrMapping/>
  </p:clrMapOvr>
  <p:transition>
    <p:wipe dir="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2900" y="177800"/>
            <a:ext cx="2136775" cy="57483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9400" y="177800"/>
            <a:ext cx="6261100" cy="57483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DF7657EF-FB3F-44C3-A7EB-CEC0D53A1D0B}" type="slidenum">
              <a:rPr lang="en-US"/>
              <a:pPr>
                <a:defRPr/>
              </a:pPr>
              <a:t>‹#›</a:t>
            </a:fld>
            <a:endParaRPr lang="en-US"/>
          </a:p>
        </p:txBody>
      </p:sp>
    </p:spTree>
  </p:cSld>
  <p:clrMapOvr>
    <a:masterClrMapping/>
  </p:clrMapOvr>
  <p:transition>
    <p:wipe dir="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9"/>
          <p:cNvSpPr>
            <a:spLocks noChangeArrowheads="1"/>
          </p:cNvSpPr>
          <p:nvPr userDrawn="1"/>
        </p:nvSpPr>
        <p:spPr bwMode="auto">
          <a:xfrm>
            <a:off x="0" y="895350"/>
            <a:ext cx="5073650" cy="50800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5" name="Rectangle 18"/>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sp>
        <p:nvSpPr>
          <p:cNvPr id="4041732" name="Rectangle 4"/>
          <p:cNvSpPr>
            <a:spLocks noGrp="1" noChangeArrowheads="1"/>
          </p:cNvSpPr>
          <p:nvPr>
            <p:ph type="ctrTitle" sz="quarter"/>
          </p:nvPr>
        </p:nvSpPr>
        <p:spPr>
          <a:xfrm>
            <a:off x="447675" y="2130425"/>
            <a:ext cx="4195763" cy="1470025"/>
          </a:xfrm>
        </p:spPr>
        <p:txBody>
          <a:bodyPr lIns="91440" tIns="45720" rIns="91440" bIns="45720"/>
          <a:lstStyle>
            <a:lvl1pPr>
              <a:lnSpc>
                <a:spcPct val="100000"/>
              </a:lnSpc>
              <a:defRPr sz="3600"/>
            </a:lvl1pPr>
          </a:lstStyle>
          <a:p>
            <a:r>
              <a:rPr lang="en-US"/>
              <a:t>Click to edit Master title style</a:t>
            </a:r>
          </a:p>
        </p:txBody>
      </p:sp>
      <p:sp>
        <p:nvSpPr>
          <p:cNvPr id="4041733" name="Rectangle 5"/>
          <p:cNvSpPr>
            <a:spLocks noGrp="1" noChangeArrowheads="1"/>
          </p:cNvSpPr>
          <p:nvPr>
            <p:ph type="subTitle" sz="quarter" idx="1"/>
          </p:nvPr>
        </p:nvSpPr>
        <p:spPr>
          <a:xfrm>
            <a:off x="447675" y="3886200"/>
            <a:ext cx="3455988" cy="1752600"/>
          </a:xfrm>
          <a:ln/>
        </p:spPr>
        <p:txBody>
          <a:bodyPr lIns="91440" tIns="45720" rIns="91440" bIns="45720"/>
          <a:lstStyle>
            <a:lvl1pPr marL="0" indent="0">
              <a:buFont typeface="Wingdings" pitchFamily="2" charset="2"/>
              <a:buNone/>
              <a:tabLst/>
              <a:defRPr sz="2400"/>
            </a:lvl1pPr>
          </a:lstStyle>
          <a:p>
            <a:r>
              <a:rPr lang="en-US"/>
              <a:t>Click to edit Master subtitle style</a:t>
            </a:r>
          </a:p>
        </p:txBody>
      </p:sp>
      <p:sp>
        <p:nvSpPr>
          <p:cNvPr id="7" name="Rectangle 31"/>
          <p:cNvSpPr>
            <a:spLocks noGrp="1" noChangeArrowheads="1"/>
          </p:cNvSpPr>
          <p:nvPr>
            <p:ph type="sldNum" sz="quarter" idx="10"/>
          </p:nvPr>
        </p:nvSpPr>
        <p:spPr/>
        <p:txBody>
          <a:bodyPr/>
          <a:lstStyle>
            <a:lvl1pPr>
              <a:defRPr/>
            </a:lvl1pPr>
          </a:lstStyle>
          <a:p>
            <a:pPr>
              <a:defRPr/>
            </a:pPr>
            <a:fld id="{D0BFEFC9-3436-4992-BAD8-423B7266CDB7}" type="slidenum">
              <a:rPr lang="en-US"/>
              <a:pPr>
                <a:defRPr/>
              </a:pPr>
              <a:t>‹#›</a:t>
            </a:fld>
            <a:endParaRPr lang="en-US"/>
          </a:p>
        </p:txBody>
      </p:sp>
      <p:pic>
        <p:nvPicPr>
          <p:cNvPr id="8" name="Picture 7" descr="RakshakLogo_300_dpi.png"/>
          <p:cNvPicPr>
            <a:picLocks noChangeAspect="1"/>
          </p:cNvPicPr>
          <p:nvPr userDrawn="1"/>
        </p:nvPicPr>
        <p:blipFill>
          <a:blip r:embed="rId2" cstate="print"/>
          <a:stretch>
            <a:fillRect/>
          </a:stretch>
        </p:blipFill>
        <p:spPr>
          <a:xfrm>
            <a:off x="7787488" y="200741"/>
            <a:ext cx="1231100" cy="380283"/>
          </a:xfrm>
          <a:prstGeom prst="rect">
            <a:avLst/>
          </a:prstGeom>
        </p:spPr>
      </p:pic>
    </p:spTree>
  </p:cSld>
  <p:clrMapOvr>
    <a:masterClrMapping/>
  </p:clrMapOvr>
  <p:transition>
    <p:wipe dir="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sldNum" sz="quarter" idx="10"/>
          </p:nvPr>
        </p:nvSpPr>
        <p:spPr>
          <a:ln/>
        </p:spPr>
        <p:txBody>
          <a:bodyPr/>
          <a:lstStyle>
            <a:lvl1pPr>
              <a:defRPr/>
            </a:lvl1pPr>
          </a:lstStyle>
          <a:p>
            <a:pPr>
              <a:defRPr/>
            </a:pPr>
            <a:fld id="{19CAA6A8-D3DD-47F0-A1C8-B80B995AC18C}" type="slidenum">
              <a:rPr lang="en-US"/>
              <a:pPr>
                <a:defRPr/>
              </a:pPr>
              <a:t>‹#›</a:t>
            </a:fld>
            <a:endParaRPr lang="en-US"/>
          </a:p>
        </p:txBody>
      </p:sp>
    </p:spTree>
  </p:cSld>
  <p:clrMapOvr>
    <a:masterClrMapping/>
  </p:clrMapOvr>
  <p:transition>
    <p:wipe dir="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sldNum" sz="quarter" idx="10"/>
          </p:nvPr>
        </p:nvSpPr>
        <p:spPr>
          <a:ln/>
        </p:spPr>
        <p:txBody>
          <a:bodyPr/>
          <a:lstStyle>
            <a:lvl1pPr>
              <a:defRPr/>
            </a:lvl1pPr>
          </a:lstStyle>
          <a:p>
            <a:pPr>
              <a:defRPr/>
            </a:pPr>
            <a:fld id="{2E1CD0EE-8834-436A-96D5-C2951DE7F04D}" type="slidenum">
              <a:rPr lang="en-US"/>
              <a:pPr>
                <a:defRPr/>
              </a:pPr>
              <a:t>‹#›</a:t>
            </a:fld>
            <a:endParaRPr lang="en-US"/>
          </a:p>
        </p:txBody>
      </p:sp>
    </p:spTree>
  </p:cSld>
  <p:clrMapOvr>
    <a:masterClrMapping/>
  </p:clrMapOvr>
  <p:transition>
    <p:wipe dir="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9400" y="4946650"/>
            <a:ext cx="4198938" cy="97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0738" y="4946650"/>
            <a:ext cx="4198937" cy="97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2"/>
          <p:cNvSpPr>
            <a:spLocks noGrp="1" noChangeArrowheads="1"/>
          </p:cNvSpPr>
          <p:nvPr>
            <p:ph type="sldNum" sz="quarter" idx="10"/>
          </p:nvPr>
        </p:nvSpPr>
        <p:spPr>
          <a:ln/>
        </p:spPr>
        <p:txBody>
          <a:bodyPr/>
          <a:lstStyle>
            <a:lvl1pPr>
              <a:defRPr/>
            </a:lvl1pPr>
          </a:lstStyle>
          <a:p>
            <a:pPr>
              <a:defRPr/>
            </a:pPr>
            <a:fld id="{70462E4F-0D23-4B71-9893-3B055C7CEA62}" type="slidenum">
              <a:rPr lang="en-US"/>
              <a:pPr>
                <a:defRPr/>
              </a:pPr>
              <a:t>‹#›</a:t>
            </a:fld>
            <a:endParaRPr lang="en-US"/>
          </a:p>
        </p:txBody>
      </p:sp>
    </p:spTree>
  </p:cSld>
  <p:clrMapOvr>
    <a:masterClrMapping/>
  </p:clrMapOvr>
  <p:transition>
    <p:wipe dir="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sldNum" sz="quarter" idx="10"/>
          </p:nvPr>
        </p:nvSpPr>
        <p:spPr>
          <a:ln/>
        </p:spPr>
        <p:txBody>
          <a:bodyPr/>
          <a:lstStyle>
            <a:lvl1pPr>
              <a:defRPr/>
            </a:lvl1pPr>
          </a:lstStyle>
          <a:p>
            <a:pPr>
              <a:defRPr/>
            </a:pPr>
            <a:fld id="{54CC06E2-EDD6-4F1D-8AE7-19D5608D76BC}" type="slidenum">
              <a:rPr lang="en-US"/>
              <a:pPr>
                <a:defRPr/>
              </a:pPr>
              <a:t>‹#›</a:t>
            </a:fld>
            <a:endParaRPr lang="en-US"/>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9400" y="1044575"/>
            <a:ext cx="4203700" cy="4881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1044575"/>
            <a:ext cx="4205288" cy="4881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5"/>
          <p:cNvSpPr>
            <a:spLocks noGrp="1" noChangeArrowheads="1"/>
          </p:cNvSpPr>
          <p:nvPr>
            <p:ph type="sldNum" sz="quarter" idx="10"/>
          </p:nvPr>
        </p:nvSpPr>
        <p:spPr>
          <a:ln/>
        </p:spPr>
        <p:txBody>
          <a:bodyPr/>
          <a:lstStyle>
            <a:lvl1pPr>
              <a:defRPr/>
            </a:lvl1pPr>
          </a:lstStyle>
          <a:p>
            <a:pPr>
              <a:defRPr/>
            </a:pPr>
            <a:fld id="{6FBDF379-D10F-4153-A6C2-40255A12EFAC}" type="slidenum">
              <a:rPr lang="en-US"/>
              <a:pPr>
                <a:defRPr/>
              </a:pPr>
              <a:t>‹#›</a:t>
            </a:fld>
            <a:endParaRPr lang="en-US"/>
          </a:p>
        </p:txBody>
      </p:sp>
    </p:spTree>
  </p:cSld>
  <p:clrMapOvr>
    <a:masterClrMapping/>
  </p:clrMapOvr>
  <p:transition>
    <p:wipe dir="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2"/>
          <p:cNvSpPr>
            <a:spLocks noGrp="1" noChangeArrowheads="1"/>
          </p:cNvSpPr>
          <p:nvPr>
            <p:ph type="sldNum" sz="quarter" idx="10"/>
          </p:nvPr>
        </p:nvSpPr>
        <p:spPr>
          <a:ln/>
        </p:spPr>
        <p:txBody>
          <a:bodyPr/>
          <a:lstStyle>
            <a:lvl1pPr>
              <a:defRPr/>
            </a:lvl1pPr>
          </a:lstStyle>
          <a:p>
            <a:pPr>
              <a:defRPr/>
            </a:pPr>
            <a:fld id="{BA3DB113-2312-47CB-B110-AF74DD259800}" type="slidenum">
              <a:rPr lang="en-US"/>
              <a:pPr>
                <a:defRPr/>
              </a:pPr>
              <a:t>‹#›</a:t>
            </a:fld>
            <a:endParaRPr lang="en-US"/>
          </a:p>
        </p:txBody>
      </p:sp>
    </p:spTree>
  </p:cSld>
  <p:clrMapOvr>
    <a:masterClrMapping/>
  </p:clrMapOvr>
  <p:transition>
    <p:wipe dir="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sldNum" sz="quarter" idx="10"/>
          </p:nvPr>
        </p:nvSpPr>
        <p:spPr>
          <a:ln/>
        </p:spPr>
        <p:txBody>
          <a:bodyPr/>
          <a:lstStyle>
            <a:lvl1pPr>
              <a:defRPr/>
            </a:lvl1pPr>
          </a:lstStyle>
          <a:p>
            <a:pPr>
              <a:defRPr/>
            </a:pPr>
            <a:fld id="{8AA96825-E9D9-459A-9698-593098921500}" type="slidenum">
              <a:rPr lang="en-US"/>
              <a:pPr>
                <a:defRPr/>
              </a:pPr>
              <a:t>‹#›</a:t>
            </a:fld>
            <a:endParaRPr lang="en-US"/>
          </a:p>
        </p:txBody>
      </p:sp>
    </p:spTree>
  </p:cSld>
  <p:clrMapOvr>
    <a:masterClrMapping/>
  </p:clrMapOvr>
  <p:transition>
    <p:wipe dir="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sldNum" sz="quarter" idx="10"/>
          </p:nvPr>
        </p:nvSpPr>
        <p:spPr>
          <a:ln/>
        </p:spPr>
        <p:txBody>
          <a:bodyPr/>
          <a:lstStyle>
            <a:lvl1pPr>
              <a:defRPr/>
            </a:lvl1pPr>
          </a:lstStyle>
          <a:p>
            <a:pPr>
              <a:defRPr/>
            </a:pPr>
            <a:fld id="{F608DF14-EA04-4E6C-8FB7-23E98D37A28B}" type="slidenum">
              <a:rPr lang="en-US"/>
              <a:pPr>
                <a:defRPr/>
              </a:pPr>
              <a:t>‹#›</a:t>
            </a:fld>
            <a:endParaRPr lang="en-US"/>
          </a:p>
        </p:txBody>
      </p:sp>
    </p:spTree>
  </p:cSld>
  <p:clrMapOvr>
    <a:masterClrMapping/>
  </p:clrMapOvr>
  <p:transition>
    <p:wipe dir="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sldNum" sz="quarter" idx="10"/>
          </p:nvPr>
        </p:nvSpPr>
        <p:spPr>
          <a:ln/>
        </p:spPr>
        <p:txBody>
          <a:bodyPr/>
          <a:lstStyle>
            <a:lvl1pPr>
              <a:defRPr/>
            </a:lvl1pPr>
          </a:lstStyle>
          <a:p>
            <a:pPr>
              <a:defRPr/>
            </a:pPr>
            <a:fld id="{4B8AEECA-D969-4C3F-97B1-F6D344D0C9DB}" type="slidenum">
              <a:rPr lang="en-US"/>
              <a:pPr>
                <a:defRPr/>
              </a:pPr>
              <a:t>‹#›</a:t>
            </a:fld>
            <a:endParaRPr lang="en-US"/>
          </a:p>
        </p:txBody>
      </p:sp>
    </p:spTree>
  </p:cSld>
  <p:clrMapOvr>
    <a:masterClrMapping/>
  </p:clrMapOvr>
  <p:transition>
    <p:wipe dir="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p:txBody>
      </p:sp>
      <p:sp>
        <p:nvSpPr>
          <p:cNvPr id="4" name="Rectangle 12"/>
          <p:cNvSpPr>
            <a:spLocks noGrp="1" noChangeArrowheads="1"/>
          </p:cNvSpPr>
          <p:nvPr>
            <p:ph type="sldNum" sz="quarter" idx="10"/>
          </p:nvPr>
        </p:nvSpPr>
        <p:spPr>
          <a:ln/>
        </p:spPr>
        <p:txBody>
          <a:bodyPr/>
          <a:lstStyle>
            <a:lvl1pPr>
              <a:defRPr/>
            </a:lvl1pPr>
          </a:lstStyle>
          <a:p>
            <a:pPr>
              <a:defRPr/>
            </a:pPr>
            <a:fld id="{081392A5-8ACD-4A87-87F2-9528733422F9}" type="slidenum">
              <a:rPr lang="en-US"/>
              <a:pPr>
                <a:defRPr/>
              </a:pPr>
              <a:t>‹#›</a:t>
            </a:fld>
            <a:endParaRPr lang="en-US"/>
          </a:p>
        </p:txBody>
      </p:sp>
    </p:spTree>
  </p:cSld>
  <p:clrMapOvr>
    <a:masterClrMapping/>
  </p:clrMapOvr>
  <p:transition>
    <p:wipe dir="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2900" y="177800"/>
            <a:ext cx="2136775" cy="57483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9400" y="177800"/>
            <a:ext cx="6261100" cy="57483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sldNum" sz="quarter" idx="10"/>
          </p:nvPr>
        </p:nvSpPr>
        <p:spPr>
          <a:ln/>
        </p:spPr>
        <p:txBody>
          <a:bodyPr/>
          <a:lstStyle>
            <a:lvl1pPr>
              <a:defRPr/>
            </a:lvl1pPr>
          </a:lstStyle>
          <a:p>
            <a:pPr>
              <a:defRPr/>
            </a:pPr>
            <a:fld id="{3F3C9BDF-0EB6-4E3B-8756-4B6455DF0AD5}" type="slidenum">
              <a:rPr lang="en-US"/>
              <a:pPr>
                <a:defRPr/>
              </a:pPr>
              <a:t>‹#›</a:t>
            </a:fld>
            <a:endParaRPr lang="en-US"/>
          </a:p>
        </p:txBody>
      </p:sp>
    </p:spTree>
  </p:cSld>
  <p:clrMapOvr>
    <a:masterClrMapping/>
  </p:clrMapOvr>
  <p:transition>
    <p:wipe dir="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1"/>
          <p:cNvSpPr>
            <a:spLocks noChangeArrowheads="1"/>
          </p:cNvSpPr>
          <p:nvPr userDrawn="1"/>
        </p:nvSpPr>
        <p:spPr bwMode="auto">
          <a:xfrm>
            <a:off x="0" y="895350"/>
            <a:ext cx="5073650" cy="50800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5" name="Rectangle 20"/>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sp>
        <p:nvSpPr>
          <p:cNvPr id="3678214" name="Rectangle 6"/>
          <p:cNvSpPr>
            <a:spLocks noGrp="1" noChangeArrowheads="1"/>
          </p:cNvSpPr>
          <p:nvPr>
            <p:ph type="ctrTitle" sz="quarter"/>
          </p:nvPr>
        </p:nvSpPr>
        <p:spPr>
          <a:xfrm>
            <a:off x="447675" y="2130425"/>
            <a:ext cx="4195763" cy="1470025"/>
          </a:xfrm>
        </p:spPr>
        <p:txBody>
          <a:bodyPr lIns="91440" tIns="45720" rIns="91440" bIns="45720"/>
          <a:lstStyle>
            <a:lvl1pPr>
              <a:lnSpc>
                <a:spcPct val="100000"/>
              </a:lnSpc>
              <a:defRPr sz="3600"/>
            </a:lvl1pPr>
          </a:lstStyle>
          <a:p>
            <a:r>
              <a:rPr lang="en-US"/>
              <a:t>Click to edit Master title style</a:t>
            </a:r>
          </a:p>
        </p:txBody>
      </p:sp>
      <p:sp>
        <p:nvSpPr>
          <p:cNvPr id="3678215" name="Rectangle 7"/>
          <p:cNvSpPr>
            <a:spLocks noGrp="1" noChangeArrowheads="1"/>
          </p:cNvSpPr>
          <p:nvPr>
            <p:ph type="subTitle" sz="quarter" idx="1"/>
          </p:nvPr>
        </p:nvSpPr>
        <p:spPr>
          <a:xfrm>
            <a:off x="447675" y="3886200"/>
            <a:ext cx="3455988" cy="1752600"/>
          </a:xfrm>
          <a:ln/>
        </p:spPr>
        <p:txBody>
          <a:bodyPr lIns="91440" tIns="45720" rIns="91440" bIns="45720"/>
          <a:lstStyle>
            <a:lvl1pPr marL="0" indent="0">
              <a:buFont typeface="Wingdings" pitchFamily="2" charset="2"/>
              <a:buNone/>
              <a:tabLst/>
              <a:defRPr sz="2400"/>
            </a:lvl1pPr>
          </a:lstStyle>
          <a:p>
            <a:r>
              <a:rPr lang="en-US"/>
              <a:t>Click to edit Master subtitle style</a:t>
            </a:r>
          </a:p>
        </p:txBody>
      </p:sp>
      <p:sp>
        <p:nvSpPr>
          <p:cNvPr id="7" name="Rectangle 33"/>
          <p:cNvSpPr>
            <a:spLocks noGrp="1" noChangeArrowheads="1"/>
          </p:cNvSpPr>
          <p:nvPr>
            <p:ph type="sldNum" sz="quarter" idx="10"/>
          </p:nvPr>
        </p:nvSpPr>
        <p:spPr/>
        <p:txBody>
          <a:bodyPr/>
          <a:lstStyle>
            <a:lvl1pPr>
              <a:defRPr/>
            </a:lvl1pPr>
          </a:lstStyle>
          <a:p>
            <a:pPr>
              <a:defRPr/>
            </a:pPr>
            <a:fld id="{B9CD3DB6-DE0B-4A7B-B13D-2304A4E95421}" type="slidenum">
              <a:rPr lang="en-US"/>
              <a:pPr>
                <a:defRPr/>
              </a:pPr>
              <a:t>‹#›</a:t>
            </a:fld>
            <a:endParaRPr lang="en-US"/>
          </a:p>
        </p:txBody>
      </p:sp>
      <p:pic>
        <p:nvPicPr>
          <p:cNvPr id="8" name="Picture 7" descr="RakshakLogo_300_dpi.png"/>
          <p:cNvPicPr>
            <a:picLocks noChangeAspect="1"/>
          </p:cNvPicPr>
          <p:nvPr userDrawn="1"/>
        </p:nvPicPr>
        <p:blipFill>
          <a:blip r:embed="rId2" cstate="print"/>
          <a:stretch>
            <a:fillRect/>
          </a:stretch>
        </p:blipFill>
        <p:spPr>
          <a:xfrm>
            <a:off x="7787488" y="200742"/>
            <a:ext cx="1231100" cy="380283"/>
          </a:xfrm>
          <a:prstGeom prst="rect">
            <a:avLst/>
          </a:prstGeom>
        </p:spPr>
      </p:pic>
    </p:spTree>
  </p:cSld>
  <p:clrMapOvr>
    <a:masterClrMapping/>
  </p:clrMapOvr>
  <p:transition>
    <p:wipe dir="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66EC0356-75DB-4503-A019-806D1BB967A2}" type="slidenum">
              <a:rPr lang="en-US"/>
              <a:pPr>
                <a:defRPr/>
              </a:pPr>
              <a:t>‹#›</a:t>
            </a:fld>
            <a:endParaRPr lang="en-US"/>
          </a:p>
        </p:txBody>
      </p:sp>
    </p:spTree>
  </p:cSld>
  <p:clrMapOvr>
    <a:masterClrMapping/>
  </p:clrMapOvr>
  <p:transition>
    <p:wipe dir="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sldNum" sz="quarter" idx="10"/>
          </p:nvPr>
        </p:nvSpPr>
        <p:spPr>
          <a:ln/>
        </p:spPr>
        <p:txBody>
          <a:bodyPr/>
          <a:lstStyle>
            <a:lvl1pPr>
              <a:defRPr/>
            </a:lvl1pPr>
          </a:lstStyle>
          <a:p>
            <a:pPr>
              <a:defRPr/>
            </a:pPr>
            <a:fld id="{B3214F52-72D5-4048-BD2E-1018806B1FF4}" type="slidenum">
              <a:rPr lang="en-US"/>
              <a:pPr>
                <a:defRPr/>
              </a:pPr>
              <a:t>‹#›</a:t>
            </a:fld>
            <a:endParaRPr lang="en-US"/>
          </a:p>
        </p:txBody>
      </p:sp>
    </p:spTree>
  </p:cSld>
  <p:clrMapOvr>
    <a:masterClrMapping/>
  </p:clrMapOvr>
  <p:transition>
    <p:wipe dir="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9400" y="3748088"/>
            <a:ext cx="4198938" cy="2178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0738" y="3748088"/>
            <a:ext cx="4198937" cy="2178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sldNum" sz="quarter" idx="10"/>
          </p:nvPr>
        </p:nvSpPr>
        <p:spPr>
          <a:ln/>
        </p:spPr>
        <p:txBody>
          <a:bodyPr/>
          <a:lstStyle>
            <a:lvl1pPr>
              <a:defRPr/>
            </a:lvl1pPr>
          </a:lstStyle>
          <a:p>
            <a:pPr>
              <a:defRPr/>
            </a:pPr>
            <a:fld id="{718E9EAC-A2DA-4ED9-8DD4-EA42B818226C}" type="slidenum">
              <a:rPr lang="en-US"/>
              <a:pPr>
                <a:defRPr/>
              </a:pPr>
              <a:t>‹#›</a:t>
            </a:fld>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5"/>
          <p:cNvSpPr>
            <a:spLocks noGrp="1" noChangeArrowheads="1"/>
          </p:cNvSpPr>
          <p:nvPr>
            <p:ph type="sldNum" sz="quarter" idx="10"/>
          </p:nvPr>
        </p:nvSpPr>
        <p:spPr>
          <a:ln/>
        </p:spPr>
        <p:txBody>
          <a:bodyPr/>
          <a:lstStyle>
            <a:lvl1pPr>
              <a:defRPr/>
            </a:lvl1pPr>
          </a:lstStyle>
          <a:p>
            <a:pPr>
              <a:defRPr/>
            </a:pPr>
            <a:fld id="{1DFB3607-05EB-4161-A8D8-917557FF5FE8}" type="slidenum">
              <a:rPr lang="en-US"/>
              <a:pPr>
                <a:defRPr/>
              </a:pPr>
              <a:t>‹#›</a:t>
            </a:fld>
            <a:endParaRPr lang="en-US"/>
          </a:p>
        </p:txBody>
      </p:sp>
    </p:spTree>
  </p:cSld>
  <p:clrMapOvr>
    <a:masterClrMapping/>
  </p:clrMapOvr>
  <p:transition>
    <p:wipe dir="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sldNum" sz="quarter" idx="10"/>
          </p:nvPr>
        </p:nvSpPr>
        <p:spPr>
          <a:ln/>
        </p:spPr>
        <p:txBody>
          <a:bodyPr/>
          <a:lstStyle>
            <a:lvl1pPr>
              <a:defRPr/>
            </a:lvl1pPr>
          </a:lstStyle>
          <a:p>
            <a:pPr>
              <a:defRPr/>
            </a:pPr>
            <a:fld id="{4416C563-113A-419D-80B6-079DE01A86EC}" type="slidenum">
              <a:rPr lang="en-US"/>
              <a:pPr>
                <a:defRPr/>
              </a:pPr>
              <a:t>‹#›</a:t>
            </a:fld>
            <a:endParaRPr lang="en-US"/>
          </a:p>
        </p:txBody>
      </p:sp>
    </p:spTree>
  </p:cSld>
  <p:clrMapOvr>
    <a:masterClrMapping/>
  </p:clrMapOvr>
  <p:transition>
    <p:wipe dir="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82576" y="177800"/>
            <a:ext cx="7351802" cy="403225"/>
          </a:xfrm>
        </p:spPr>
        <p:txBody>
          <a:bodyPr/>
          <a:lstStyle/>
          <a:p>
            <a:r>
              <a:rPr lang="en-US" smtClean="0"/>
              <a:t>Click to edit Master title style</a:t>
            </a:r>
            <a:endParaRPr lang="en-US"/>
          </a:p>
        </p:txBody>
      </p:sp>
      <p:sp>
        <p:nvSpPr>
          <p:cNvPr id="3" name="Rectangle 9"/>
          <p:cNvSpPr>
            <a:spLocks noGrp="1" noChangeArrowheads="1"/>
          </p:cNvSpPr>
          <p:nvPr>
            <p:ph type="sldNum" sz="quarter" idx="10"/>
          </p:nvPr>
        </p:nvSpPr>
        <p:spPr>
          <a:ln/>
        </p:spPr>
        <p:txBody>
          <a:bodyPr/>
          <a:lstStyle>
            <a:lvl1pPr>
              <a:defRPr/>
            </a:lvl1pPr>
          </a:lstStyle>
          <a:p>
            <a:pPr>
              <a:defRPr/>
            </a:pPr>
            <a:fld id="{B2A63C80-DAF2-448B-ABC3-8CB42E94E369}" type="slidenum">
              <a:rPr lang="en-US"/>
              <a:pPr>
                <a:defRPr/>
              </a:pPr>
              <a:t>‹#›</a:t>
            </a:fld>
            <a:endParaRPr lang="en-US"/>
          </a:p>
        </p:txBody>
      </p:sp>
    </p:spTree>
  </p:cSld>
  <p:clrMapOvr>
    <a:masterClrMapping/>
  </p:clrMapOvr>
  <p:transition>
    <p:wipe dir="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sldNum" sz="quarter" idx="10"/>
          </p:nvPr>
        </p:nvSpPr>
        <p:spPr>
          <a:ln/>
        </p:spPr>
        <p:txBody>
          <a:bodyPr/>
          <a:lstStyle>
            <a:lvl1pPr>
              <a:defRPr/>
            </a:lvl1pPr>
          </a:lstStyle>
          <a:p>
            <a:pPr>
              <a:defRPr/>
            </a:pPr>
            <a:fld id="{8E6377B1-5333-4874-806C-09F149938349}" type="slidenum">
              <a:rPr lang="en-US"/>
              <a:pPr>
                <a:defRPr/>
              </a:pPr>
              <a:t>‹#›</a:t>
            </a:fld>
            <a:endParaRPr lang="en-US"/>
          </a:p>
        </p:txBody>
      </p:sp>
    </p:spTree>
  </p:cSld>
  <p:clrMapOvr>
    <a:masterClrMapping/>
  </p:clrMapOvr>
  <p:transition>
    <p:wipe dir="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11AFB140-49FA-4958-961F-1BDA08B8AC30}" type="slidenum">
              <a:rPr lang="en-US"/>
              <a:pPr>
                <a:defRPr/>
              </a:pPr>
              <a:t>‹#›</a:t>
            </a:fld>
            <a:endParaRPr lang="en-US"/>
          </a:p>
        </p:txBody>
      </p:sp>
    </p:spTree>
  </p:cSld>
  <p:clrMapOvr>
    <a:masterClrMapping/>
  </p:clrMapOvr>
  <p:transition>
    <p:wipe dir="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FB3D09A0-C47E-4D9F-86EB-75DC640F2A75}" type="slidenum">
              <a:rPr lang="en-US"/>
              <a:pPr>
                <a:defRPr/>
              </a:pPr>
              <a:t>‹#›</a:t>
            </a:fld>
            <a:endParaRPr lang="en-US"/>
          </a:p>
        </p:txBody>
      </p:sp>
    </p:spTree>
  </p:cSld>
  <p:clrMapOvr>
    <a:masterClrMapping/>
  </p:clrMapOvr>
  <p:transition>
    <p:wipe dir="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650C00AC-0B19-4576-8105-49789B36A550}" type="slidenum">
              <a:rPr lang="en-US"/>
              <a:pPr>
                <a:defRPr/>
              </a:pPr>
              <a:t>‹#›</a:t>
            </a:fld>
            <a:endParaRPr lang="en-US"/>
          </a:p>
        </p:txBody>
      </p:sp>
    </p:spTree>
  </p:cSld>
  <p:clrMapOvr>
    <a:masterClrMapping/>
  </p:clrMapOvr>
  <p:transition>
    <p:wipe dir="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2900" y="177800"/>
            <a:ext cx="2136775" cy="57483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9400" y="177800"/>
            <a:ext cx="6261100" cy="57483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9C86F5D1-A884-4F2C-A166-1B797BFED6A6}" type="slidenum">
              <a:rPr lang="en-US"/>
              <a:pPr>
                <a:defRPr/>
              </a:pPr>
              <a:t>‹#›</a:t>
            </a:fld>
            <a:endParaRPr lang="en-US"/>
          </a:p>
        </p:txBody>
      </p:sp>
    </p:spTree>
  </p:cSld>
  <p:clrMapOvr>
    <a:masterClrMapping/>
  </p:clrMapOvr>
  <p:transition>
    <p:wipe dir="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1"/>
          <p:cNvSpPr>
            <a:spLocks noChangeArrowheads="1"/>
          </p:cNvSpPr>
          <p:nvPr userDrawn="1"/>
        </p:nvSpPr>
        <p:spPr bwMode="auto">
          <a:xfrm>
            <a:off x="0" y="895350"/>
            <a:ext cx="5073650" cy="50800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5" name="Rectangle 20"/>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sp>
        <p:nvSpPr>
          <p:cNvPr id="3680262" name="Rectangle 6"/>
          <p:cNvSpPr>
            <a:spLocks noGrp="1" noChangeArrowheads="1"/>
          </p:cNvSpPr>
          <p:nvPr>
            <p:ph type="ctrTitle" sz="quarter"/>
          </p:nvPr>
        </p:nvSpPr>
        <p:spPr>
          <a:xfrm>
            <a:off x="447675" y="2130425"/>
            <a:ext cx="4195763" cy="1470025"/>
          </a:xfrm>
        </p:spPr>
        <p:txBody>
          <a:bodyPr lIns="91440" tIns="45720" rIns="91440" bIns="45720"/>
          <a:lstStyle>
            <a:lvl1pPr>
              <a:lnSpc>
                <a:spcPct val="100000"/>
              </a:lnSpc>
              <a:defRPr sz="3600"/>
            </a:lvl1pPr>
          </a:lstStyle>
          <a:p>
            <a:r>
              <a:rPr lang="en-US"/>
              <a:t>Click to edit Master title style</a:t>
            </a:r>
          </a:p>
        </p:txBody>
      </p:sp>
      <p:sp>
        <p:nvSpPr>
          <p:cNvPr id="3680263" name="Rectangle 7"/>
          <p:cNvSpPr>
            <a:spLocks noGrp="1" noChangeArrowheads="1"/>
          </p:cNvSpPr>
          <p:nvPr>
            <p:ph type="subTitle" sz="quarter" idx="1"/>
          </p:nvPr>
        </p:nvSpPr>
        <p:spPr>
          <a:xfrm>
            <a:off x="447675" y="3886200"/>
            <a:ext cx="3455988" cy="1752600"/>
          </a:xfrm>
          <a:ln/>
        </p:spPr>
        <p:txBody>
          <a:bodyPr lIns="91440" tIns="45720" rIns="91440" bIns="45720"/>
          <a:lstStyle>
            <a:lvl1pPr marL="0" indent="0">
              <a:buFont typeface="Wingdings" pitchFamily="2" charset="2"/>
              <a:buNone/>
              <a:tabLst/>
              <a:defRPr sz="2400"/>
            </a:lvl1pPr>
          </a:lstStyle>
          <a:p>
            <a:r>
              <a:rPr lang="en-US"/>
              <a:t>Click to edit Master subtitle style</a:t>
            </a:r>
          </a:p>
        </p:txBody>
      </p:sp>
      <p:sp>
        <p:nvSpPr>
          <p:cNvPr id="7" name="Rectangle 33"/>
          <p:cNvSpPr>
            <a:spLocks noGrp="1" noChangeArrowheads="1"/>
          </p:cNvSpPr>
          <p:nvPr>
            <p:ph type="sldNum" sz="quarter" idx="10"/>
          </p:nvPr>
        </p:nvSpPr>
        <p:spPr/>
        <p:txBody>
          <a:bodyPr/>
          <a:lstStyle>
            <a:lvl1pPr>
              <a:defRPr/>
            </a:lvl1pPr>
          </a:lstStyle>
          <a:p>
            <a:pPr>
              <a:defRPr/>
            </a:pPr>
            <a:fld id="{D2F9D28D-359E-43C4-A976-979BA0E2DE28}" type="slidenum">
              <a:rPr lang="en-US"/>
              <a:pPr>
                <a:defRPr/>
              </a:pPr>
              <a:t>‹#›</a:t>
            </a:fld>
            <a:endParaRPr lang="en-US"/>
          </a:p>
        </p:txBody>
      </p:sp>
      <p:pic>
        <p:nvPicPr>
          <p:cNvPr id="8" name="Picture 7" descr="RakshakLogo_300_dpi.png"/>
          <p:cNvPicPr>
            <a:picLocks noChangeAspect="1"/>
          </p:cNvPicPr>
          <p:nvPr userDrawn="1"/>
        </p:nvPicPr>
        <p:blipFill>
          <a:blip r:embed="rId2" cstate="print"/>
          <a:stretch>
            <a:fillRect/>
          </a:stretch>
        </p:blipFill>
        <p:spPr>
          <a:xfrm>
            <a:off x="7787488" y="200742"/>
            <a:ext cx="1231100" cy="380283"/>
          </a:xfrm>
          <a:prstGeom prst="rect">
            <a:avLst/>
          </a:prstGeom>
        </p:spPr>
      </p:pic>
    </p:spTree>
  </p:cSld>
  <p:clrMapOvr>
    <a:masterClrMapping/>
  </p:clrMapOvr>
  <p:transition>
    <p:wipe dir="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4FD6277B-E9A7-4131-B28E-494AA86E6746}" type="slidenum">
              <a:rPr lang="en-US"/>
              <a:pPr>
                <a:defRPr/>
              </a:pPr>
              <a:t>‹#›</a:t>
            </a:fld>
            <a:endParaRPr lang="en-US"/>
          </a:p>
        </p:txBody>
      </p:sp>
    </p:spTree>
  </p:cSld>
  <p:clrMapOvr>
    <a:masterClrMapping/>
  </p:clrMapOvr>
  <p:transition>
    <p:wipe dir="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sldNum" sz="quarter" idx="10"/>
          </p:nvPr>
        </p:nvSpPr>
        <p:spPr>
          <a:ln/>
        </p:spPr>
        <p:txBody>
          <a:bodyPr/>
          <a:lstStyle>
            <a:lvl1pPr>
              <a:defRPr/>
            </a:lvl1pPr>
          </a:lstStyle>
          <a:p>
            <a:pPr>
              <a:defRPr/>
            </a:pPr>
            <a:fld id="{212C047E-00AA-4C8F-BD19-F19DCDFE862D}" type="slidenum">
              <a:rPr lang="en-US"/>
              <a:pPr>
                <a:defRPr/>
              </a:pPr>
              <a:t>‹#›</a:t>
            </a:fld>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5"/>
          <p:cNvSpPr>
            <a:spLocks noGrp="1" noChangeArrowheads="1"/>
          </p:cNvSpPr>
          <p:nvPr>
            <p:ph type="sldNum" sz="quarter" idx="10"/>
          </p:nvPr>
        </p:nvSpPr>
        <p:spPr>
          <a:ln/>
        </p:spPr>
        <p:txBody>
          <a:bodyPr/>
          <a:lstStyle>
            <a:lvl1pPr>
              <a:defRPr/>
            </a:lvl1pPr>
          </a:lstStyle>
          <a:p>
            <a:pPr>
              <a:defRPr/>
            </a:pPr>
            <a:fld id="{227D7A70-06BA-41B3-8E5E-3D85A8DBAD4C}" type="slidenum">
              <a:rPr lang="en-US"/>
              <a:pPr>
                <a:defRPr/>
              </a:pPr>
              <a:t>‹#›</a:t>
            </a:fld>
            <a:endParaRPr lang="en-US"/>
          </a:p>
        </p:txBody>
      </p:sp>
    </p:spTree>
  </p:cSld>
  <p:clrMapOvr>
    <a:masterClrMapping/>
  </p:clrMapOvr>
  <p:transition>
    <p:wipe dir="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9400" y="3748088"/>
            <a:ext cx="4198938" cy="2178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0738" y="3748088"/>
            <a:ext cx="4198937" cy="2178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sldNum" sz="quarter" idx="10"/>
          </p:nvPr>
        </p:nvSpPr>
        <p:spPr>
          <a:ln/>
        </p:spPr>
        <p:txBody>
          <a:bodyPr/>
          <a:lstStyle>
            <a:lvl1pPr>
              <a:defRPr/>
            </a:lvl1pPr>
          </a:lstStyle>
          <a:p>
            <a:pPr>
              <a:defRPr/>
            </a:pPr>
            <a:fld id="{EA71FB6E-82DB-4409-BEF4-7CC2DC91305A}" type="slidenum">
              <a:rPr lang="en-US"/>
              <a:pPr>
                <a:defRPr/>
              </a:pPr>
              <a:t>‹#›</a:t>
            </a:fld>
            <a:endParaRPr lang="en-US"/>
          </a:p>
        </p:txBody>
      </p:sp>
    </p:spTree>
  </p:cSld>
  <p:clrMapOvr>
    <a:masterClrMapping/>
  </p:clrMapOvr>
  <p:transition>
    <p:wipe dir="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sldNum" sz="quarter" idx="10"/>
          </p:nvPr>
        </p:nvSpPr>
        <p:spPr>
          <a:ln/>
        </p:spPr>
        <p:txBody>
          <a:bodyPr/>
          <a:lstStyle>
            <a:lvl1pPr>
              <a:defRPr/>
            </a:lvl1pPr>
          </a:lstStyle>
          <a:p>
            <a:pPr>
              <a:defRPr/>
            </a:pPr>
            <a:fld id="{7412E8B1-81CA-4219-882C-5760D415DCFD}" type="slidenum">
              <a:rPr lang="en-US"/>
              <a:pPr>
                <a:defRPr/>
              </a:pPr>
              <a:t>‹#›</a:t>
            </a:fld>
            <a:endParaRPr lang="en-US"/>
          </a:p>
        </p:txBody>
      </p:sp>
    </p:spTree>
  </p:cSld>
  <p:clrMapOvr>
    <a:masterClrMapping/>
  </p:clrMapOvr>
  <p:transition>
    <p:wipe dir="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sldNum" sz="quarter" idx="10"/>
          </p:nvPr>
        </p:nvSpPr>
        <p:spPr>
          <a:ln/>
        </p:spPr>
        <p:txBody>
          <a:bodyPr/>
          <a:lstStyle>
            <a:lvl1pPr>
              <a:defRPr/>
            </a:lvl1pPr>
          </a:lstStyle>
          <a:p>
            <a:pPr>
              <a:defRPr/>
            </a:pPr>
            <a:fld id="{DD269578-E59D-4F4E-8807-70E39E6BBD2C}" type="slidenum">
              <a:rPr lang="en-US"/>
              <a:pPr>
                <a:defRPr/>
              </a:pPr>
              <a:t>‹#›</a:t>
            </a:fld>
            <a:endParaRPr lang="en-US"/>
          </a:p>
        </p:txBody>
      </p:sp>
    </p:spTree>
  </p:cSld>
  <p:clrMapOvr>
    <a:masterClrMapping/>
  </p:clrMapOvr>
  <p:transition>
    <p:wipe dir="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sldNum" sz="quarter" idx="10"/>
          </p:nvPr>
        </p:nvSpPr>
        <p:spPr>
          <a:ln/>
        </p:spPr>
        <p:txBody>
          <a:bodyPr/>
          <a:lstStyle>
            <a:lvl1pPr>
              <a:defRPr/>
            </a:lvl1pPr>
          </a:lstStyle>
          <a:p>
            <a:pPr>
              <a:defRPr/>
            </a:pPr>
            <a:fld id="{0A242DC4-12CF-40B4-9D85-1522B94842C8}" type="slidenum">
              <a:rPr lang="en-US"/>
              <a:pPr>
                <a:defRPr/>
              </a:pPr>
              <a:t>‹#›</a:t>
            </a:fld>
            <a:endParaRPr lang="en-US"/>
          </a:p>
        </p:txBody>
      </p:sp>
    </p:spTree>
  </p:cSld>
  <p:clrMapOvr>
    <a:masterClrMapping/>
  </p:clrMapOvr>
  <p:transition>
    <p:wipe dir="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94299EA6-BA42-444D-9931-FA7465721AB9}" type="slidenum">
              <a:rPr lang="en-US"/>
              <a:pPr>
                <a:defRPr/>
              </a:pPr>
              <a:t>‹#›</a:t>
            </a:fld>
            <a:endParaRPr lang="en-US"/>
          </a:p>
        </p:txBody>
      </p:sp>
    </p:spTree>
  </p:cSld>
  <p:clrMapOvr>
    <a:masterClrMapping/>
  </p:clrMapOvr>
  <p:transition>
    <p:wipe dir="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BCFF589E-C593-400F-9DE0-ABDC4C6EA616}" type="slidenum">
              <a:rPr lang="en-US"/>
              <a:pPr>
                <a:defRPr/>
              </a:pPr>
              <a:t>‹#›</a:t>
            </a:fld>
            <a:endParaRPr lang="en-US"/>
          </a:p>
        </p:txBody>
      </p:sp>
    </p:spTree>
  </p:cSld>
  <p:clrMapOvr>
    <a:masterClrMapping/>
  </p:clrMapOvr>
  <p:transition>
    <p:wipe dir="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2A1D20BA-A629-46A4-A7CC-375DF17E0F89}" type="slidenum">
              <a:rPr lang="en-US"/>
              <a:pPr>
                <a:defRPr/>
              </a:pPr>
              <a:t>‹#›</a:t>
            </a:fld>
            <a:endParaRPr lang="en-US"/>
          </a:p>
        </p:txBody>
      </p:sp>
    </p:spTree>
  </p:cSld>
  <p:clrMapOvr>
    <a:masterClrMapping/>
  </p:clrMapOvr>
  <p:transition>
    <p:wipe dir="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2900" y="177800"/>
            <a:ext cx="2136775" cy="57483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9400" y="177800"/>
            <a:ext cx="6261100" cy="57483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EB82B7E1-4BEA-4E48-82C7-5F07FE538AB2}" type="slidenum">
              <a:rPr lang="en-US"/>
              <a:pPr>
                <a:defRPr/>
              </a:pPr>
              <a:t>‹#›</a:t>
            </a:fld>
            <a:endParaRPr lang="en-US"/>
          </a:p>
        </p:txBody>
      </p:sp>
    </p:spTree>
  </p:cSld>
  <p:clrMapOvr>
    <a:masterClrMapping/>
  </p:clrMapOvr>
  <p:transition>
    <p:wipe dir="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1"/>
          <p:cNvSpPr>
            <a:spLocks noChangeArrowheads="1"/>
          </p:cNvSpPr>
          <p:nvPr userDrawn="1"/>
        </p:nvSpPr>
        <p:spPr bwMode="auto">
          <a:xfrm>
            <a:off x="0" y="895350"/>
            <a:ext cx="5073650" cy="50800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5" name="Rectangle 20"/>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sp>
        <p:nvSpPr>
          <p:cNvPr id="3682310" name="Rectangle 6"/>
          <p:cNvSpPr>
            <a:spLocks noGrp="1" noChangeArrowheads="1"/>
          </p:cNvSpPr>
          <p:nvPr>
            <p:ph type="ctrTitle" sz="quarter"/>
          </p:nvPr>
        </p:nvSpPr>
        <p:spPr>
          <a:xfrm>
            <a:off x="447675" y="2130425"/>
            <a:ext cx="4195763" cy="1470025"/>
          </a:xfrm>
        </p:spPr>
        <p:txBody>
          <a:bodyPr lIns="91440" tIns="45720" rIns="91440" bIns="45720"/>
          <a:lstStyle>
            <a:lvl1pPr>
              <a:lnSpc>
                <a:spcPct val="100000"/>
              </a:lnSpc>
              <a:defRPr sz="3600"/>
            </a:lvl1pPr>
          </a:lstStyle>
          <a:p>
            <a:r>
              <a:rPr lang="en-US"/>
              <a:t>Click to edit Master title style</a:t>
            </a:r>
          </a:p>
        </p:txBody>
      </p:sp>
      <p:sp>
        <p:nvSpPr>
          <p:cNvPr id="3682311" name="Rectangle 7"/>
          <p:cNvSpPr>
            <a:spLocks noGrp="1" noChangeArrowheads="1"/>
          </p:cNvSpPr>
          <p:nvPr>
            <p:ph type="subTitle" sz="quarter" idx="1"/>
          </p:nvPr>
        </p:nvSpPr>
        <p:spPr>
          <a:xfrm>
            <a:off x="447675" y="3886200"/>
            <a:ext cx="3455988" cy="1752600"/>
          </a:xfrm>
          <a:ln/>
        </p:spPr>
        <p:txBody>
          <a:bodyPr lIns="91440" tIns="45720" rIns="91440" bIns="45720"/>
          <a:lstStyle>
            <a:lvl1pPr marL="0" indent="0">
              <a:buFont typeface="Wingdings" pitchFamily="2" charset="2"/>
              <a:buNone/>
              <a:tabLst/>
              <a:defRPr sz="2400"/>
            </a:lvl1pPr>
          </a:lstStyle>
          <a:p>
            <a:r>
              <a:rPr lang="en-US"/>
              <a:t>Click to edit Master subtitle style</a:t>
            </a:r>
          </a:p>
        </p:txBody>
      </p:sp>
      <p:sp>
        <p:nvSpPr>
          <p:cNvPr id="7" name="Rectangle 33"/>
          <p:cNvSpPr>
            <a:spLocks noGrp="1" noChangeArrowheads="1"/>
          </p:cNvSpPr>
          <p:nvPr>
            <p:ph type="sldNum" sz="quarter" idx="10"/>
          </p:nvPr>
        </p:nvSpPr>
        <p:spPr/>
        <p:txBody>
          <a:bodyPr/>
          <a:lstStyle>
            <a:lvl1pPr>
              <a:defRPr/>
            </a:lvl1pPr>
          </a:lstStyle>
          <a:p>
            <a:pPr>
              <a:defRPr/>
            </a:pPr>
            <a:fld id="{055DCE6A-F4BA-475F-9FAC-F745CB42E0B0}" type="slidenum">
              <a:rPr lang="en-US"/>
              <a:pPr>
                <a:defRPr/>
              </a:pPr>
              <a:t>‹#›</a:t>
            </a:fld>
            <a:endParaRPr lang="en-US"/>
          </a:p>
        </p:txBody>
      </p:sp>
      <p:pic>
        <p:nvPicPr>
          <p:cNvPr id="8" name="Picture 7" descr="RakshakLogo_300_dpi.png"/>
          <p:cNvPicPr>
            <a:picLocks noChangeAspect="1"/>
          </p:cNvPicPr>
          <p:nvPr userDrawn="1"/>
        </p:nvPicPr>
        <p:blipFill>
          <a:blip r:embed="rId2" cstate="print"/>
          <a:stretch>
            <a:fillRect/>
          </a:stretch>
        </p:blipFill>
        <p:spPr>
          <a:xfrm>
            <a:off x="7787488" y="134784"/>
            <a:ext cx="1231100" cy="380283"/>
          </a:xfrm>
          <a:prstGeom prst="rect">
            <a:avLst/>
          </a:prstGeom>
        </p:spPr>
      </p:pic>
    </p:spTree>
  </p:cSld>
  <p:clrMapOvr>
    <a:masterClrMapping/>
  </p:clrMapOvr>
  <p:transition>
    <p:wipe dir="r"/>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sldNum" sz="quarter" idx="10"/>
          </p:nvPr>
        </p:nvSpPr>
        <p:spPr>
          <a:ln/>
        </p:spPr>
        <p:txBody>
          <a:bodyPr/>
          <a:lstStyle>
            <a:lvl1pPr>
              <a:defRPr/>
            </a:lvl1pPr>
          </a:lstStyle>
          <a:p>
            <a:pPr>
              <a:defRPr/>
            </a:pPr>
            <a:fld id="{9DE128C1-3AAB-4731-8182-5685A6414B77}" type="slidenum">
              <a:rPr lang="en-US"/>
              <a:pPr>
                <a:defRPr/>
              </a:pPr>
              <a:t>‹#›</a:t>
            </a:fld>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5"/>
          <p:cNvSpPr>
            <a:spLocks noGrp="1" noChangeArrowheads="1"/>
          </p:cNvSpPr>
          <p:nvPr>
            <p:ph type="sldNum" sz="quarter" idx="10"/>
          </p:nvPr>
        </p:nvSpPr>
        <p:spPr>
          <a:ln/>
        </p:spPr>
        <p:txBody>
          <a:bodyPr/>
          <a:lstStyle>
            <a:lvl1pPr>
              <a:defRPr/>
            </a:lvl1pPr>
          </a:lstStyle>
          <a:p>
            <a:pPr>
              <a:defRPr/>
            </a:pPr>
            <a:fld id="{9A079DBE-FA56-415E-AF68-3645608C0968}" type="slidenum">
              <a:rPr lang="en-US"/>
              <a:pPr>
                <a:defRPr/>
              </a:pPr>
              <a:t>‹#›</a:t>
            </a:fld>
            <a:endParaRPr lang="en-US"/>
          </a:p>
        </p:txBody>
      </p:sp>
    </p:spTree>
  </p:cSld>
  <p:clrMapOvr>
    <a:masterClrMapping/>
  </p:clrMapOvr>
  <p:transition>
    <p:wipe dir="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sldNum" sz="quarter" idx="10"/>
          </p:nvPr>
        </p:nvSpPr>
        <p:spPr>
          <a:ln/>
        </p:spPr>
        <p:txBody>
          <a:bodyPr/>
          <a:lstStyle>
            <a:lvl1pPr>
              <a:defRPr/>
            </a:lvl1pPr>
          </a:lstStyle>
          <a:p>
            <a:pPr>
              <a:defRPr/>
            </a:pPr>
            <a:fld id="{068B58D6-7BED-492D-B2B2-DD09D6D543D4}" type="slidenum">
              <a:rPr lang="en-US"/>
              <a:pPr>
                <a:defRPr/>
              </a:pPr>
              <a:t>‹#›</a:t>
            </a:fld>
            <a:endParaRPr lang="en-US"/>
          </a:p>
        </p:txBody>
      </p:sp>
    </p:spTree>
  </p:cSld>
  <p:clrMapOvr>
    <a:masterClrMapping/>
  </p:clrMapOvr>
  <p:transition>
    <p:wipe dir="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9400" y="1085850"/>
            <a:ext cx="4198938" cy="484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0738" y="1085850"/>
            <a:ext cx="4198937" cy="484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sldNum" sz="quarter" idx="10"/>
          </p:nvPr>
        </p:nvSpPr>
        <p:spPr>
          <a:ln/>
        </p:spPr>
        <p:txBody>
          <a:bodyPr/>
          <a:lstStyle>
            <a:lvl1pPr>
              <a:defRPr/>
            </a:lvl1pPr>
          </a:lstStyle>
          <a:p>
            <a:pPr>
              <a:defRPr/>
            </a:pPr>
            <a:fld id="{B197B619-3355-43BC-9B00-F2E74F82C046}" type="slidenum">
              <a:rPr lang="en-US"/>
              <a:pPr>
                <a:defRPr/>
              </a:pPr>
              <a:t>‹#›</a:t>
            </a:fld>
            <a:endParaRPr lang="en-US"/>
          </a:p>
        </p:txBody>
      </p:sp>
    </p:spTree>
  </p:cSld>
  <p:clrMapOvr>
    <a:masterClrMapping/>
  </p:clrMapOvr>
  <p:transition>
    <p:wipe dir="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sldNum" sz="quarter" idx="10"/>
          </p:nvPr>
        </p:nvSpPr>
        <p:spPr>
          <a:ln/>
        </p:spPr>
        <p:txBody>
          <a:bodyPr/>
          <a:lstStyle>
            <a:lvl1pPr>
              <a:defRPr/>
            </a:lvl1pPr>
          </a:lstStyle>
          <a:p>
            <a:pPr>
              <a:defRPr/>
            </a:pPr>
            <a:fld id="{16F4DD2F-5FFF-467C-8870-BE6D6A22E3CC}" type="slidenum">
              <a:rPr lang="en-US"/>
              <a:pPr>
                <a:defRPr/>
              </a:pPr>
              <a:t>‹#›</a:t>
            </a:fld>
            <a:endParaRPr lang="en-US"/>
          </a:p>
        </p:txBody>
      </p:sp>
    </p:spTree>
  </p:cSld>
  <p:clrMapOvr>
    <a:masterClrMapping/>
  </p:clrMapOvr>
  <p:transition>
    <p:wipe dir="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sldNum" sz="quarter" idx="10"/>
          </p:nvPr>
        </p:nvSpPr>
        <p:spPr>
          <a:ln/>
        </p:spPr>
        <p:txBody>
          <a:bodyPr/>
          <a:lstStyle>
            <a:lvl1pPr>
              <a:defRPr/>
            </a:lvl1pPr>
          </a:lstStyle>
          <a:p>
            <a:pPr>
              <a:defRPr/>
            </a:pPr>
            <a:fld id="{306BEA55-E9C2-4324-A869-35E88ECA85EB}" type="slidenum">
              <a:rPr lang="en-US"/>
              <a:pPr>
                <a:defRPr/>
              </a:pPr>
              <a:t>‹#›</a:t>
            </a:fld>
            <a:endParaRPr lang="en-US"/>
          </a:p>
        </p:txBody>
      </p:sp>
    </p:spTree>
  </p:cSld>
  <p:clrMapOvr>
    <a:masterClrMapping/>
  </p:clrMapOvr>
  <p:transition>
    <p:wipe dir="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sldNum" sz="quarter" idx="10"/>
          </p:nvPr>
        </p:nvSpPr>
        <p:spPr>
          <a:ln/>
        </p:spPr>
        <p:txBody>
          <a:bodyPr/>
          <a:lstStyle>
            <a:lvl1pPr>
              <a:defRPr/>
            </a:lvl1pPr>
          </a:lstStyle>
          <a:p>
            <a:pPr>
              <a:defRPr/>
            </a:pPr>
            <a:fld id="{7B6FEDDB-3DBE-4309-8AAD-CA173DF72B84}" type="slidenum">
              <a:rPr lang="en-US"/>
              <a:pPr>
                <a:defRPr/>
              </a:pPr>
              <a:t>‹#›</a:t>
            </a:fld>
            <a:endParaRPr lang="en-US"/>
          </a:p>
        </p:txBody>
      </p:sp>
    </p:spTree>
  </p:cSld>
  <p:clrMapOvr>
    <a:masterClrMapping/>
  </p:clrMapOvr>
  <p:transition>
    <p:wipe dir="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sldNum" sz="quarter" idx="10"/>
          </p:nvPr>
        </p:nvSpPr>
        <p:spPr>
          <a:ln/>
        </p:spPr>
        <p:txBody>
          <a:bodyPr/>
          <a:lstStyle>
            <a:lvl1pPr>
              <a:defRPr/>
            </a:lvl1pPr>
          </a:lstStyle>
          <a:p>
            <a:pPr>
              <a:defRPr/>
            </a:pPr>
            <a:fld id="{B0E31F1F-7D12-4BC6-B25A-CA235A9CB626}" type="slidenum">
              <a:rPr lang="en-US"/>
              <a:pPr>
                <a:defRPr/>
              </a:pPr>
              <a:t>‹#›</a:t>
            </a:fld>
            <a:endParaRPr lang="en-US"/>
          </a:p>
        </p:txBody>
      </p:sp>
    </p:spTree>
  </p:cSld>
  <p:clrMapOvr>
    <a:masterClrMapping/>
  </p:clrMapOvr>
  <p:transition>
    <p:wipe dir="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sldNum" sz="quarter" idx="10"/>
          </p:nvPr>
        </p:nvSpPr>
        <p:spPr>
          <a:ln/>
        </p:spPr>
        <p:txBody>
          <a:bodyPr/>
          <a:lstStyle>
            <a:lvl1pPr>
              <a:defRPr/>
            </a:lvl1pPr>
          </a:lstStyle>
          <a:p>
            <a:pPr>
              <a:defRPr/>
            </a:pPr>
            <a:fld id="{A4F10E48-0371-4ED3-B82C-2C19C7AC61F7}" type="slidenum">
              <a:rPr lang="en-US"/>
              <a:pPr>
                <a:defRPr/>
              </a:pPr>
              <a:t>‹#›</a:t>
            </a:fld>
            <a:endParaRPr lang="en-US"/>
          </a:p>
        </p:txBody>
      </p:sp>
    </p:spTree>
  </p:cSld>
  <p:clrMapOvr>
    <a:masterClrMapping/>
  </p:clrMapOvr>
  <p:transition>
    <p:wipe dir="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sldNum" sz="quarter" idx="10"/>
          </p:nvPr>
        </p:nvSpPr>
        <p:spPr>
          <a:ln/>
        </p:spPr>
        <p:txBody>
          <a:bodyPr/>
          <a:lstStyle>
            <a:lvl1pPr>
              <a:defRPr/>
            </a:lvl1pPr>
          </a:lstStyle>
          <a:p>
            <a:pPr>
              <a:defRPr/>
            </a:pPr>
            <a:fld id="{F48F6BC7-622E-4741-90F0-7D58E7BCF78B}" type="slidenum">
              <a:rPr lang="en-US"/>
              <a:pPr>
                <a:defRPr/>
              </a:pPr>
              <a:t>‹#›</a:t>
            </a:fld>
            <a:endParaRPr lang="en-US"/>
          </a:p>
        </p:txBody>
      </p:sp>
    </p:spTree>
  </p:cSld>
  <p:clrMapOvr>
    <a:masterClrMapping/>
  </p:clrMapOvr>
  <p:transition>
    <p:wipe dir="r"/>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2900" y="177800"/>
            <a:ext cx="2136775" cy="57483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9400" y="177800"/>
            <a:ext cx="6261100" cy="57483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sldNum" sz="quarter" idx="10"/>
          </p:nvPr>
        </p:nvSpPr>
        <p:spPr>
          <a:ln/>
        </p:spPr>
        <p:txBody>
          <a:bodyPr/>
          <a:lstStyle>
            <a:lvl1pPr>
              <a:defRPr/>
            </a:lvl1pPr>
          </a:lstStyle>
          <a:p>
            <a:pPr>
              <a:defRPr/>
            </a:pPr>
            <a:fld id="{3B578C6A-7D0A-40D7-A000-CC2F7D44C196}" type="slidenum">
              <a:rPr lang="en-US"/>
              <a:pPr>
                <a:defRPr/>
              </a:pPr>
              <a:t>‹#›</a:t>
            </a:fld>
            <a:endParaRPr lang="en-US"/>
          </a:p>
        </p:txBody>
      </p:sp>
    </p:spTree>
  </p:cSld>
  <p:clrMapOvr>
    <a:masterClrMapping/>
  </p:clrMapOvr>
  <p:transition>
    <p:wipe dir="r"/>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45"/>
          <p:cNvSpPr>
            <a:spLocks noChangeArrowheads="1"/>
          </p:cNvSpPr>
          <p:nvPr userDrawn="1"/>
        </p:nvSpPr>
        <p:spPr bwMode="auto">
          <a:xfrm>
            <a:off x="0" y="895350"/>
            <a:ext cx="5073650" cy="50800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5" name="Rectangle 44"/>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sp>
        <p:nvSpPr>
          <p:cNvPr id="3635218" name="Rectangle 18"/>
          <p:cNvSpPr>
            <a:spLocks noGrp="1" noChangeArrowheads="1"/>
          </p:cNvSpPr>
          <p:nvPr>
            <p:ph type="ctrTitle" sz="quarter"/>
          </p:nvPr>
        </p:nvSpPr>
        <p:spPr>
          <a:xfrm>
            <a:off x="447675" y="2130425"/>
            <a:ext cx="4195763" cy="1470025"/>
          </a:xfrm>
        </p:spPr>
        <p:txBody>
          <a:bodyPr lIns="91440" tIns="45720" rIns="91440" bIns="45720"/>
          <a:lstStyle>
            <a:lvl1pPr>
              <a:lnSpc>
                <a:spcPct val="100000"/>
              </a:lnSpc>
              <a:defRPr sz="3600"/>
            </a:lvl1pPr>
          </a:lstStyle>
          <a:p>
            <a:r>
              <a:rPr lang="en-US"/>
              <a:t>Click to edit Master title style</a:t>
            </a:r>
          </a:p>
        </p:txBody>
      </p:sp>
      <p:sp>
        <p:nvSpPr>
          <p:cNvPr id="3635219" name="Rectangle 19"/>
          <p:cNvSpPr>
            <a:spLocks noGrp="1" noChangeArrowheads="1"/>
          </p:cNvSpPr>
          <p:nvPr>
            <p:ph type="subTitle" sz="quarter" idx="1"/>
          </p:nvPr>
        </p:nvSpPr>
        <p:spPr>
          <a:xfrm>
            <a:off x="447675" y="3886200"/>
            <a:ext cx="3455988" cy="1752600"/>
          </a:xfrm>
          <a:ln/>
        </p:spPr>
        <p:txBody>
          <a:bodyPr lIns="91440" tIns="45720" rIns="91440" bIns="45720"/>
          <a:lstStyle>
            <a:lvl1pPr marL="0" indent="0">
              <a:buFont typeface="Wingdings" pitchFamily="2" charset="2"/>
              <a:buNone/>
              <a:tabLst/>
              <a:defRPr sz="2400"/>
            </a:lvl1pPr>
          </a:lstStyle>
          <a:p>
            <a:r>
              <a:rPr lang="en-US"/>
              <a:t>Click to edit Master subtitle style</a:t>
            </a:r>
          </a:p>
        </p:txBody>
      </p:sp>
      <p:sp>
        <p:nvSpPr>
          <p:cNvPr id="7" name="Rectangle 57"/>
          <p:cNvSpPr>
            <a:spLocks noGrp="1" noChangeArrowheads="1"/>
          </p:cNvSpPr>
          <p:nvPr>
            <p:ph type="sldNum" sz="quarter" idx="10"/>
          </p:nvPr>
        </p:nvSpPr>
        <p:spPr/>
        <p:txBody>
          <a:bodyPr/>
          <a:lstStyle>
            <a:lvl1pPr>
              <a:defRPr/>
            </a:lvl1pPr>
          </a:lstStyle>
          <a:p>
            <a:pPr>
              <a:defRPr/>
            </a:pPr>
            <a:fld id="{911BF972-D770-4119-950E-13DCE146CD98}" type="slidenum">
              <a:rPr lang="en-US"/>
              <a:pPr>
                <a:defRPr/>
              </a:pPr>
              <a:t>‹#›</a:t>
            </a:fld>
            <a:endParaRPr lang="en-US"/>
          </a:p>
        </p:txBody>
      </p:sp>
      <p:pic>
        <p:nvPicPr>
          <p:cNvPr id="8" name="Picture 7" descr="RakshakLogo_300_dpi.png"/>
          <p:cNvPicPr>
            <a:picLocks noChangeAspect="1"/>
          </p:cNvPicPr>
          <p:nvPr userDrawn="1"/>
        </p:nvPicPr>
        <p:blipFill>
          <a:blip r:embed="rId2" cstate="print"/>
          <a:stretch>
            <a:fillRect/>
          </a:stretch>
        </p:blipFill>
        <p:spPr>
          <a:xfrm>
            <a:off x="7787488" y="200741"/>
            <a:ext cx="1231100" cy="380283"/>
          </a:xfrm>
          <a:prstGeom prst="rect">
            <a:avLst/>
          </a:prstGeom>
        </p:spPr>
      </p:pic>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5"/>
          <p:cNvSpPr>
            <a:spLocks noGrp="1" noChangeArrowheads="1"/>
          </p:cNvSpPr>
          <p:nvPr>
            <p:ph type="sldNum" sz="quarter" idx="10"/>
          </p:nvPr>
        </p:nvSpPr>
        <p:spPr>
          <a:ln/>
        </p:spPr>
        <p:txBody>
          <a:bodyPr/>
          <a:lstStyle>
            <a:lvl1pPr>
              <a:defRPr/>
            </a:lvl1pPr>
          </a:lstStyle>
          <a:p>
            <a:pPr>
              <a:defRPr/>
            </a:pPr>
            <a:fld id="{C264E4F7-60C4-4A47-AC22-C1BFD2ECFE7C}" type="slidenum">
              <a:rPr lang="en-US"/>
              <a:pPr>
                <a:defRPr/>
              </a:pPr>
              <a:t>‹#›</a:t>
            </a:fld>
            <a:endParaRPr lang="en-US"/>
          </a:p>
        </p:txBody>
      </p:sp>
    </p:spTree>
  </p:cSld>
  <p:clrMapOvr>
    <a:masterClrMapping/>
  </p:clrMapOvr>
  <p:transition>
    <p:wipe dir="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sldNum" sz="quarter" idx="10"/>
          </p:nvPr>
        </p:nvSpPr>
        <p:spPr>
          <a:ln/>
        </p:spPr>
        <p:txBody>
          <a:bodyPr/>
          <a:lstStyle>
            <a:lvl1pPr>
              <a:defRPr/>
            </a:lvl1pPr>
          </a:lstStyle>
          <a:p>
            <a:pPr>
              <a:defRPr/>
            </a:pPr>
            <a:fld id="{0C1448B3-3C89-416D-AE63-97D3035E25F3}" type="slidenum">
              <a:rPr lang="en-US"/>
              <a:pPr>
                <a:defRPr/>
              </a:pPr>
              <a:t>‹#›</a:t>
            </a:fld>
            <a:endParaRPr lang="en-US"/>
          </a:p>
        </p:txBody>
      </p:sp>
    </p:spTree>
  </p:cSld>
  <p:clrMapOvr>
    <a:masterClrMapping/>
  </p:clrMapOvr>
  <p:transition>
    <p:wipe dir="r"/>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sldNum" sz="quarter" idx="10"/>
          </p:nvPr>
        </p:nvSpPr>
        <p:spPr>
          <a:ln/>
        </p:spPr>
        <p:txBody>
          <a:bodyPr/>
          <a:lstStyle>
            <a:lvl1pPr>
              <a:defRPr/>
            </a:lvl1pPr>
          </a:lstStyle>
          <a:p>
            <a:pPr>
              <a:defRPr/>
            </a:pPr>
            <a:fld id="{D04CA71E-1C92-4CD1-B8CA-7CB5940B79AF}" type="slidenum">
              <a:rPr lang="en-US"/>
              <a:pPr>
                <a:defRPr/>
              </a:pPr>
              <a:t>‹#›</a:t>
            </a:fld>
            <a:endParaRPr lang="en-US"/>
          </a:p>
        </p:txBody>
      </p:sp>
    </p:spTree>
  </p:cSld>
  <p:clrMapOvr>
    <a:masterClrMapping/>
  </p:clrMapOvr>
  <p:transition>
    <p:wipe dir="r"/>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9400" y="1044575"/>
            <a:ext cx="4222750" cy="4881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4550" y="1044575"/>
            <a:ext cx="4224338" cy="4881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sldNum" sz="quarter" idx="10"/>
          </p:nvPr>
        </p:nvSpPr>
        <p:spPr>
          <a:ln/>
        </p:spPr>
        <p:txBody>
          <a:bodyPr/>
          <a:lstStyle>
            <a:lvl1pPr>
              <a:defRPr/>
            </a:lvl1pPr>
          </a:lstStyle>
          <a:p>
            <a:pPr>
              <a:defRPr/>
            </a:pPr>
            <a:fld id="{ABD6A86E-F590-4F61-A613-B3B1B1A65803}" type="slidenum">
              <a:rPr lang="en-US"/>
              <a:pPr>
                <a:defRPr/>
              </a:pPr>
              <a:t>‹#›</a:t>
            </a:fld>
            <a:endParaRPr lang="en-US"/>
          </a:p>
        </p:txBody>
      </p:sp>
    </p:spTree>
  </p:cSld>
  <p:clrMapOvr>
    <a:masterClrMapping/>
  </p:clrMapOvr>
  <p:transition>
    <p:wipe dir="r"/>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sldNum" sz="quarter" idx="10"/>
          </p:nvPr>
        </p:nvSpPr>
        <p:spPr>
          <a:ln/>
        </p:spPr>
        <p:txBody>
          <a:bodyPr/>
          <a:lstStyle>
            <a:lvl1pPr>
              <a:defRPr/>
            </a:lvl1pPr>
          </a:lstStyle>
          <a:p>
            <a:pPr>
              <a:defRPr/>
            </a:pPr>
            <a:fld id="{9EF6B882-B384-482B-925E-8DC9DFFE90A1}" type="slidenum">
              <a:rPr lang="en-US"/>
              <a:pPr>
                <a:defRPr/>
              </a:pPr>
              <a:t>‹#›</a:t>
            </a:fld>
            <a:endParaRPr lang="en-US"/>
          </a:p>
        </p:txBody>
      </p:sp>
    </p:spTree>
  </p:cSld>
  <p:clrMapOvr>
    <a:masterClrMapping/>
  </p:clrMapOvr>
  <p:transition>
    <p:wipe dir="r"/>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sldNum" sz="quarter" idx="10"/>
          </p:nvPr>
        </p:nvSpPr>
        <p:spPr>
          <a:ln/>
        </p:spPr>
        <p:txBody>
          <a:bodyPr/>
          <a:lstStyle>
            <a:lvl1pPr>
              <a:defRPr/>
            </a:lvl1pPr>
          </a:lstStyle>
          <a:p>
            <a:pPr>
              <a:defRPr/>
            </a:pPr>
            <a:fld id="{2A75F334-78B1-413F-B120-5B7AE28B9FD8}" type="slidenum">
              <a:rPr lang="en-US"/>
              <a:pPr>
                <a:defRPr/>
              </a:pPr>
              <a:t>‹#›</a:t>
            </a:fld>
            <a:endParaRPr lang="en-US"/>
          </a:p>
        </p:txBody>
      </p:sp>
    </p:spTree>
  </p:cSld>
  <p:clrMapOvr>
    <a:masterClrMapping/>
  </p:clrMapOvr>
  <p:transition>
    <p:wipe dir="r"/>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sldNum" sz="quarter" idx="10"/>
          </p:nvPr>
        </p:nvSpPr>
        <p:spPr>
          <a:ln/>
        </p:spPr>
        <p:txBody>
          <a:bodyPr/>
          <a:lstStyle>
            <a:lvl1pPr>
              <a:defRPr/>
            </a:lvl1pPr>
          </a:lstStyle>
          <a:p>
            <a:pPr>
              <a:defRPr/>
            </a:pPr>
            <a:fld id="{66F5AFC4-F213-4A1E-9B78-F6862C924DD7}" type="slidenum">
              <a:rPr lang="en-US"/>
              <a:pPr>
                <a:defRPr/>
              </a:pPr>
              <a:t>‹#›</a:t>
            </a:fld>
            <a:endParaRPr lang="en-US"/>
          </a:p>
        </p:txBody>
      </p:sp>
    </p:spTree>
  </p:cSld>
  <p:clrMapOvr>
    <a:masterClrMapping/>
  </p:clrMapOvr>
  <p:transition>
    <p:wipe dir="r"/>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sldNum" sz="quarter" idx="10"/>
          </p:nvPr>
        </p:nvSpPr>
        <p:spPr>
          <a:ln/>
        </p:spPr>
        <p:txBody>
          <a:bodyPr/>
          <a:lstStyle>
            <a:lvl1pPr>
              <a:defRPr/>
            </a:lvl1pPr>
          </a:lstStyle>
          <a:p>
            <a:pPr>
              <a:defRPr/>
            </a:pPr>
            <a:fld id="{E22F53B9-6B1E-4016-AED6-AD0D4F87C5A5}" type="slidenum">
              <a:rPr lang="en-US"/>
              <a:pPr>
                <a:defRPr/>
              </a:pPr>
              <a:t>‹#›</a:t>
            </a:fld>
            <a:endParaRPr lang="en-US"/>
          </a:p>
        </p:txBody>
      </p:sp>
    </p:spTree>
  </p:cSld>
  <p:clrMapOvr>
    <a:masterClrMapping/>
  </p:clrMapOvr>
  <p:transition>
    <p:wipe dir="r"/>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sldNum" sz="quarter" idx="10"/>
          </p:nvPr>
        </p:nvSpPr>
        <p:spPr>
          <a:ln/>
        </p:spPr>
        <p:txBody>
          <a:bodyPr/>
          <a:lstStyle>
            <a:lvl1pPr>
              <a:defRPr/>
            </a:lvl1pPr>
          </a:lstStyle>
          <a:p>
            <a:pPr>
              <a:defRPr/>
            </a:pPr>
            <a:fld id="{B2A4E872-3BF8-479C-9603-C4E465A6912F}" type="slidenum">
              <a:rPr lang="en-US"/>
              <a:pPr>
                <a:defRPr/>
              </a:pPr>
              <a:t>‹#›</a:t>
            </a:fld>
            <a:endParaRPr lang="en-US"/>
          </a:p>
        </p:txBody>
      </p:sp>
    </p:spTree>
  </p:cSld>
  <p:clrMapOvr>
    <a:masterClrMapping/>
  </p:clrMapOvr>
  <p:transition>
    <p:wipe dir="r"/>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sldNum" sz="quarter" idx="10"/>
          </p:nvPr>
        </p:nvSpPr>
        <p:spPr>
          <a:ln/>
        </p:spPr>
        <p:txBody>
          <a:bodyPr/>
          <a:lstStyle>
            <a:lvl1pPr>
              <a:defRPr/>
            </a:lvl1pPr>
          </a:lstStyle>
          <a:p>
            <a:pPr>
              <a:defRPr/>
            </a:pPr>
            <a:fld id="{CB5B0DB3-C4DD-47DA-88E5-3F87ED382B99}" type="slidenum">
              <a:rPr lang="en-US"/>
              <a:pPr>
                <a:defRPr/>
              </a:pPr>
              <a:t>‹#›</a:t>
            </a:fld>
            <a:endParaRPr lang="en-US"/>
          </a:p>
        </p:txBody>
      </p:sp>
    </p:spTree>
  </p:cSld>
  <p:clrMapOvr>
    <a:masterClrMapping/>
  </p:clrMapOvr>
  <p:transition>
    <p:wipe dir="r"/>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9413" y="177800"/>
            <a:ext cx="2149475" cy="57483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9400" y="177800"/>
            <a:ext cx="6297613" cy="57483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sldNum" sz="quarter" idx="10"/>
          </p:nvPr>
        </p:nvSpPr>
        <p:spPr>
          <a:ln/>
        </p:spPr>
        <p:txBody>
          <a:bodyPr/>
          <a:lstStyle>
            <a:lvl1pPr>
              <a:defRPr/>
            </a:lvl1pPr>
          </a:lstStyle>
          <a:p>
            <a:pPr>
              <a:defRPr/>
            </a:pPr>
            <a:fld id="{BD276977-239E-4BEE-AEDA-5E8DE1C09A8B}" type="slidenum">
              <a:rPr lang="en-US"/>
              <a:pPr>
                <a:defRPr/>
              </a:pPr>
              <a:t>‹#›</a:t>
            </a:fld>
            <a:endParaRPr lang="en-US"/>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5"/>
          <p:cNvSpPr>
            <a:spLocks noGrp="1" noChangeArrowheads="1"/>
          </p:cNvSpPr>
          <p:nvPr>
            <p:ph type="sldNum" sz="quarter" idx="10"/>
          </p:nvPr>
        </p:nvSpPr>
        <p:spPr>
          <a:ln/>
        </p:spPr>
        <p:txBody>
          <a:bodyPr/>
          <a:lstStyle>
            <a:lvl1pPr>
              <a:defRPr/>
            </a:lvl1pPr>
          </a:lstStyle>
          <a:p>
            <a:pPr>
              <a:defRPr/>
            </a:pPr>
            <a:fld id="{24326EE5-E445-4703-90E9-2637C6C8DC1C}" type="slidenum">
              <a:rPr lang="en-US"/>
              <a:pPr>
                <a:defRPr/>
              </a:pPr>
              <a:t>‹#›</a:t>
            </a:fld>
            <a:endParaRPr lang="en-US"/>
          </a:p>
        </p:txBody>
      </p:sp>
    </p:spTree>
  </p:cSld>
  <p:clrMapOvr>
    <a:masterClrMapping/>
  </p:clrMapOvr>
  <p:transition>
    <p:wipe dir="r"/>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1"/>
          <p:cNvSpPr>
            <a:spLocks noChangeArrowheads="1"/>
          </p:cNvSpPr>
          <p:nvPr userDrawn="1"/>
        </p:nvSpPr>
        <p:spPr bwMode="auto">
          <a:xfrm>
            <a:off x="0" y="895350"/>
            <a:ext cx="5073650" cy="50800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5" name="Rectangle 20"/>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sp>
        <p:nvSpPr>
          <p:cNvPr id="3684358" name="Rectangle 6"/>
          <p:cNvSpPr>
            <a:spLocks noGrp="1" noChangeArrowheads="1"/>
          </p:cNvSpPr>
          <p:nvPr>
            <p:ph type="ctrTitle" sz="quarter"/>
          </p:nvPr>
        </p:nvSpPr>
        <p:spPr>
          <a:xfrm>
            <a:off x="447675" y="2130425"/>
            <a:ext cx="4195763" cy="1470025"/>
          </a:xfrm>
        </p:spPr>
        <p:txBody>
          <a:bodyPr lIns="91440" tIns="45720" rIns="91440" bIns="45720"/>
          <a:lstStyle>
            <a:lvl1pPr>
              <a:lnSpc>
                <a:spcPct val="100000"/>
              </a:lnSpc>
              <a:defRPr sz="3600"/>
            </a:lvl1pPr>
          </a:lstStyle>
          <a:p>
            <a:r>
              <a:rPr lang="en-US" dirty="0"/>
              <a:t>Click to edit Master title style</a:t>
            </a:r>
          </a:p>
        </p:txBody>
      </p:sp>
      <p:sp>
        <p:nvSpPr>
          <p:cNvPr id="3684359" name="Rectangle 7"/>
          <p:cNvSpPr>
            <a:spLocks noGrp="1" noChangeArrowheads="1"/>
          </p:cNvSpPr>
          <p:nvPr>
            <p:ph type="subTitle" sz="quarter" idx="1"/>
          </p:nvPr>
        </p:nvSpPr>
        <p:spPr>
          <a:xfrm>
            <a:off x="447675" y="3886200"/>
            <a:ext cx="3455988" cy="1752600"/>
          </a:xfrm>
          <a:ln/>
        </p:spPr>
        <p:txBody>
          <a:bodyPr lIns="91440" tIns="45720" rIns="91440" bIns="45720"/>
          <a:lstStyle>
            <a:lvl1pPr marL="0" indent="0">
              <a:buFont typeface="Wingdings" pitchFamily="2" charset="2"/>
              <a:buNone/>
              <a:tabLst/>
              <a:defRPr sz="2400"/>
            </a:lvl1pPr>
          </a:lstStyle>
          <a:p>
            <a:r>
              <a:rPr lang="en-US"/>
              <a:t>Click to edit Master subtitle style</a:t>
            </a:r>
          </a:p>
        </p:txBody>
      </p:sp>
      <p:sp>
        <p:nvSpPr>
          <p:cNvPr id="7" name="Rectangle 33"/>
          <p:cNvSpPr>
            <a:spLocks noGrp="1" noChangeArrowheads="1"/>
          </p:cNvSpPr>
          <p:nvPr>
            <p:ph type="sldNum" sz="quarter" idx="10"/>
          </p:nvPr>
        </p:nvSpPr>
        <p:spPr/>
        <p:txBody>
          <a:bodyPr/>
          <a:lstStyle>
            <a:lvl1pPr>
              <a:defRPr/>
            </a:lvl1pPr>
          </a:lstStyle>
          <a:p>
            <a:pPr>
              <a:defRPr/>
            </a:pPr>
            <a:fld id="{E529729C-69F1-4EA5-B0E9-3C9978E199A6}" type="slidenum">
              <a:rPr lang="en-US"/>
              <a:pPr>
                <a:defRPr/>
              </a:pPr>
              <a:t>‹#›</a:t>
            </a:fld>
            <a:endParaRPr lang="en-US"/>
          </a:p>
        </p:txBody>
      </p:sp>
      <p:pic>
        <p:nvPicPr>
          <p:cNvPr id="8" name="Picture 7" descr="RakshakLogo_300_dpi.png"/>
          <p:cNvPicPr>
            <a:picLocks noChangeAspect="1"/>
          </p:cNvPicPr>
          <p:nvPr userDrawn="1"/>
        </p:nvPicPr>
        <p:blipFill>
          <a:blip r:embed="rId2" cstate="print"/>
          <a:stretch>
            <a:fillRect/>
          </a:stretch>
        </p:blipFill>
        <p:spPr>
          <a:xfrm>
            <a:off x="7787488" y="200741"/>
            <a:ext cx="1231100" cy="380283"/>
          </a:xfrm>
          <a:prstGeom prst="rect">
            <a:avLst/>
          </a:prstGeom>
        </p:spPr>
      </p:pic>
    </p:spTree>
  </p:cSld>
  <p:clrMapOvr>
    <a:masterClrMapping/>
  </p:clrMapOvr>
  <p:transition>
    <p:wipe dir="r"/>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D68AF4C1-9ABE-4F21-B237-AC7FEC2ADEBB}" type="slidenum">
              <a:rPr lang="en-US"/>
              <a:pPr>
                <a:defRPr/>
              </a:pPr>
              <a:t>‹#›</a:t>
            </a:fld>
            <a:endParaRPr lang="en-US"/>
          </a:p>
        </p:txBody>
      </p:sp>
    </p:spTree>
  </p:cSld>
  <p:clrMapOvr>
    <a:masterClrMapping/>
  </p:clrMapOvr>
  <p:transition>
    <p:wipe dir="r"/>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fld id="{0981E1A8-F5C4-4766-B5A3-6E1F377C8A1E}" type="slidenum">
              <a:rPr lang="en-US"/>
              <a:pPr>
                <a:defRPr/>
              </a:pPr>
              <a:t>‹#›</a:t>
            </a:fld>
            <a:endParaRPr lang="en-US"/>
          </a:p>
        </p:txBody>
      </p:sp>
    </p:spTree>
  </p:cSld>
  <p:clrMapOvr>
    <a:masterClrMapping/>
  </p:clrMapOvr>
  <p:transition>
    <p:wipe dir="r"/>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9400" y="1566863"/>
            <a:ext cx="1925638" cy="4359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357438" y="1566863"/>
            <a:ext cx="1925637" cy="4359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sldNum" sz="quarter" idx="10"/>
          </p:nvPr>
        </p:nvSpPr>
        <p:spPr>
          <a:ln/>
        </p:spPr>
        <p:txBody>
          <a:bodyPr/>
          <a:lstStyle>
            <a:lvl1pPr>
              <a:defRPr/>
            </a:lvl1pPr>
          </a:lstStyle>
          <a:p>
            <a:pPr>
              <a:defRPr/>
            </a:pPr>
            <a:fld id="{AD06D2A0-C9EE-4699-BA5D-D6F94E85F21B}" type="slidenum">
              <a:rPr lang="en-US"/>
              <a:pPr>
                <a:defRPr/>
              </a:pPr>
              <a:t>‹#›</a:t>
            </a:fld>
            <a:endParaRPr lang="en-US"/>
          </a:p>
        </p:txBody>
      </p:sp>
    </p:spTree>
  </p:cSld>
  <p:clrMapOvr>
    <a:masterClrMapping/>
  </p:clrMapOvr>
  <p:transition>
    <p:wipe dir="r"/>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sldNum" sz="quarter" idx="10"/>
          </p:nvPr>
        </p:nvSpPr>
        <p:spPr>
          <a:ln/>
        </p:spPr>
        <p:txBody>
          <a:bodyPr/>
          <a:lstStyle>
            <a:lvl1pPr>
              <a:defRPr/>
            </a:lvl1pPr>
          </a:lstStyle>
          <a:p>
            <a:pPr>
              <a:defRPr/>
            </a:pPr>
            <a:fld id="{F1D8540D-B23F-457F-88CF-D437FE8EAFAB}" type="slidenum">
              <a:rPr lang="en-US"/>
              <a:pPr>
                <a:defRPr/>
              </a:pPr>
              <a:t>‹#›</a:t>
            </a:fld>
            <a:endParaRPr lang="en-US"/>
          </a:p>
        </p:txBody>
      </p:sp>
    </p:spTree>
  </p:cSld>
  <p:clrMapOvr>
    <a:masterClrMapping/>
  </p:clrMapOvr>
  <p:transition>
    <p:wipe dir="r"/>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sldNum" sz="quarter" idx="10"/>
          </p:nvPr>
        </p:nvSpPr>
        <p:spPr>
          <a:ln/>
        </p:spPr>
        <p:txBody>
          <a:bodyPr/>
          <a:lstStyle>
            <a:lvl1pPr>
              <a:defRPr/>
            </a:lvl1pPr>
          </a:lstStyle>
          <a:p>
            <a:pPr>
              <a:defRPr/>
            </a:pPr>
            <a:fld id="{102A4612-9979-45F4-B37D-984BF825D675}" type="slidenum">
              <a:rPr lang="en-US"/>
              <a:pPr>
                <a:defRPr/>
              </a:pPr>
              <a:t>‹#›</a:t>
            </a:fld>
            <a:endParaRPr lang="en-US"/>
          </a:p>
        </p:txBody>
      </p:sp>
    </p:spTree>
  </p:cSld>
  <p:clrMapOvr>
    <a:masterClrMapping/>
  </p:clrMapOvr>
  <p:transition>
    <p:wipe dir="r"/>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D6F49200-4477-4094-95B5-FCBE40D92DCD}" type="slidenum">
              <a:rPr lang="en-US"/>
              <a:pPr>
                <a:defRPr/>
              </a:pPr>
              <a:t>‹#›</a:t>
            </a:fld>
            <a:endParaRPr lang="en-US"/>
          </a:p>
        </p:txBody>
      </p:sp>
    </p:spTree>
  </p:cSld>
  <p:clrMapOvr>
    <a:masterClrMapping/>
  </p:clrMapOvr>
  <p:transition>
    <p:wipe dir="r"/>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C884FFF2-09A9-4D86-B781-24C35ADB7A55}" type="slidenum">
              <a:rPr lang="en-US"/>
              <a:pPr>
                <a:defRPr/>
              </a:pPr>
              <a:t>‹#›</a:t>
            </a:fld>
            <a:endParaRPr lang="en-US"/>
          </a:p>
        </p:txBody>
      </p:sp>
    </p:spTree>
  </p:cSld>
  <p:clrMapOvr>
    <a:masterClrMapping/>
  </p:clrMapOvr>
  <p:transition>
    <p:wipe dir="r"/>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32B2FF8F-B75F-4AA3-9697-5362A41442A4}" type="slidenum">
              <a:rPr lang="en-US"/>
              <a:pPr>
                <a:defRPr/>
              </a:pPr>
              <a:t>‹#›</a:t>
            </a:fld>
            <a:endParaRPr lang="en-US"/>
          </a:p>
        </p:txBody>
      </p:sp>
    </p:spTree>
  </p:cSld>
  <p:clrMapOvr>
    <a:masterClrMapping/>
  </p:clrMapOvr>
  <p:transition>
    <p:wipe dir="r"/>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2334ECBD-975D-4DA8-86FC-EDC6D438A4FB}" type="slidenum">
              <a:rPr lang="en-US"/>
              <a:pPr>
                <a:defRPr/>
              </a:pPr>
              <a:t>‹#›</a:t>
            </a:fld>
            <a:endParaRPr lang="en-US"/>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8.xml"/><Relationship Id="rId13" Type="http://schemas.openxmlformats.org/officeDocument/2006/relationships/image" Target="../media/image1.png"/><Relationship Id="rId3" Type="http://schemas.openxmlformats.org/officeDocument/2006/relationships/slideLayout" Target="../slideLayouts/slideLayout103.xml"/><Relationship Id="rId7" Type="http://schemas.openxmlformats.org/officeDocument/2006/relationships/slideLayout" Target="../slideLayouts/slideLayout107.xml"/><Relationship Id="rId12" Type="http://schemas.openxmlformats.org/officeDocument/2006/relationships/theme" Target="../theme/theme10.xml"/><Relationship Id="rId2" Type="http://schemas.openxmlformats.org/officeDocument/2006/relationships/slideLayout" Target="../slideLayouts/slideLayout102.xml"/><Relationship Id="rId1" Type="http://schemas.openxmlformats.org/officeDocument/2006/relationships/slideLayout" Target="../slideLayouts/slideLayout101.xml"/><Relationship Id="rId6" Type="http://schemas.openxmlformats.org/officeDocument/2006/relationships/slideLayout" Target="../slideLayouts/slideLayout106.xml"/><Relationship Id="rId11" Type="http://schemas.openxmlformats.org/officeDocument/2006/relationships/slideLayout" Target="../slideLayouts/slideLayout111.xml"/><Relationship Id="rId5" Type="http://schemas.openxmlformats.org/officeDocument/2006/relationships/slideLayout" Target="../slideLayouts/slideLayout105.xml"/><Relationship Id="rId10" Type="http://schemas.openxmlformats.org/officeDocument/2006/relationships/slideLayout" Target="../slideLayouts/slideLayout110.xml"/><Relationship Id="rId4" Type="http://schemas.openxmlformats.org/officeDocument/2006/relationships/slideLayout" Target="../slideLayouts/slideLayout104.xml"/><Relationship Id="rId9" Type="http://schemas.openxmlformats.org/officeDocument/2006/relationships/slideLayout" Target="../slideLayouts/slideLayout109.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9.xml"/><Relationship Id="rId13" Type="http://schemas.openxmlformats.org/officeDocument/2006/relationships/image" Target="../media/image1.png"/><Relationship Id="rId3" Type="http://schemas.openxmlformats.org/officeDocument/2006/relationships/slideLayout" Target="../slideLayouts/slideLayout114.xml"/><Relationship Id="rId7" Type="http://schemas.openxmlformats.org/officeDocument/2006/relationships/slideLayout" Target="../slideLayouts/slideLayout118.xml"/><Relationship Id="rId12" Type="http://schemas.openxmlformats.org/officeDocument/2006/relationships/theme" Target="../theme/theme11.xml"/><Relationship Id="rId2" Type="http://schemas.openxmlformats.org/officeDocument/2006/relationships/slideLayout" Target="../slideLayouts/slideLayout113.xml"/><Relationship Id="rId1" Type="http://schemas.openxmlformats.org/officeDocument/2006/relationships/slideLayout" Target="../slideLayouts/slideLayout112.xml"/><Relationship Id="rId6" Type="http://schemas.openxmlformats.org/officeDocument/2006/relationships/slideLayout" Target="../slideLayouts/slideLayout117.xml"/><Relationship Id="rId11" Type="http://schemas.openxmlformats.org/officeDocument/2006/relationships/slideLayout" Target="../slideLayouts/slideLayout122.xml"/><Relationship Id="rId5" Type="http://schemas.openxmlformats.org/officeDocument/2006/relationships/slideLayout" Target="../slideLayouts/slideLayout116.xml"/><Relationship Id="rId10" Type="http://schemas.openxmlformats.org/officeDocument/2006/relationships/slideLayout" Target="../slideLayouts/slideLayout121.xml"/><Relationship Id="rId4" Type="http://schemas.openxmlformats.org/officeDocument/2006/relationships/slideLayout" Target="../slideLayouts/slideLayout115.xml"/><Relationship Id="rId9" Type="http://schemas.openxmlformats.org/officeDocument/2006/relationships/slideLayout" Target="../slideLayouts/slideLayout120.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0.xml"/><Relationship Id="rId13" Type="http://schemas.openxmlformats.org/officeDocument/2006/relationships/image" Target="../media/image1.png"/><Relationship Id="rId3" Type="http://schemas.openxmlformats.org/officeDocument/2006/relationships/slideLayout" Target="../slideLayouts/slideLayout125.xml"/><Relationship Id="rId7" Type="http://schemas.openxmlformats.org/officeDocument/2006/relationships/slideLayout" Target="../slideLayouts/slideLayout129.xml"/><Relationship Id="rId12" Type="http://schemas.openxmlformats.org/officeDocument/2006/relationships/theme" Target="../theme/theme12.xml"/><Relationship Id="rId2" Type="http://schemas.openxmlformats.org/officeDocument/2006/relationships/slideLayout" Target="../slideLayouts/slideLayout124.xml"/><Relationship Id="rId1" Type="http://schemas.openxmlformats.org/officeDocument/2006/relationships/slideLayout" Target="../slideLayouts/slideLayout123.xml"/><Relationship Id="rId6" Type="http://schemas.openxmlformats.org/officeDocument/2006/relationships/slideLayout" Target="../slideLayouts/slideLayout128.xml"/><Relationship Id="rId11" Type="http://schemas.openxmlformats.org/officeDocument/2006/relationships/slideLayout" Target="../slideLayouts/slideLayout133.xml"/><Relationship Id="rId5" Type="http://schemas.openxmlformats.org/officeDocument/2006/relationships/slideLayout" Target="../slideLayouts/slideLayout127.xml"/><Relationship Id="rId10" Type="http://schemas.openxmlformats.org/officeDocument/2006/relationships/slideLayout" Target="../slideLayouts/slideLayout132.xml"/><Relationship Id="rId4" Type="http://schemas.openxmlformats.org/officeDocument/2006/relationships/slideLayout" Target="../slideLayouts/slideLayout126.xml"/><Relationship Id="rId9" Type="http://schemas.openxmlformats.org/officeDocument/2006/relationships/slideLayout" Target="../slideLayouts/slideLayout131.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1.xml"/><Relationship Id="rId13" Type="http://schemas.openxmlformats.org/officeDocument/2006/relationships/image" Target="../media/image1.png"/><Relationship Id="rId3" Type="http://schemas.openxmlformats.org/officeDocument/2006/relationships/slideLayout" Target="../slideLayouts/slideLayout136.xml"/><Relationship Id="rId7" Type="http://schemas.openxmlformats.org/officeDocument/2006/relationships/slideLayout" Target="../slideLayouts/slideLayout140.xml"/><Relationship Id="rId12" Type="http://schemas.openxmlformats.org/officeDocument/2006/relationships/theme" Target="../theme/theme13.xml"/><Relationship Id="rId2" Type="http://schemas.openxmlformats.org/officeDocument/2006/relationships/slideLayout" Target="../slideLayouts/slideLayout135.xml"/><Relationship Id="rId1" Type="http://schemas.openxmlformats.org/officeDocument/2006/relationships/slideLayout" Target="../slideLayouts/slideLayout134.xml"/><Relationship Id="rId6" Type="http://schemas.openxmlformats.org/officeDocument/2006/relationships/slideLayout" Target="../slideLayouts/slideLayout139.xml"/><Relationship Id="rId11" Type="http://schemas.openxmlformats.org/officeDocument/2006/relationships/slideLayout" Target="../slideLayouts/slideLayout144.xml"/><Relationship Id="rId5" Type="http://schemas.openxmlformats.org/officeDocument/2006/relationships/slideLayout" Target="../slideLayouts/slideLayout138.xml"/><Relationship Id="rId10" Type="http://schemas.openxmlformats.org/officeDocument/2006/relationships/slideLayout" Target="../slideLayouts/slideLayout143.xml"/><Relationship Id="rId4" Type="http://schemas.openxmlformats.org/officeDocument/2006/relationships/slideLayout" Target="../slideLayouts/slideLayout137.xml"/><Relationship Id="rId9" Type="http://schemas.openxmlformats.org/officeDocument/2006/relationships/slideLayout" Target="../slideLayouts/slideLayout142.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2.xml"/><Relationship Id="rId13" Type="http://schemas.openxmlformats.org/officeDocument/2006/relationships/image" Target="../media/image1.png"/><Relationship Id="rId3" Type="http://schemas.openxmlformats.org/officeDocument/2006/relationships/slideLayout" Target="../slideLayouts/slideLayout147.xml"/><Relationship Id="rId7" Type="http://schemas.openxmlformats.org/officeDocument/2006/relationships/slideLayout" Target="../slideLayouts/slideLayout151.xml"/><Relationship Id="rId12" Type="http://schemas.openxmlformats.org/officeDocument/2006/relationships/theme" Target="../theme/theme14.xml"/><Relationship Id="rId2" Type="http://schemas.openxmlformats.org/officeDocument/2006/relationships/slideLayout" Target="../slideLayouts/slideLayout146.xml"/><Relationship Id="rId1" Type="http://schemas.openxmlformats.org/officeDocument/2006/relationships/slideLayout" Target="../slideLayouts/slideLayout145.xml"/><Relationship Id="rId6" Type="http://schemas.openxmlformats.org/officeDocument/2006/relationships/slideLayout" Target="../slideLayouts/slideLayout150.xml"/><Relationship Id="rId11" Type="http://schemas.openxmlformats.org/officeDocument/2006/relationships/slideLayout" Target="../slideLayouts/slideLayout155.xml"/><Relationship Id="rId5" Type="http://schemas.openxmlformats.org/officeDocument/2006/relationships/slideLayout" Target="../slideLayouts/slideLayout149.xml"/><Relationship Id="rId10" Type="http://schemas.openxmlformats.org/officeDocument/2006/relationships/slideLayout" Target="../slideLayouts/slideLayout154.xml"/><Relationship Id="rId4" Type="http://schemas.openxmlformats.org/officeDocument/2006/relationships/slideLayout" Target="../slideLayouts/slideLayout148.xml"/><Relationship Id="rId9" Type="http://schemas.openxmlformats.org/officeDocument/2006/relationships/slideLayout" Target="../slideLayouts/slideLayout153.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3.xml"/><Relationship Id="rId13" Type="http://schemas.openxmlformats.org/officeDocument/2006/relationships/image" Target="../media/image1.png"/><Relationship Id="rId3" Type="http://schemas.openxmlformats.org/officeDocument/2006/relationships/slideLayout" Target="../slideLayouts/slideLayout158.xml"/><Relationship Id="rId7" Type="http://schemas.openxmlformats.org/officeDocument/2006/relationships/slideLayout" Target="../slideLayouts/slideLayout162.xml"/><Relationship Id="rId12" Type="http://schemas.openxmlformats.org/officeDocument/2006/relationships/theme" Target="../theme/theme15.xml"/><Relationship Id="rId2" Type="http://schemas.openxmlformats.org/officeDocument/2006/relationships/slideLayout" Target="../slideLayouts/slideLayout157.xml"/><Relationship Id="rId1" Type="http://schemas.openxmlformats.org/officeDocument/2006/relationships/slideLayout" Target="../slideLayouts/slideLayout156.xml"/><Relationship Id="rId6" Type="http://schemas.openxmlformats.org/officeDocument/2006/relationships/slideLayout" Target="../slideLayouts/slideLayout161.xml"/><Relationship Id="rId11" Type="http://schemas.openxmlformats.org/officeDocument/2006/relationships/slideLayout" Target="../slideLayouts/slideLayout166.xml"/><Relationship Id="rId5" Type="http://schemas.openxmlformats.org/officeDocument/2006/relationships/slideLayout" Target="../slideLayouts/slideLayout160.xml"/><Relationship Id="rId10" Type="http://schemas.openxmlformats.org/officeDocument/2006/relationships/slideLayout" Target="../slideLayouts/slideLayout165.xml"/><Relationship Id="rId4" Type="http://schemas.openxmlformats.org/officeDocument/2006/relationships/slideLayout" Target="../slideLayouts/slideLayout159.xml"/><Relationship Id="rId9" Type="http://schemas.openxmlformats.org/officeDocument/2006/relationships/slideLayout" Target="../slideLayouts/slideLayout164.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4.xml"/><Relationship Id="rId13" Type="http://schemas.openxmlformats.org/officeDocument/2006/relationships/image" Target="../media/image1.png"/><Relationship Id="rId3" Type="http://schemas.openxmlformats.org/officeDocument/2006/relationships/slideLayout" Target="../slideLayouts/slideLayout169.xml"/><Relationship Id="rId7" Type="http://schemas.openxmlformats.org/officeDocument/2006/relationships/slideLayout" Target="../slideLayouts/slideLayout173.xml"/><Relationship Id="rId12" Type="http://schemas.openxmlformats.org/officeDocument/2006/relationships/theme" Target="../theme/theme16.xml"/><Relationship Id="rId2" Type="http://schemas.openxmlformats.org/officeDocument/2006/relationships/slideLayout" Target="../slideLayouts/slideLayout168.xml"/><Relationship Id="rId1" Type="http://schemas.openxmlformats.org/officeDocument/2006/relationships/slideLayout" Target="../slideLayouts/slideLayout167.xml"/><Relationship Id="rId6" Type="http://schemas.openxmlformats.org/officeDocument/2006/relationships/slideLayout" Target="../slideLayouts/slideLayout172.xml"/><Relationship Id="rId11" Type="http://schemas.openxmlformats.org/officeDocument/2006/relationships/slideLayout" Target="../slideLayouts/slideLayout177.xml"/><Relationship Id="rId5" Type="http://schemas.openxmlformats.org/officeDocument/2006/relationships/slideLayout" Target="../slideLayouts/slideLayout171.xml"/><Relationship Id="rId10" Type="http://schemas.openxmlformats.org/officeDocument/2006/relationships/slideLayout" Target="../slideLayouts/slideLayout176.xml"/><Relationship Id="rId4" Type="http://schemas.openxmlformats.org/officeDocument/2006/relationships/slideLayout" Target="../slideLayouts/slideLayout170.xml"/><Relationship Id="rId9" Type="http://schemas.openxmlformats.org/officeDocument/2006/relationships/slideLayout" Target="../slideLayouts/slideLayout175.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85.xml"/><Relationship Id="rId13" Type="http://schemas.openxmlformats.org/officeDocument/2006/relationships/image" Target="../media/image1.png"/><Relationship Id="rId3" Type="http://schemas.openxmlformats.org/officeDocument/2006/relationships/slideLayout" Target="../slideLayouts/slideLayout180.xml"/><Relationship Id="rId7" Type="http://schemas.openxmlformats.org/officeDocument/2006/relationships/slideLayout" Target="../slideLayouts/slideLayout184.xml"/><Relationship Id="rId12" Type="http://schemas.openxmlformats.org/officeDocument/2006/relationships/theme" Target="../theme/theme17.xml"/><Relationship Id="rId2" Type="http://schemas.openxmlformats.org/officeDocument/2006/relationships/slideLayout" Target="../slideLayouts/slideLayout179.xml"/><Relationship Id="rId1" Type="http://schemas.openxmlformats.org/officeDocument/2006/relationships/slideLayout" Target="../slideLayouts/slideLayout178.xml"/><Relationship Id="rId6" Type="http://schemas.openxmlformats.org/officeDocument/2006/relationships/slideLayout" Target="../slideLayouts/slideLayout183.xml"/><Relationship Id="rId11" Type="http://schemas.openxmlformats.org/officeDocument/2006/relationships/slideLayout" Target="../slideLayouts/slideLayout188.xml"/><Relationship Id="rId5" Type="http://schemas.openxmlformats.org/officeDocument/2006/relationships/slideLayout" Target="../slideLayouts/slideLayout182.xml"/><Relationship Id="rId10" Type="http://schemas.openxmlformats.org/officeDocument/2006/relationships/slideLayout" Target="../slideLayouts/slideLayout187.xml"/><Relationship Id="rId4" Type="http://schemas.openxmlformats.org/officeDocument/2006/relationships/slideLayout" Target="../slideLayouts/slideLayout181.xml"/><Relationship Id="rId9" Type="http://schemas.openxmlformats.org/officeDocument/2006/relationships/slideLayout" Target="../slideLayouts/slideLayout186.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1.pn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image" Target="../media/image1.png"/><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image" Target="../media/image1.png"/><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5.xml"/><Relationship Id="rId13" Type="http://schemas.openxmlformats.org/officeDocument/2006/relationships/image" Target="../media/image1.png"/><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theme" Target="../theme/theme7.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6.xml"/><Relationship Id="rId13" Type="http://schemas.openxmlformats.org/officeDocument/2006/relationships/image" Target="../media/image1.png"/><Relationship Id="rId3" Type="http://schemas.openxmlformats.org/officeDocument/2006/relationships/slideLayout" Target="../slideLayouts/slideLayout81.xml"/><Relationship Id="rId7" Type="http://schemas.openxmlformats.org/officeDocument/2006/relationships/slideLayout" Target="../slideLayouts/slideLayout85.xml"/><Relationship Id="rId12" Type="http://schemas.openxmlformats.org/officeDocument/2006/relationships/theme" Target="../theme/theme8.xml"/><Relationship Id="rId2" Type="http://schemas.openxmlformats.org/officeDocument/2006/relationships/slideLayout" Target="../slideLayouts/slideLayout80.xml"/><Relationship Id="rId1" Type="http://schemas.openxmlformats.org/officeDocument/2006/relationships/slideLayout" Target="../slideLayouts/slideLayout79.xml"/><Relationship Id="rId6" Type="http://schemas.openxmlformats.org/officeDocument/2006/relationships/slideLayout" Target="../slideLayouts/slideLayout84.xml"/><Relationship Id="rId11" Type="http://schemas.openxmlformats.org/officeDocument/2006/relationships/slideLayout" Target="../slideLayouts/slideLayout89.xml"/><Relationship Id="rId5" Type="http://schemas.openxmlformats.org/officeDocument/2006/relationships/slideLayout" Target="../slideLayouts/slideLayout83.xml"/><Relationship Id="rId10" Type="http://schemas.openxmlformats.org/officeDocument/2006/relationships/slideLayout" Target="../slideLayouts/slideLayout88.xml"/><Relationship Id="rId4" Type="http://schemas.openxmlformats.org/officeDocument/2006/relationships/slideLayout" Target="../slideLayouts/slideLayout82.xml"/><Relationship Id="rId9"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7.xml"/><Relationship Id="rId13" Type="http://schemas.openxmlformats.org/officeDocument/2006/relationships/image" Target="../media/image1.png"/><Relationship Id="rId3" Type="http://schemas.openxmlformats.org/officeDocument/2006/relationships/slideLayout" Target="../slideLayouts/slideLayout92.xml"/><Relationship Id="rId7" Type="http://schemas.openxmlformats.org/officeDocument/2006/relationships/slideLayout" Target="../slideLayouts/slideLayout96.xml"/><Relationship Id="rId12" Type="http://schemas.openxmlformats.org/officeDocument/2006/relationships/theme" Target="../theme/theme9.xml"/><Relationship Id="rId2" Type="http://schemas.openxmlformats.org/officeDocument/2006/relationships/slideLayout" Target="../slideLayouts/slideLayout91.xml"/><Relationship Id="rId1" Type="http://schemas.openxmlformats.org/officeDocument/2006/relationships/slideLayout" Target="../slideLayouts/slideLayout90.xml"/><Relationship Id="rId6" Type="http://schemas.openxmlformats.org/officeDocument/2006/relationships/slideLayout" Target="../slideLayouts/slideLayout95.xml"/><Relationship Id="rId11" Type="http://schemas.openxmlformats.org/officeDocument/2006/relationships/slideLayout" Target="../slideLayouts/slideLayout100.xml"/><Relationship Id="rId5" Type="http://schemas.openxmlformats.org/officeDocument/2006/relationships/slideLayout" Target="../slideLayouts/slideLayout94.xml"/><Relationship Id="rId10" Type="http://schemas.openxmlformats.org/officeDocument/2006/relationships/slideLayout" Target="../slideLayouts/slideLayout99.xml"/><Relationship Id="rId4" Type="http://schemas.openxmlformats.org/officeDocument/2006/relationships/slideLayout" Target="../slideLayouts/slideLayout93.xml"/><Relationship Id="rId9"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80905" name="Rectangle 9"/>
          <p:cNvSpPr>
            <a:spLocks noChangeArrowheads="1"/>
          </p:cNvSpPr>
          <p:nvPr userDrawn="1"/>
        </p:nvSpPr>
        <p:spPr bwMode="auto">
          <a:xfrm>
            <a:off x="0" y="785813"/>
            <a:ext cx="9144000" cy="54737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3280942" name="AutoShape 46"/>
          <p:cNvSpPr>
            <a:spLocks noChangeArrowheads="1"/>
          </p:cNvSpPr>
          <p:nvPr userDrawn="1"/>
        </p:nvSpPr>
        <p:spPr bwMode="auto">
          <a:xfrm>
            <a:off x="161925" y="925513"/>
            <a:ext cx="8886825" cy="5210175"/>
          </a:xfrm>
          <a:prstGeom prst="roundRect">
            <a:avLst>
              <a:gd name="adj" fmla="val 1949"/>
            </a:avLst>
          </a:prstGeom>
          <a:solidFill>
            <a:srgbClr val="C0C0C0"/>
          </a:solidFill>
          <a:ln w="9525">
            <a:noFill/>
            <a:round/>
            <a:headEnd/>
            <a:tailEnd/>
          </a:ln>
          <a:effectLst/>
        </p:spPr>
        <p:txBody>
          <a:bodyPr wrap="none" anchor="ctr"/>
          <a:lstStyle/>
          <a:p>
            <a:pPr>
              <a:defRPr/>
            </a:pPr>
            <a:endParaRPr lang="en-US"/>
          </a:p>
        </p:txBody>
      </p:sp>
      <p:sp>
        <p:nvSpPr>
          <p:cNvPr id="3280913" name="AutoShape 17"/>
          <p:cNvSpPr>
            <a:spLocks noChangeArrowheads="1"/>
          </p:cNvSpPr>
          <p:nvPr userDrawn="1"/>
        </p:nvSpPr>
        <p:spPr bwMode="auto">
          <a:xfrm>
            <a:off x="128588" y="885825"/>
            <a:ext cx="8886825" cy="5210175"/>
          </a:xfrm>
          <a:prstGeom prst="roundRect">
            <a:avLst>
              <a:gd name="adj" fmla="val 1949"/>
            </a:avLst>
          </a:prstGeom>
          <a:solidFill>
            <a:schemeClr val="bg1"/>
          </a:solidFill>
          <a:ln w="9525">
            <a:noFill/>
            <a:round/>
            <a:headEnd/>
            <a:tailEnd/>
          </a:ln>
          <a:effectLst/>
        </p:spPr>
        <p:txBody>
          <a:bodyPr wrap="none" anchor="ctr"/>
          <a:lstStyle/>
          <a:p>
            <a:pPr>
              <a:defRPr/>
            </a:pPr>
            <a:endParaRPr lang="en-US"/>
          </a:p>
        </p:txBody>
      </p:sp>
      <p:sp>
        <p:nvSpPr>
          <p:cNvPr id="1029" name="Rectangle 2"/>
          <p:cNvSpPr>
            <a:spLocks noGrp="1" noChangeArrowheads="1"/>
          </p:cNvSpPr>
          <p:nvPr>
            <p:ph type="title"/>
          </p:nvPr>
        </p:nvSpPr>
        <p:spPr bwMode="auto">
          <a:xfrm>
            <a:off x="279400" y="177800"/>
            <a:ext cx="7259638" cy="403225"/>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smtClean="0"/>
              <a:t>Click to edit Master title style</a:t>
            </a:r>
          </a:p>
        </p:txBody>
      </p:sp>
      <p:sp>
        <p:nvSpPr>
          <p:cNvPr id="1030" name="Rectangle 3"/>
          <p:cNvSpPr>
            <a:spLocks noGrp="1" noChangeArrowheads="1"/>
          </p:cNvSpPr>
          <p:nvPr>
            <p:ph type="body" idx="1"/>
          </p:nvPr>
        </p:nvSpPr>
        <p:spPr bwMode="auto">
          <a:xfrm>
            <a:off x="279400" y="1044575"/>
            <a:ext cx="8561388" cy="4881563"/>
          </a:xfrm>
          <a:prstGeom prst="rect">
            <a:avLst/>
          </a:prstGeom>
          <a:noFill/>
          <a:ln w="9525" algn="ctr">
            <a:noFill/>
            <a:miter lim="800000"/>
            <a:headEnd/>
            <a:tailEnd/>
          </a:ln>
        </p:spPr>
        <p:txBody>
          <a:bodyPr vert="horz" wrap="square" lIns="82058" tIns="41029" rIns="82058" bIns="41029" numCol="1" anchor="t" anchorCtr="0" compatLnSpc="1">
            <a:prstTxWarp prst="textNoShape">
              <a:avLst/>
            </a:prstTxWarp>
          </a:bodyPr>
          <a:lstStyle/>
          <a:p>
            <a:pPr lvl="0"/>
            <a:r>
              <a:rPr lang="en-US" dirty="0" smtClean="0"/>
              <a:t>First level subhead here</a:t>
            </a:r>
          </a:p>
          <a:p>
            <a:pPr lvl="1"/>
            <a:r>
              <a:rPr lang="en-US" dirty="0" smtClean="0"/>
              <a:t>Second level content</a:t>
            </a:r>
          </a:p>
          <a:p>
            <a:pPr lvl="2"/>
            <a:r>
              <a:rPr lang="en-US" dirty="0" smtClean="0"/>
              <a:t>Third level content</a:t>
            </a:r>
          </a:p>
          <a:p>
            <a:pPr lvl="3"/>
            <a:r>
              <a:rPr lang="en-US" dirty="0" smtClean="0"/>
              <a:t> </a:t>
            </a:r>
          </a:p>
          <a:p>
            <a:pPr lvl="0"/>
            <a:r>
              <a:rPr lang="en-US" dirty="0" smtClean="0"/>
              <a:t>First level subhead here</a:t>
            </a:r>
          </a:p>
          <a:p>
            <a:pPr lvl="1"/>
            <a:r>
              <a:rPr lang="en-US" dirty="0" smtClean="0"/>
              <a:t>Second level content</a:t>
            </a:r>
          </a:p>
          <a:p>
            <a:pPr lvl="2"/>
            <a:r>
              <a:rPr lang="en-US" dirty="0" smtClean="0"/>
              <a:t>Third level content</a:t>
            </a:r>
          </a:p>
          <a:p>
            <a:pPr lvl="3"/>
            <a:r>
              <a:rPr lang="en-US" dirty="0" smtClean="0"/>
              <a:t> </a:t>
            </a:r>
          </a:p>
        </p:txBody>
      </p:sp>
      <p:sp>
        <p:nvSpPr>
          <p:cNvPr id="3280907" name="Rectangle 11"/>
          <p:cNvSpPr>
            <a:spLocks noChangeArrowheads="1"/>
          </p:cNvSpPr>
          <p:nvPr userDrawn="1"/>
        </p:nvSpPr>
        <p:spPr bwMode="auto">
          <a:xfrm>
            <a:off x="371475" y="6688366"/>
            <a:ext cx="150522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sp>
        <p:nvSpPr>
          <p:cNvPr id="3280911" name="Rectangle 15"/>
          <p:cNvSpPr>
            <a:spLocks noGrp="1" noChangeArrowheads="1"/>
          </p:cNvSpPr>
          <p:nvPr>
            <p:ph type="sldNum" sz="quarter" idx="4"/>
          </p:nvPr>
        </p:nvSpPr>
        <p:spPr bwMode="auto">
          <a:xfrm>
            <a:off x="4425950" y="6459538"/>
            <a:ext cx="290513" cy="311150"/>
          </a:xfrm>
          <a:prstGeom prst="rect">
            <a:avLst/>
          </a:prstGeom>
          <a:noFill/>
          <a:ln w="9525" algn="ctr">
            <a:noFill/>
            <a:miter lim="800000"/>
            <a:headEnd/>
            <a:tailEnd/>
          </a:ln>
          <a:effectLst/>
        </p:spPr>
        <p:txBody>
          <a:bodyPr vert="horz" wrap="square" lIns="91440" tIns="45720" rIns="91440" bIns="45720" numCol="1" anchor="b" anchorCtr="0" compatLnSpc="1">
            <a:prstTxWarp prst="textNoShape">
              <a:avLst/>
            </a:prstTxWarp>
          </a:bodyPr>
          <a:lstStyle>
            <a:lvl1pPr algn="l">
              <a:lnSpc>
                <a:spcPct val="100000"/>
              </a:lnSpc>
              <a:defRPr sz="700">
                <a:solidFill>
                  <a:schemeClr val="tx1"/>
                </a:solidFill>
                <a:latin typeface="+mn-lt"/>
              </a:defRPr>
            </a:lvl1pPr>
          </a:lstStyle>
          <a:p>
            <a:pPr>
              <a:defRPr/>
            </a:pPr>
            <a:fld id="{599B9C93-D65D-4817-B2DF-9FA76DE1A628}" type="slidenum">
              <a:rPr lang="en-US"/>
              <a:pPr>
                <a:defRPr/>
              </a:pPr>
              <a:t>‹#›</a:t>
            </a:fld>
            <a:endParaRPr lang="en-US"/>
          </a:p>
        </p:txBody>
      </p:sp>
      <p:pic>
        <p:nvPicPr>
          <p:cNvPr id="11" name="Picture 10" descr="RakshakLogo_300_dpi.png"/>
          <p:cNvPicPr>
            <a:picLocks noChangeAspect="1"/>
          </p:cNvPicPr>
          <p:nvPr userDrawn="1"/>
        </p:nvPicPr>
        <p:blipFill>
          <a:blip r:embed="rId14" cstate="print"/>
          <a:stretch>
            <a:fillRect/>
          </a:stretch>
        </p:blipFill>
        <p:spPr>
          <a:xfrm>
            <a:off x="7784313" y="200742"/>
            <a:ext cx="1231100" cy="380283"/>
          </a:xfrm>
          <a:prstGeom prst="rect">
            <a:avLst/>
          </a:prstGeom>
        </p:spPr>
      </p:pic>
    </p:spTree>
  </p:cSld>
  <p:clrMap bg1="lt1" tx1="dk1" bg2="lt2" tx2="dk2" accent1="accent1" accent2="accent2" accent3="accent3" accent4="accent4" accent5="accent5" accent6="accent6" hlink="hlink" folHlink="folHlink"/>
  <p:sldLayoutIdLst>
    <p:sldLayoutId id="2147485740" r:id="rId1"/>
    <p:sldLayoutId id="2147485569" r:id="rId2"/>
    <p:sldLayoutId id="2147485570" r:id="rId3"/>
    <p:sldLayoutId id="2147485571" r:id="rId4"/>
    <p:sldLayoutId id="2147485572" r:id="rId5"/>
    <p:sldLayoutId id="2147485573" r:id="rId6"/>
    <p:sldLayoutId id="2147485574" r:id="rId7"/>
    <p:sldLayoutId id="2147485575" r:id="rId8"/>
    <p:sldLayoutId id="2147485576" r:id="rId9"/>
    <p:sldLayoutId id="2147485577" r:id="rId10"/>
    <p:sldLayoutId id="2147485578" r:id="rId11"/>
    <p:sldLayoutId id="2147485579" r:id="rId12"/>
  </p:sldLayoutIdLst>
  <p:transition>
    <p:wipe dir="r"/>
  </p:transition>
  <p:timing>
    <p:tnLst>
      <p:par>
        <p:cTn id="1" dur="indefinite" restart="never" nodeType="tmRoot"/>
      </p:par>
    </p:tnLst>
  </p:timing>
  <p:hf hdr="0" ftr="0" dt="0"/>
  <p:txStyles>
    <p:titleStyle>
      <a:lvl1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mj-lt"/>
          <a:ea typeface="+mj-ea"/>
          <a:cs typeface="+mj-cs"/>
        </a:defRPr>
      </a:lvl1pPr>
      <a:lvl2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2pPr>
      <a:lvl3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3pPr>
      <a:lvl4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4pPr>
      <a:lvl5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5pPr>
      <a:lvl6pPr marL="4572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6pPr>
      <a:lvl7pPr marL="9144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7pPr>
      <a:lvl8pPr marL="13716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8pPr>
      <a:lvl9pPr marL="18288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9pPr>
    </p:titleStyle>
    <p:bodyStyle>
      <a:lvl1pPr marL="287338" indent="-287338"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2000">
          <a:solidFill>
            <a:srgbClr val="000000"/>
          </a:solidFill>
          <a:latin typeface="+mn-lt"/>
          <a:ea typeface="+mn-ea"/>
          <a:cs typeface="+mn-cs"/>
        </a:defRPr>
      </a:lvl1pPr>
      <a:lvl2pPr marL="639763" indent="-2254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2pPr>
      <a:lvl3pPr marL="968375" indent="-214313"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3pPr>
      <a:lvl4pPr marL="1193800" indent="-1111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4pPr>
      <a:lvl5pPr marL="1374775" indent="166688" algn="l" defTabSz="820738" rtl="0" eaLnBrk="0" fontAlgn="base" hangingPunct="0">
        <a:spcBef>
          <a:spcPct val="20000"/>
        </a:spcBef>
        <a:spcAft>
          <a:spcPct val="0"/>
        </a:spcAft>
        <a:buClr>
          <a:schemeClr val="tx1"/>
        </a:buClr>
        <a:buChar char="&gt;"/>
        <a:defRPr sz="1700">
          <a:solidFill>
            <a:schemeClr val="tx1"/>
          </a:solidFill>
          <a:latin typeface="AdobeCorpID MyriadRg" pitchFamily="34" charset="0"/>
        </a:defRPr>
      </a:lvl5pPr>
      <a:lvl6pPr marL="18319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6pPr>
      <a:lvl7pPr marL="22891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7pPr>
      <a:lvl8pPr marL="27463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8pPr>
      <a:lvl9pPr marL="32035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3685378" name="Rectangle 2"/>
          <p:cNvSpPr>
            <a:spLocks noChangeArrowheads="1"/>
          </p:cNvSpPr>
          <p:nvPr userDrawn="1"/>
        </p:nvSpPr>
        <p:spPr bwMode="auto">
          <a:xfrm>
            <a:off x="0" y="785813"/>
            <a:ext cx="9144000" cy="5473700"/>
          </a:xfrm>
          <a:prstGeom prst="rect">
            <a:avLst/>
          </a:prstGeom>
          <a:solidFill>
            <a:srgbClr val="DDDDDD"/>
          </a:solidFill>
          <a:ln w="9525" algn="ctr">
            <a:noFill/>
            <a:miter lim="800000"/>
            <a:headEnd/>
            <a:tailEnd/>
          </a:ln>
          <a:effectLst/>
        </p:spPr>
        <p:txBody>
          <a:bodyPr wrap="none" anchor="ctr"/>
          <a:lstStyle/>
          <a:p>
            <a:pPr>
              <a:defRPr/>
            </a:pPr>
            <a:endParaRPr lang="en-US"/>
          </a:p>
        </p:txBody>
      </p:sp>
      <p:grpSp>
        <p:nvGrpSpPr>
          <p:cNvPr id="10243" name="Group 41"/>
          <p:cNvGrpSpPr>
            <a:grpSpLocks/>
          </p:cNvGrpSpPr>
          <p:nvPr userDrawn="1"/>
        </p:nvGrpSpPr>
        <p:grpSpPr bwMode="auto">
          <a:xfrm>
            <a:off x="163513" y="922338"/>
            <a:ext cx="8886825" cy="5210175"/>
            <a:chOff x="177" y="654"/>
            <a:chExt cx="5598" cy="3282"/>
          </a:xfrm>
        </p:grpSpPr>
        <p:sp>
          <p:nvSpPr>
            <p:cNvPr id="3685414" name="AutoShape 38"/>
            <p:cNvSpPr>
              <a:spLocks noChangeArrowheads="1"/>
            </p:cNvSpPr>
            <p:nvPr userDrawn="1"/>
          </p:nvSpPr>
          <p:spPr bwMode="auto">
            <a:xfrm>
              <a:off x="177" y="654"/>
              <a:ext cx="1811" cy="3282"/>
            </a:xfrm>
            <a:prstGeom prst="roundRect">
              <a:avLst>
                <a:gd name="adj" fmla="val 3477"/>
              </a:avLst>
            </a:prstGeom>
            <a:solidFill>
              <a:srgbClr val="C0C0C0"/>
            </a:solidFill>
            <a:ln w="9525" algn="ctr">
              <a:noFill/>
              <a:round/>
              <a:headEnd/>
              <a:tailEnd/>
            </a:ln>
            <a:effectLst/>
          </p:spPr>
          <p:txBody>
            <a:bodyPr wrap="none" anchor="ctr"/>
            <a:lstStyle/>
            <a:p>
              <a:pPr>
                <a:defRPr/>
              </a:pPr>
              <a:endParaRPr lang="en-US"/>
            </a:p>
          </p:txBody>
        </p:sp>
        <p:sp>
          <p:nvSpPr>
            <p:cNvPr id="3685415" name="AutoShape 39"/>
            <p:cNvSpPr>
              <a:spLocks noChangeArrowheads="1"/>
            </p:cNvSpPr>
            <p:nvPr userDrawn="1"/>
          </p:nvSpPr>
          <p:spPr bwMode="auto">
            <a:xfrm>
              <a:off x="2070" y="654"/>
              <a:ext cx="1811" cy="3282"/>
            </a:xfrm>
            <a:prstGeom prst="roundRect">
              <a:avLst>
                <a:gd name="adj" fmla="val 3477"/>
              </a:avLst>
            </a:prstGeom>
            <a:solidFill>
              <a:srgbClr val="C0C0C0"/>
            </a:solidFill>
            <a:ln w="9525" algn="ctr">
              <a:noFill/>
              <a:round/>
              <a:headEnd/>
              <a:tailEnd/>
            </a:ln>
            <a:effectLst/>
          </p:spPr>
          <p:txBody>
            <a:bodyPr wrap="none" anchor="ctr"/>
            <a:lstStyle/>
            <a:p>
              <a:pPr>
                <a:defRPr/>
              </a:pPr>
              <a:endParaRPr lang="en-US"/>
            </a:p>
          </p:txBody>
        </p:sp>
        <p:sp>
          <p:nvSpPr>
            <p:cNvPr id="3685416" name="AutoShape 40"/>
            <p:cNvSpPr>
              <a:spLocks noChangeArrowheads="1"/>
            </p:cNvSpPr>
            <p:nvPr userDrawn="1"/>
          </p:nvSpPr>
          <p:spPr bwMode="auto">
            <a:xfrm>
              <a:off x="3964" y="654"/>
              <a:ext cx="1811" cy="3282"/>
            </a:xfrm>
            <a:prstGeom prst="roundRect">
              <a:avLst>
                <a:gd name="adj" fmla="val 3477"/>
              </a:avLst>
            </a:prstGeom>
            <a:solidFill>
              <a:srgbClr val="C0C0C0"/>
            </a:solidFill>
            <a:ln w="9525" algn="ctr">
              <a:noFill/>
              <a:round/>
              <a:headEnd/>
              <a:tailEnd/>
            </a:ln>
            <a:effectLst/>
          </p:spPr>
          <p:txBody>
            <a:bodyPr wrap="none" anchor="ctr"/>
            <a:lstStyle/>
            <a:p>
              <a:pPr>
                <a:defRPr/>
              </a:pPr>
              <a:endParaRPr lang="en-US"/>
            </a:p>
          </p:txBody>
        </p:sp>
      </p:grpSp>
      <p:sp>
        <p:nvSpPr>
          <p:cNvPr id="3685398" name="AutoShape 22"/>
          <p:cNvSpPr>
            <a:spLocks noChangeArrowheads="1"/>
          </p:cNvSpPr>
          <p:nvPr userDrawn="1"/>
        </p:nvSpPr>
        <p:spPr bwMode="auto">
          <a:xfrm>
            <a:off x="128588" y="885825"/>
            <a:ext cx="2874962" cy="5210175"/>
          </a:xfrm>
          <a:prstGeom prst="roundRect">
            <a:avLst>
              <a:gd name="adj" fmla="val 3477"/>
            </a:avLst>
          </a:prstGeom>
          <a:solidFill>
            <a:schemeClr val="bg1"/>
          </a:solidFill>
          <a:ln w="9525" algn="ctr">
            <a:noFill/>
            <a:round/>
            <a:headEnd/>
            <a:tailEnd/>
          </a:ln>
          <a:effectLst/>
        </p:spPr>
        <p:txBody>
          <a:bodyPr wrap="none" anchor="ctr"/>
          <a:lstStyle/>
          <a:p>
            <a:pPr>
              <a:defRPr/>
            </a:pPr>
            <a:endParaRPr lang="en-US"/>
          </a:p>
        </p:txBody>
      </p:sp>
      <p:sp>
        <p:nvSpPr>
          <p:cNvPr id="10245" name="Rectangle 5"/>
          <p:cNvSpPr>
            <a:spLocks noGrp="1" noChangeArrowheads="1"/>
          </p:cNvSpPr>
          <p:nvPr>
            <p:ph type="title"/>
          </p:nvPr>
        </p:nvSpPr>
        <p:spPr bwMode="auto">
          <a:xfrm>
            <a:off x="282575" y="177800"/>
            <a:ext cx="7377113" cy="403225"/>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smtClean="0"/>
              <a:t>Click to edit Master title style</a:t>
            </a:r>
          </a:p>
        </p:txBody>
      </p:sp>
      <p:sp>
        <p:nvSpPr>
          <p:cNvPr id="10246" name="Rectangle 6"/>
          <p:cNvSpPr>
            <a:spLocks noGrp="1" noChangeArrowheads="1"/>
          </p:cNvSpPr>
          <p:nvPr>
            <p:ph type="body" idx="1"/>
          </p:nvPr>
        </p:nvSpPr>
        <p:spPr bwMode="auto">
          <a:xfrm>
            <a:off x="279400" y="1044575"/>
            <a:ext cx="2554288" cy="4881563"/>
          </a:xfrm>
          <a:prstGeom prst="rect">
            <a:avLst/>
          </a:prstGeom>
          <a:noFill/>
          <a:ln w="9525" algn="ctr">
            <a:noFill/>
            <a:miter lim="800000"/>
            <a:headEnd/>
            <a:tailEnd/>
          </a:ln>
        </p:spPr>
        <p:txBody>
          <a:bodyPr vert="horz" wrap="square" lIns="82058" tIns="41029" rIns="82058" bIns="41029" numCol="1" anchor="t" anchorCtr="0" compatLnSpc="1">
            <a:prstTxWarp prst="textNoShape">
              <a:avLst/>
            </a:prstTxWarp>
          </a:bodyPr>
          <a:lstStyle/>
          <a:p>
            <a:pPr lvl="0"/>
            <a:r>
              <a:rPr lang="en-US" smtClean="0"/>
              <a:t>First level subhead here</a:t>
            </a:r>
          </a:p>
          <a:p>
            <a:pPr lvl="1"/>
            <a:r>
              <a:rPr lang="en-US" smtClean="0"/>
              <a:t>Second level content</a:t>
            </a:r>
          </a:p>
          <a:p>
            <a:pPr lvl="2"/>
            <a:r>
              <a:rPr lang="en-US" smtClean="0"/>
              <a:t>Third level content</a:t>
            </a:r>
          </a:p>
          <a:p>
            <a:pPr lvl="3"/>
            <a:r>
              <a:rPr lang="en-US" smtClean="0"/>
              <a:t> </a:t>
            </a:r>
          </a:p>
          <a:p>
            <a:pPr lvl="0"/>
            <a:r>
              <a:rPr lang="en-US" smtClean="0"/>
              <a:t>First level subhead here</a:t>
            </a:r>
          </a:p>
          <a:p>
            <a:pPr lvl="1"/>
            <a:r>
              <a:rPr lang="en-US" smtClean="0"/>
              <a:t>Second level content</a:t>
            </a:r>
          </a:p>
          <a:p>
            <a:pPr lvl="2"/>
            <a:r>
              <a:rPr lang="en-US" smtClean="0"/>
              <a:t>Third level content</a:t>
            </a:r>
          </a:p>
          <a:p>
            <a:pPr lvl="3"/>
            <a:r>
              <a:rPr lang="en-US" smtClean="0"/>
              <a:t> </a:t>
            </a:r>
          </a:p>
        </p:txBody>
      </p:sp>
      <p:sp>
        <p:nvSpPr>
          <p:cNvPr id="3685384" name="Rectangle 8"/>
          <p:cNvSpPr>
            <a:spLocks noGrp="1" noChangeArrowheads="1"/>
          </p:cNvSpPr>
          <p:nvPr>
            <p:ph type="sldNum" sz="quarter" idx="4"/>
          </p:nvPr>
        </p:nvSpPr>
        <p:spPr bwMode="auto">
          <a:xfrm>
            <a:off x="4425950" y="6459538"/>
            <a:ext cx="290513" cy="311150"/>
          </a:xfrm>
          <a:prstGeom prst="rect">
            <a:avLst/>
          </a:prstGeom>
          <a:noFill/>
          <a:ln w="9525" algn="ctr">
            <a:noFill/>
            <a:miter lim="800000"/>
            <a:headEnd/>
            <a:tailEnd/>
          </a:ln>
          <a:effectLst/>
        </p:spPr>
        <p:txBody>
          <a:bodyPr vert="horz" wrap="square" lIns="91440" tIns="45720" rIns="91440" bIns="45720" numCol="1" anchor="b" anchorCtr="0" compatLnSpc="1">
            <a:prstTxWarp prst="textNoShape">
              <a:avLst/>
            </a:prstTxWarp>
          </a:bodyPr>
          <a:lstStyle>
            <a:lvl1pPr algn="l">
              <a:lnSpc>
                <a:spcPct val="100000"/>
              </a:lnSpc>
              <a:defRPr sz="700">
                <a:solidFill>
                  <a:schemeClr val="tx1"/>
                </a:solidFill>
                <a:latin typeface="+mn-lt"/>
              </a:defRPr>
            </a:lvl1pPr>
          </a:lstStyle>
          <a:p>
            <a:pPr>
              <a:defRPr/>
            </a:pPr>
            <a:fld id="{1237F3D3-61A1-4B7D-A4B1-087BBA377536}" type="slidenum">
              <a:rPr lang="en-US"/>
              <a:pPr>
                <a:defRPr/>
              </a:pPr>
              <a:t>‹#›</a:t>
            </a:fld>
            <a:endParaRPr lang="en-US"/>
          </a:p>
        </p:txBody>
      </p:sp>
      <p:sp>
        <p:nvSpPr>
          <p:cNvPr id="3685410" name="Rectangle 34"/>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sp>
        <p:nvSpPr>
          <p:cNvPr id="3685412" name="AutoShape 36"/>
          <p:cNvSpPr>
            <a:spLocks noChangeArrowheads="1"/>
          </p:cNvSpPr>
          <p:nvPr userDrawn="1"/>
        </p:nvSpPr>
        <p:spPr bwMode="auto">
          <a:xfrm>
            <a:off x="3133725" y="885825"/>
            <a:ext cx="2874963" cy="5210175"/>
          </a:xfrm>
          <a:prstGeom prst="roundRect">
            <a:avLst>
              <a:gd name="adj" fmla="val 3477"/>
            </a:avLst>
          </a:prstGeom>
          <a:solidFill>
            <a:schemeClr val="bg1"/>
          </a:solidFill>
          <a:ln w="9525" algn="ctr">
            <a:noFill/>
            <a:round/>
            <a:headEnd/>
            <a:tailEnd/>
          </a:ln>
          <a:effectLst/>
        </p:spPr>
        <p:txBody>
          <a:bodyPr wrap="none" anchor="ctr"/>
          <a:lstStyle/>
          <a:p>
            <a:pPr>
              <a:defRPr/>
            </a:pPr>
            <a:endParaRPr lang="en-US"/>
          </a:p>
        </p:txBody>
      </p:sp>
      <p:sp>
        <p:nvSpPr>
          <p:cNvPr id="3685413" name="AutoShape 37"/>
          <p:cNvSpPr>
            <a:spLocks noChangeArrowheads="1"/>
          </p:cNvSpPr>
          <p:nvPr userDrawn="1"/>
        </p:nvSpPr>
        <p:spPr bwMode="auto">
          <a:xfrm>
            <a:off x="6140450" y="885825"/>
            <a:ext cx="2874963" cy="5210175"/>
          </a:xfrm>
          <a:prstGeom prst="roundRect">
            <a:avLst>
              <a:gd name="adj" fmla="val 3477"/>
            </a:avLst>
          </a:prstGeom>
          <a:solidFill>
            <a:schemeClr val="bg1"/>
          </a:solidFill>
          <a:ln w="9525" algn="ctr">
            <a:noFill/>
            <a:round/>
            <a:headEnd/>
            <a:tailEnd/>
          </a:ln>
          <a:effectLst/>
        </p:spPr>
        <p:txBody>
          <a:bodyPr wrap="none" anchor="ctr"/>
          <a:lstStyle/>
          <a:p>
            <a:pPr>
              <a:defRPr/>
            </a:pPr>
            <a:endParaRPr lang="en-US"/>
          </a:p>
        </p:txBody>
      </p:sp>
      <p:pic>
        <p:nvPicPr>
          <p:cNvPr id="15" name="Picture 14" descr="RakshakLogo_300_dpi.png"/>
          <p:cNvPicPr>
            <a:picLocks noChangeAspect="1"/>
          </p:cNvPicPr>
          <p:nvPr userDrawn="1"/>
        </p:nvPicPr>
        <p:blipFill>
          <a:blip r:embed="rId13" cstate="print"/>
          <a:stretch>
            <a:fillRect/>
          </a:stretch>
        </p:blipFill>
        <p:spPr>
          <a:xfrm>
            <a:off x="7787488" y="200742"/>
            <a:ext cx="1231100" cy="380283"/>
          </a:xfrm>
          <a:prstGeom prst="rect">
            <a:avLst/>
          </a:prstGeom>
        </p:spPr>
      </p:pic>
    </p:spTree>
  </p:cSld>
  <p:clrMap bg1="lt1" tx1="dk1" bg2="lt2" tx2="dk2" accent1="accent1" accent2="accent2" accent3="accent3" accent4="accent4" accent5="accent5" accent6="accent6" hlink="hlink" folHlink="folHlink"/>
  <p:sldLayoutIdLst>
    <p:sldLayoutId id="2147485749" r:id="rId1"/>
    <p:sldLayoutId id="2147485660" r:id="rId2"/>
    <p:sldLayoutId id="2147485661" r:id="rId3"/>
    <p:sldLayoutId id="2147485662" r:id="rId4"/>
    <p:sldLayoutId id="2147485663" r:id="rId5"/>
    <p:sldLayoutId id="2147485664" r:id="rId6"/>
    <p:sldLayoutId id="2147485665" r:id="rId7"/>
    <p:sldLayoutId id="2147485666" r:id="rId8"/>
    <p:sldLayoutId id="2147485667" r:id="rId9"/>
    <p:sldLayoutId id="2147485668" r:id="rId10"/>
    <p:sldLayoutId id="2147485669" r:id="rId11"/>
  </p:sldLayoutIdLst>
  <p:transition>
    <p:wipe dir="r"/>
  </p:transition>
  <p:timing>
    <p:tnLst>
      <p:par>
        <p:cTn id="1" dur="indefinite" restart="never" nodeType="tmRoot"/>
      </p:par>
    </p:tnLst>
  </p:timing>
  <p:hf hdr="0" ftr="0" dt="0"/>
  <p:txStyles>
    <p:titleStyle>
      <a:lvl1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mj-lt"/>
          <a:ea typeface="+mj-ea"/>
          <a:cs typeface="+mj-cs"/>
        </a:defRPr>
      </a:lvl1pPr>
      <a:lvl2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2pPr>
      <a:lvl3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3pPr>
      <a:lvl4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4pPr>
      <a:lvl5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5pPr>
      <a:lvl6pPr marL="4572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6pPr>
      <a:lvl7pPr marL="9144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7pPr>
      <a:lvl8pPr marL="13716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8pPr>
      <a:lvl9pPr marL="18288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9pPr>
    </p:titleStyle>
    <p:bodyStyle>
      <a:lvl1pPr marL="287338" indent="-287338"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2000">
          <a:solidFill>
            <a:srgbClr val="000000"/>
          </a:solidFill>
          <a:latin typeface="+mn-lt"/>
          <a:ea typeface="+mn-ea"/>
          <a:cs typeface="+mn-cs"/>
        </a:defRPr>
      </a:lvl1pPr>
      <a:lvl2pPr marL="639763" indent="-2254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2pPr>
      <a:lvl3pPr marL="968375" indent="-214313"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3pPr>
      <a:lvl4pPr marL="1193800" indent="-1111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4pPr>
      <a:lvl5pPr marL="1374775" indent="166688" algn="l" defTabSz="820738" rtl="0" eaLnBrk="0" fontAlgn="base" hangingPunct="0">
        <a:spcBef>
          <a:spcPct val="20000"/>
        </a:spcBef>
        <a:spcAft>
          <a:spcPct val="0"/>
        </a:spcAft>
        <a:buClr>
          <a:schemeClr val="tx1"/>
        </a:buClr>
        <a:buChar char="&gt;"/>
        <a:defRPr sz="1700">
          <a:solidFill>
            <a:schemeClr val="tx1"/>
          </a:solidFill>
          <a:latin typeface="AdobeCorpID MyriadRg" pitchFamily="34" charset="0"/>
        </a:defRPr>
      </a:lvl5pPr>
      <a:lvl6pPr marL="18319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6pPr>
      <a:lvl7pPr marL="22891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7pPr>
      <a:lvl8pPr marL="27463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8pPr>
      <a:lvl9pPr marL="32035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4513794" name="Rectangle 2"/>
          <p:cNvSpPr>
            <a:spLocks noChangeArrowheads="1"/>
          </p:cNvSpPr>
          <p:nvPr userDrawn="1"/>
        </p:nvSpPr>
        <p:spPr bwMode="auto">
          <a:xfrm>
            <a:off x="0" y="785813"/>
            <a:ext cx="9144000" cy="5473700"/>
          </a:xfrm>
          <a:prstGeom prst="rect">
            <a:avLst/>
          </a:prstGeom>
          <a:solidFill>
            <a:srgbClr val="DDDDDD"/>
          </a:solidFill>
          <a:ln w="9525" algn="ctr">
            <a:noFill/>
            <a:miter lim="800000"/>
            <a:headEnd/>
            <a:tailEnd/>
          </a:ln>
          <a:effectLst/>
        </p:spPr>
        <p:txBody>
          <a:bodyPr wrap="none" anchor="ctr"/>
          <a:lstStyle/>
          <a:p>
            <a:pPr>
              <a:defRPr/>
            </a:pPr>
            <a:endParaRPr lang="en-US"/>
          </a:p>
        </p:txBody>
      </p:sp>
      <p:grpSp>
        <p:nvGrpSpPr>
          <p:cNvPr id="11267" name="Group 35"/>
          <p:cNvGrpSpPr>
            <a:grpSpLocks/>
          </p:cNvGrpSpPr>
          <p:nvPr userDrawn="1"/>
        </p:nvGrpSpPr>
        <p:grpSpPr bwMode="auto">
          <a:xfrm>
            <a:off x="114300" y="885825"/>
            <a:ext cx="2200275" cy="5246688"/>
            <a:chOff x="81" y="558"/>
            <a:chExt cx="1283" cy="3305"/>
          </a:xfrm>
        </p:grpSpPr>
        <p:sp>
          <p:nvSpPr>
            <p:cNvPr id="4513796" name="AutoShape 4"/>
            <p:cNvSpPr>
              <a:spLocks noChangeArrowheads="1"/>
            </p:cNvSpPr>
            <p:nvPr userDrawn="1"/>
          </p:nvSpPr>
          <p:spPr bwMode="auto">
            <a:xfrm>
              <a:off x="96" y="581"/>
              <a:ext cx="1268" cy="3282"/>
            </a:xfrm>
            <a:prstGeom prst="roundRect">
              <a:avLst>
                <a:gd name="adj" fmla="val 3477"/>
              </a:avLst>
            </a:prstGeom>
            <a:solidFill>
              <a:srgbClr val="C0C0C0"/>
            </a:solidFill>
            <a:ln w="9525" algn="ctr">
              <a:noFill/>
              <a:round/>
              <a:headEnd/>
              <a:tailEnd/>
            </a:ln>
            <a:effectLst/>
          </p:spPr>
          <p:txBody>
            <a:bodyPr wrap="none" anchor="ctr"/>
            <a:lstStyle/>
            <a:p>
              <a:pPr>
                <a:defRPr/>
              </a:pPr>
              <a:endParaRPr lang="en-US"/>
            </a:p>
          </p:txBody>
        </p:sp>
        <p:sp>
          <p:nvSpPr>
            <p:cNvPr id="4513799" name="AutoShape 7"/>
            <p:cNvSpPr>
              <a:spLocks noChangeArrowheads="1"/>
            </p:cNvSpPr>
            <p:nvPr userDrawn="1"/>
          </p:nvSpPr>
          <p:spPr bwMode="auto">
            <a:xfrm>
              <a:off x="81" y="558"/>
              <a:ext cx="1268" cy="3282"/>
            </a:xfrm>
            <a:prstGeom prst="roundRect">
              <a:avLst>
                <a:gd name="adj" fmla="val 3477"/>
              </a:avLst>
            </a:prstGeom>
            <a:solidFill>
              <a:schemeClr val="bg1"/>
            </a:solidFill>
            <a:ln w="9525" algn="ctr">
              <a:noFill/>
              <a:round/>
              <a:headEnd/>
              <a:tailEnd/>
            </a:ln>
            <a:effectLst/>
          </p:spPr>
          <p:txBody>
            <a:bodyPr wrap="none" anchor="ctr"/>
            <a:lstStyle/>
            <a:p>
              <a:pPr>
                <a:defRPr/>
              </a:pPr>
              <a:endParaRPr lang="en-US"/>
            </a:p>
          </p:txBody>
        </p:sp>
      </p:grpSp>
      <p:grpSp>
        <p:nvGrpSpPr>
          <p:cNvPr id="11268" name="Group 36"/>
          <p:cNvGrpSpPr>
            <a:grpSpLocks/>
          </p:cNvGrpSpPr>
          <p:nvPr userDrawn="1"/>
        </p:nvGrpSpPr>
        <p:grpSpPr bwMode="auto">
          <a:xfrm>
            <a:off x="2349500" y="885825"/>
            <a:ext cx="2201863" cy="5246688"/>
            <a:chOff x="1406" y="558"/>
            <a:chExt cx="1284" cy="3305"/>
          </a:xfrm>
        </p:grpSpPr>
        <p:sp>
          <p:nvSpPr>
            <p:cNvPr id="4513797" name="AutoShape 5"/>
            <p:cNvSpPr>
              <a:spLocks noChangeArrowheads="1"/>
            </p:cNvSpPr>
            <p:nvPr userDrawn="1"/>
          </p:nvSpPr>
          <p:spPr bwMode="auto">
            <a:xfrm>
              <a:off x="1422" y="581"/>
              <a:ext cx="1268" cy="3282"/>
            </a:xfrm>
            <a:prstGeom prst="roundRect">
              <a:avLst>
                <a:gd name="adj" fmla="val 3477"/>
              </a:avLst>
            </a:prstGeom>
            <a:solidFill>
              <a:srgbClr val="C0C0C0"/>
            </a:solidFill>
            <a:ln w="9525" algn="ctr">
              <a:noFill/>
              <a:round/>
              <a:headEnd/>
              <a:tailEnd/>
            </a:ln>
            <a:effectLst/>
          </p:spPr>
          <p:txBody>
            <a:bodyPr wrap="none" anchor="ctr"/>
            <a:lstStyle/>
            <a:p>
              <a:pPr>
                <a:defRPr/>
              </a:pPr>
              <a:endParaRPr lang="en-US"/>
            </a:p>
          </p:txBody>
        </p:sp>
        <p:sp>
          <p:nvSpPr>
            <p:cNvPr id="4513815" name="AutoShape 23"/>
            <p:cNvSpPr>
              <a:spLocks noChangeArrowheads="1"/>
            </p:cNvSpPr>
            <p:nvPr userDrawn="1"/>
          </p:nvSpPr>
          <p:spPr bwMode="auto">
            <a:xfrm>
              <a:off x="1406" y="558"/>
              <a:ext cx="1268" cy="3282"/>
            </a:xfrm>
            <a:prstGeom prst="roundRect">
              <a:avLst>
                <a:gd name="adj" fmla="val 3477"/>
              </a:avLst>
            </a:prstGeom>
            <a:solidFill>
              <a:schemeClr val="bg1"/>
            </a:solidFill>
            <a:ln w="9525" algn="ctr">
              <a:noFill/>
              <a:round/>
              <a:headEnd/>
              <a:tailEnd/>
            </a:ln>
            <a:effectLst/>
          </p:spPr>
          <p:txBody>
            <a:bodyPr wrap="none" anchor="ctr"/>
            <a:lstStyle/>
            <a:p>
              <a:pPr>
                <a:defRPr/>
              </a:pPr>
              <a:endParaRPr lang="en-US"/>
            </a:p>
          </p:txBody>
        </p:sp>
      </p:grpSp>
      <p:grpSp>
        <p:nvGrpSpPr>
          <p:cNvPr id="11269" name="Group 37"/>
          <p:cNvGrpSpPr>
            <a:grpSpLocks/>
          </p:cNvGrpSpPr>
          <p:nvPr userDrawn="1"/>
        </p:nvGrpSpPr>
        <p:grpSpPr bwMode="auto">
          <a:xfrm>
            <a:off x="4587875" y="885825"/>
            <a:ext cx="2200275" cy="5246688"/>
            <a:chOff x="2733" y="558"/>
            <a:chExt cx="1283" cy="3305"/>
          </a:xfrm>
        </p:grpSpPr>
        <p:sp>
          <p:nvSpPr>
            <p:cNvPr id="4513798" name="AutoShape 6"/>
            <p:cNvSpPr>
              <a:spLocks noChangeArrowheads="1"/>
            </p:cNvSpPr>
            <p:nvPr userDrawn="1"/>
          </p:nvSpPr>
          <p:spPr bwMode="auto">
            <a:xfrm>
              <a:off x="2748" y="581"/>
              <a:ext cx="1268" cy="3282"/>
            </a:xfrm>
            <a:prstGeom prst="roundRect">
              <a:avLst>
                <a:gd name="adj" fmla="val 3477"/>
              </a:avLst>
            </a:prstGeom>
            <a:solidFill>
              <a:srgbClr val="C0C0C0"/>
            </a:solidFill>
            <a:ln w="9525" algn="ctr">
              <a:noFill/>
              <a:round/>
              <a:headEnd/>
              <a:tailEnd/>
            </a:ln>
            <a:effectLst/>
          </p:spPr>
          <p:txBody>
            <a:bodyPr wrap="none" anchor="ctr"/>
            <a:lstStyle/>
            <a:p>
              <a:pPr>
                <a:defRPr/>
              </a:pPr>
              <a:endParaRPr lang="en-US"/>
            </a:p>
          </p:txBody>
        </p:sp>
        <p:sp>
          <p:nvSpPr>
            <p:cNvPr id="4513816" name="AutoShape 24"/>
            <p:cNvSpPr>
              <a:spLocks noChangeArrowheads="1"/>
            </p:cNvSpPr>
            <p:nvPr userDrawn="1"/>
          </p:nvSpPr>
          <p:spPr bwMode="auto">
            <a:xfrm>
              <a:off x="2733" y="558"/>
              <a:ext cx="1268" cy="3282"/>
            </a:xfrm>
            <a:prstGeom prst="roundRect">
              <a:avLst>
                <a:gd name="adj" fmla="val 3477"/>
              </a:avLst>
            </a:prstGeom>
            <a:solidFill>
              <a:schemeClr val="bg1"/>
            </a:solidFill>
            <a:ln w="9525" algn="ctr">
              <a:noFill/>
              <a:round/>
              <a:headEnd/>
              <a:tailEnd/>
            </a:ln>
            <a:effectLst/>
          </p:spPr>
          <p:txBody>
            <a:bodyPr wrap="none" anchor="ctr"/>
            <a:lstStyle/>
            <a:p>
              <a:pPr>
                <a:defRPr/>
              </a:pPr>
              <a:endParaRPr lang="en-US"/>
            </a:p>
          </p:txBody>
        </p:sp>
      </p:grpSp>
      <p:grpSp>
        <p:nvGrpSpPr>
          <p:cNvPr id="11270" name="Group 38"/>
          <p:cNvGrpSpPr>
            <a:grpSpLocks/>
          </p:cNvGrpSpPr>
          <p:nvPr userDrawn="1"/>
        </p:nvGrpSpPr>
        <p:grpSpPr bwMode="auto">
          <a:xfrm>
            <a:off x="6824663" y="885825"/>
            <a:ext cx="2200275" cy="5246688"/>
            <a:chOff x="4052" y="558"/>
            <a:chExt cx="1283" cy="3305"/>
          </a:xfrm>
        </p:grpSpPr>
        <p:sp>
          <p:nvSpPr>
            <p:cNvPr id="4513820" name="AutoShape 28"/>
            <p:cNvSpPr>
              <a:spLocks noChangeArrowheads="1"/>
            </p:cNvSpPr>
            <p:nvPr userDrawn="1"/>
          </p:nvSpPr>
          <p:spPr bwMode="auto">
            <a:xfrm>
              <a:off x="4067" y="581"/>
              <a:ext cx="1268" cy="3282"/>
            </a:xfrm>
            <a:prstGeom prst="roundRect">
              <a:avLst>
                <a:gd name="adj" fmla="val 3477"/>
              </a:avLst>
            </a:prstGeom>
            <a:solidFill>
              <a:srgbClr val="C0C0C0"/>
            </a:solidFill>
            <a:ln w="9525" algn="ctr">
              <a:noFill/>
              <a:round/>
              <a:headEnd/>
              <a:tailEnd/>
            </a:ln>
            <a:effectLst/>
          </p:spPr>
          <p:txBody>
            <a:bodyPr wrap="none" anchor="ctr"/>
            <a:lstStyle/>
            <a:p>
              <a:pPr>
                <a:defRPr/>
              </a:pPr>
              <a:endParaRPr lang="en-US"/>
            </a:p>
          </p:txBody>
        </p:sp>
        <p:sp>
          <p:nvSpPr>
            <p:cNvPr id="4513823" name="AutoShape 31"/>
            <p:cNvSpPr>
              <a:spLocks noChangeArrowheads="1"/>
            </p:cNvSpPr>
            <p:nvPr userDrawn="1"/>
          </p:nvSpPr>
          <p:spPr bwMode="auto">
            <a:xfrm>
              <a:off x="4052" y="558"/>
              <a:ext cx="1268" cy="3282"/>
            </a:xfrm>
            <a:prstGeom prst="roundRect">
              <a:avLst>
                <a:gd name="adj" fmla="val 3477"/>
              </a:avLst>
            </a:prstGeom>
            <a:solidFill>
              <a:schemeClr val="bg1"/>
            </a:solidFill>
            <a:ln w="9525" algn="ctr">
              <a:noFill/>
              <a:round/>
              <a:headEnd/>
              <a:tailEnd/>
            </a:ln>
            <a:effectLst/>
          </p:spPr>
          <p:txBody>
            <a:bodyPr wrap="none" anchor="ctr"/>
            <a:lstStyle/>
            <a:p>
              <a:pPr>
                <a:defRPr/>
              </a:pPr>
              <a:endParaRPr lang="en-US"/>
            </a:p>
          </p:txBody>
        </p:sp>
      </p:grpSp>
      <p:sp>
        <p:nvSpPr>
          <p:cNvPr id="11271" name="Rectangle 8"/>
          <p:cNvSpPr>
            <a:spLocks noGrp="1" noChangeArrowheads="1"/>
          </p:cNvSpPr>
          <p:nvPr>
            <p:ph type="title"/>
          </p:nvPr>
        </p:nvSpPr>
        <p:spPr bwMode="auto">
          <a:xfrm>
            <a:off x="282575" y="177800"/>
            <a:ext cx="7340600" cy="403225"/>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smtClean="0"/>
              <a:t>Click to edit Master title style</a:t>
            </a:r>
          </a:p>
        </p:txBody>
      </p:sp>
      <p:sp>
        <p:nvSpPr>
          <p:cNvPr id="11272" name="Rectangle 9"/>
          <p:cNvSpPr>
            <a:spLocks noGrp="1" noChangeArrowheads="1"/>
          </p:cNvSpPr>
          <p:nvPr>
            <p:ph type="body" idx="1"/>
          </p:nvPr>
        </p:nvSpPr>
        <p:spPr bwMode="auto">
          <a:xfrm>
            <a:off x="279400" y="1044575"/>
            <a:ext cx="8656638" cy="4881563"/>
          </a:xfrm>
          <a:prstGeom prst="rect">
            <a:avLst/>
          </a:prstGeom>
          <a:noFill/>
          <a:ln w="9525" algn="ctr">
            <a:noFill/>
            <a:miter lim="800000"/>
            <a:headEnd/>
            <a:tailEnd/>
          </a:ln>
        </p:spPr>
        <p:txBody>
          <a:bodyPr vert="horz" wrap="square" lIns="82058" tIns="41029" rIns="82058" bIns="41029" numCol="1" anchor="t" anchorCtr="0" compatLnSpc="1">
            <a:prstTxWarp prst="textNoShape">
              <a:avLst/>
            </a:prstTxWarp>
          </a:bodyPr>
          <a:lstStyle/>
          <a:p>
            <a:pPr lvl="0"/>
            <a:r>
              <a:rPr lang="en-US" smtClean="0"/>
              <a:t>First level subhead here</a:t>
            </a:r>
          </a:p>
          <a:p>
            <a:pPr lvl="1"/>
            <a:r>
              <a:rPr lang="en-US" smtClean="0"/>
              <a:t>Second level content</a:t>
            </a:r>
          </a:p>
          <a:p>
            <a:pPr lvl="2"/>
            <a:r>
              <a:rPr lang="en-US" smtClean="0"/>
              <a:t>Third level content</a:t>
            </a:r>
          </a:p>
          <a:p>
            <a:pPr lvl="3"/>
            <a:r>
              <a:rPr lang="en-US" smtClean="0"/>
              <a:t> </a:t>
            </a:r>
          </a:p>
          <a:p>
            <a:pPr lvl="0"/>
            <a:r>
              <a:rPr lang="en-US" smtClean="0"/>
              <a:t>First level subhead here</a:t>
            </a:r>
          </a:p>
          <a:p>
            <a:pPr lvl="1"/>
            <a:r>
              <a:rPr lang="en-US" smtClean="0"/>
              <a:t>Second level content</a:t>
            </a:r>
          </a:p>
          <a:p>
            <a:pPr lvl="2"/>
            <a:r>
              <a:rPr lang="en-US" smtClean="0"/>
              <a:t>Third level content</a:t>
            </a:r>
          </a:p>
          <a:p>
            <a:pPr lvl="3"/>
            <a:r>
              <a:rPr lang="en-US" smtClean="0"/>
              <a:t> </a:t>
            </a:r>
          </a:p>
        </p:txBody>
      </p:sp>
      <p:sp>
        <p:nvSpPr>
          <p:cNvPr id="4513802" name="Rectangle 10"/>
          <p:cNvSpPr>
            <a:spLocks noGrp="1" noChangeArrowheads="1"/>
          </p:cNvSpPr>
          <p:nvPr>
            <p:ph type="sldNum" sz="quarter" idx="4"/>
          </p:nvPr>
        </p:nvSpPr>
        <p:spPr bwMode="auto">
          <a:xfrm>
            <a:off x="4425950" y="6459538"/>
            <a:ext cx="290513" cy="311150"/>
          </a:xfrm>
          <a:prstGeom prst="rect">
            <a:avLst/>
          </a:prstGeom>
          <a:noFill/>
          <a:ln w="9525" algn="ctr">
            <a:noFill/>
            <a:miter lim="800000"/>
            <a:headEnd/>
            <a:tailEnd/>
          </a:ln>
          <a:effectLst/>
        </p:spPr>
        <p:txBody>
          <a:bodyPr vert="horz" wrap="square" lIns="91440" tIns="45720" rIns="91440" bIns="45720" numCol="1" anchor="b" anchorCtr="0" compatLnSpc="1">
            <a:prstTxWarp prst="textNoShape">
              <a:avLst/>
            </a:prstTxWarp>
          </a:bodyPr>
          <a:lstStyle>
            <a:lvl1pPr algn="l">
              <a:lnSpc>
                <a:spcPct val="100000"/>
              </a:lnSpc>
              <a:defRPr sz="700">
                <a:solidFill>
                  <a:schemeClr val="tx1"/>
                </a:solidFill>
                <a:latin typeface="+mn-lt"/>
              </a:defRPr>
            </a:lvl1pPr>
          </a:lstStyle>
          <a:p>
            <a:pPr>
              <a:defRPr/>
            </a:pPr>
            <a:fld id="{C11869DA-31B9-4942-94EA-70E180428568}" type="slidenum">
              <a:rPr lang="en-US"/>
              <a:pPr>
                <a:defRPr/>
              </a:pPr>
              <a:t>‹#›</a:t>
            </a:fld>
            <a:endParaRPr lang="en-US"/>
          </a:p>
        </p:txBody>
      </p:sp>
      <p:sp>
        <p:nvSpPr>
          <p:cNvPr id="4513814" name="Rectangle 22"/>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pic>
        <p:nvPicPr>
          <p:cNvPr id="20" name="Picture 19" descr="RakshakLogo_300_dpi.png"/>
          <p:cNvPicPr>
            <a:picLocks noChangeAspect="1"/>
          </p:cNvPicPr>
          <p:nvPr userDrawn="1"/>
        </p:nvPicPr>
        <p:blipFill>
          <a:blip r:embed="rId13" cstate="print"/>
          <a:stretch>
            <a:fillRect/>
          </a:stretch>
        </p:blipFill>
        <p:spPr>
          <a:xfrm>
            <a:off x="7768114" y="200742"/>
            <a:ext cx="1231100" cy="380283"/>
          </a:xfrm>
          <a:prstGeom prst="rect">
            <a:avLst/>
          </a:prstGeom>
        </p:spPr>
      </p:pic>
    </p:spTree>
  </p:cSld>
  <p:clrMap bg1="lt1" tx1="dk1" bg2="lt2" tx2="dk2" accent1="accent1" accent2="accent2" accent3="accent3" accent4="accent4" accent5="accent5" accent6="accent6" hlink="hlink" folHlink="folHlink"/>
  <p:sldLayoutIdLst>
    <p:sldLayoutId id="2147485750" r:id="rId1"/>
    <p:sldLayoutId id="2147485670" r:id="rId2"/>
    <p:sldLayoutId id="2147485671" r:id="rId3"/>
    <p:sldLayoutId id="2147485672" r:id="rId4"/>
    <p:sldLayoutId id="2147485673" r:id="rId5"/>
    <p:sldLayoutId id="2147485674" r:id="rId6"/>
    <p:sldLayoutId id="2147485675" r:id="rId7"/>
    <p:sldLayoutId id="2147485676" r:id="rId8"/>
    <p:sldLayoutId id="2147485677" r:id="rId9"/>
    <p:sldLayoutId id="2147485678" r:id="rId10"/>
    <p:sldLayoutId id="2147485679" r:id="rId11"/>
  </p:sldLayoutIdLst>
  <p:transition>
    <p:wipe dir="r"/>
  </p:transition>
  <p:timing>
    <p:tnLst>
      <p:par>
        <p:cTn id="1" dur="indefinite" restart="never" nodeType="tmRoot"/>
      </p:par>
    </p:tnLst>
  </p:timing>
  <p:hf hdr="0" ftr="0" dt="0"/>
  <p:txStyles>
    <p:titleStyle>
      <a:lvl1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mj-lt"/>
          <a:ea typeface="+mj-ea"/>
          <a:cs typeface="+mj-cs"/>
        </a:defRPr>
      </a:lvl1pPr>
      <a:lvl2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2pPr>
      <a:lvl3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3pPr>
      <a:lvl4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4pPr>
      <a:lvl5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5pPr>
      <a:lvl6pPr marL="4572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6pPr>
      <a:lvl7pPr marL="9144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7pPr>
      <a:lvl8pPr marL="13716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8pPr>
      <a:lvl9pPr marL="18288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9pPr>
    </p:titleStyle>
    <p:bodyStyle>
      <a:lvl1pPr marL="287338" indent="-287338"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2000">
          <a:solidFill>
            <a:srgbClr val="000000"/>
          </a:solidFill>
          <a:latin typeface="+mn-lt"/>
          <a:ea typeface="+mn-ea"/>
          <a:cs typeface="+mn-cs"/>
        </a:defRPr>
      </a:lvl1pPr>
      <a:lvl2pPr marL="639763" indent="-2254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2pPr>
      <a:lvl3pPr marL="968375" indent="-214313"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3pPr>
      <a:lvl4pPr marL="1193800" indent="-1111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4pPr>
      <a:lvl5pPr marL="1374775" indent="166688" algn="l" defTabSz="820738" rtl="0" eaLnBrk="0" fontAlgn="base" hangingPunct="0">
        <a:spcBef>
          <a:spcPct val="20000"/>
        </a:spcBef>
        <a:spcAft>
          <a:spcPct val="0"/>
        </a:spcAft>
        <a:buClr>
          <a:schemeClr val="tx1"/>
        </a:buClr>
        <a:buChar char="&gt;"/>
        <a:defRPr sz="1700">
          <a:solidFill>
            <a:schemeClr val="tx1"/>
          </a:solidFill>
          <a:latin typeface="AdobeCorpID MyriadRg" pitchFamily="34" charset="0"/>
        </a:defRPr>
      </a:lvl5pPr>
      <a:lvl6pPr marL="18319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6pPr>
      <a:lvl7pPr marL="22891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7pPr>
      <a:lvl8pPr marL="27463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8pPr>
      <a:lvl9pPr marL="32035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4519938" name="Rectangle 2"/>
          <p:cNvSpPr>
            <a:spLocks noChangeArrowheads="1"/>
          </p:cNvSpPr>
          <p:nvPr userDrawn="1"/>
        </p:nvSpPr>
        <p:spPr bwMode="auto">
          <a:xfrm>
            <a:off x="0" y="785813"/>
            <a:ext cx="9144000" cy="5473700"/>
          </a:xfrm>
          <a:prstGeom prst="rect">
            <a:avLst/>
          </a:prstGeom>
          <a:solidFill>
            <a:srgbClr val="DDDDDD"/>
          </a:solidFill>
          <a:ln w="9525" algn="ctr">
            <a:noFill/>
            <a:miter lim="800000"/>
            <a:headEnd/>
            <a:tailEnd/>
          </a:ln>
          <a:effectLst/>
        </p:spPr>
        <p:txBody>
          <a:bodyPr wrap="none" anchor="ctr"/>
          <a:lstStyle/>
          <a:p>
            <a:pPr>
              <a:defRPr/>
            </a:pPr>
            <a:endParaRPr lang="en-US"/>
          </a:p>
        </p:txBody>
      </p:sp>
      <p:grpSp>
        <p:nvGrpSpPr>
          <p:cNvPr id="12291" name="Group 3"/>
          <p:cNvGrpSpPr>
            <a:grpSpLocks/>
          </p:cNvGrpSpPr>
          <p:nvPr userDrawn="1"/>
        </p:nvGrpSpPr>
        <p:grpSpPr bwMode="auto">
          <a:xfrm>
            <a:off x="114300" y="1354138"/>
            <a:ext cx="2200275" cy="4778375"/>
            <a:chOff x="81" y="558"/>
            <a:chExt cx="1283" cy="3305"/>
          </a:xfrm>
        </p:grpSpPr>
        <p:sp>
          <p:nvSpPr>
            <p:cNvPr id="4519940" name="AutoShape 4"/>
            <p:cNvSpPr>
              <a:spLocks noChangeArrowheads="1"/>
            </p:cNvSpPr>
            <p:nvPr userDrawn="1"/>
          </p:nvSpPr>
          <p:spPr bwMode="auto">
            <a:xfrm>
              <a:off x="96" y="581"/>
              <a:ext cx="1268" cy="3282"/>
            </a:xfrm>
            <a:prstGeom prst="roundRect">
              <a:avLst>
                <a:gd name="adj" fmla="val 3477"/>
              </a:avLst>
            </a:prstGeom>
            <a:solidFill>
              <a:srgbClr val="C0C0C0"/>
            </a:solidFill>
            <a:ln w="9525" algn="ctr">
              <a:noFill/>
              <a:round/>
              <a:headEnd/>
              <a:tailEnd/>
            </a:ln>
            <a:effectLst/>
          </p:spPr>
          <p:txBody>
            <a:bodyPr wrap="none" anchor="ctr"/>
            <a:lstStyle/>
            <a:p>
              <a:pPr>
                <a:defRPr/>
              </a:pPr>
              <a:endParaRPr lang="en-US"/>
            </a:p>
          </p:txBody>
        </p:sp>
        <p:sp>
          <p:nvSpPr>
            <p:cNvPr id="4519941" name="AutoShape 5"/>
            <p:cNvSpPr>
              <a:spLocks noChangeArrowheads="1"/>
            </p:cNvSpPr>
            <p:nvPr userDrawn="1"/>
          </p:nvSpPr>
          <p:spPr bwMode="auto">
            <a:xfrm>
              <a:off x="81" y="558"/>
              <a:ext cx="1268" cy="3282"/>
            </a:xfrm>
            <a:prstGeom prst="roundRect">
              <a:avLst>
                <a:gd name="adj" fmla="val 3477"/>
              </a:avLst>
            </a:prstGeom>
            <a:solidFill>
              <a:schemeClr val="bg1"/>
            </a:solidFill>
            <a:ln w="9525" algn="ctr">
              <a:noFill/>
              <a:round/>
              <a:headEnd/>
              <a:tailEnd/>
            </a:ln>
            <a:effectLst/>
          </p:spPr>
          <p:txBody>
            <a:bodyPr wrap="none" anchor="ctr"/>
            <a:lstStyle/>
            <a:p>
              <a:pPr>
                <a:defRPr/>
              </a:pPr>
              <a:endParaRPr lang="en-US"/>
            </a:p>
          </p:txBody>
        </p:sp>
      </p:grpSp>
      <p:grpSp>
        <p:nvGrpSpPr>
          <p:cNvPr id="12292" name="Group 6"/>
          <p:cNvGrpSpPr>
            <a:grpSpLocks/>
          </p:cNvGrpSpPr>
          <p:nvPr userDrawn="1"/>
        </p:nvGrpSpPr>
        <p:grpSpPr bwMode="auto">
          <a:xfrm>
            <a:off x="2349500" y="1354138"/>
            <a:ext cx="2201863" cy="4778375"/>
            <a:chOff x="1406" y="558"/>
            <a:chExt cx="1284" cy="3305"/>
          </a:xfrm>
        </p:grpSpPr>
        <p:sp>
          <p:nvSpPr>
            <p:cNvPr id="4519943" name="AutoShape 7"/>
            <p:cNvSpPr>
              <a:spLocks noChangeArrowheads="1"/>
            </p:cNvSpPr>
            <p:nvPr userDrawn="1"/>
          </p:nvSpPr>
          <p:spPr bwMode="auto">
            <a:xfrm>
              <a:off x="1422" y="581"/>
              <a:ext cx="1268" cy="3282"/>
            </a:xfrm>
            <a:prstGeom prst="roundRect">
              <a:avLst>
                <a:gd name="adj" fmla="val 3477"/>
              </a:avLst>
            </a:prstGeom>
            <a:solidFill>
              <a:srgbClr val="C0C0C0"/>
            </a:solidFill>
            <a:ln w="9525" algn="ctr">
              <a:noFill/>
              <a:round/>
              <a:headEnd/>
              <a:tailEnd/>
            </a:ln>
            <a:effectLst/>
          </p:spPr>
          <p:txBody>
            <a:bodyPr wrap="none" anchor="ctr"/>
            <a:lstStyle/>
            <a:p>
              <a:pPr>
                <a:defRPr/>
              </a:pPr>
              <a:endParaRPr lang="en-US"/>
            </a:p>
          </p:txBody>
        </p:sp>
        <p:sp>
          <p:nvSpPr>
            <p:cNvPr id="4519944" name="AutoShape 8"/>
            <p:cNvSpPr>
              <a:spLocks noChangeArrowheads="1"/>
            </p:cNvSpPr>
            <p:nvPr userDrawn="1"/>
          </p:nvSpPr>
          <p:spPr bwMode="auto">
            <a:xfrm>
              <a:off x="1406" y="558"/>
              <a:ext cx="1268" cy="3282"/>
            </a:xfrm>
            <a:prstGeom prst="roundRect">
              <a:avLst>
                <a:gd name="adj" fmla="val 3477"/>
              </a:avLst>
            </a:prstGeom>
            <a:solidFill>
              <a:schemeClr val="bg1"/>
            </a:solidFill>
            <a:ln w="9525" algn="ctr">
              <a:noFill/>
              <a:round/>
              <a:headEnd/>
              <a:tailEnd/>
            </a:ln>
            <a:effectLst/>
          </p:spPr>
          <p:txBody>
            <a:bodyPr wrap="none" anchor="ctr"/>
            <a:lstStyle/>
            <a:p>
              <a:pPr>
                <a:defRPr/>
              </a:pPr>
              <a:endParaRPr lang="en-US"/>
            </a:p>
          </p:txBody>
        </p:sp>
      </p:grpSp>
      <p:grpSp>
        <p:nvGrpSpPr>
          <p:cNvPr id="12293" name="Group 9"/>
          <p:cNvGrpSpPr>
            <a:grpSpLocks/>
          </p:cNvGrpSpPr>
          <p:nvPr userDrawn="1"/>
        </p:nvGrpSpPr>
        <p:grpSpPr bwMode="auto">
          <a:xfrm>
            <a:off x="4587875" y="1354138"/>
            <a:ext cx="2200275" cy="4778375"/>
            <a:chOff x="2733" y="558"/>
            <a:chExt cx="1283" cy="3305"/>
          </a:xfrm>
        </p:grpSpPr>
        <p:sp>
          <p:nvSpPr>
            <p:cNvPr id="4519946" name="AutoShape 10"/>
            <p:cNvSpPr>
              <a:spLocks noChangeArrowheads="1"/>
            </p:cNvSpPr>
            <p:nvPr userDrawn="1"/>
          </p:nvSpPr>
          <p:spPr bwMode="auto">
            <a:xfrm>
              <a:off x="2748" y="581"/>
              <a:ext cx="1268" cy="3282"/>
            </a:xfrm>
            <a:prstGeom prst="roundRect">
              <a:avLst>
                <a:gd name="adj" fmla="val 3477"/>
              </a:avLst>
            </a:prstGeom>
            <a:solidFill>
              <a:srgbClr val="C0C0C0"/>
            </a:solidFill>
            <a:ln w="9525" algn="ctr">
              <a:noFill/>
              <a:round/>
              <a:headEnd/>
              <a:tailEnd/>
            </a:ln>
            <a:effectLst/>
          </p:spPr>
          <p:txBody>
            <a:bodyPr wrap="none" anchor="ctr"/>
            <a:lstStyle/>
            <a:p>
              <a:pPr>
                <a:defRPr/>
              </a:pPr>
              <a:endParaRPr lang="en-US"/>
            </a:p>
          </p:txBody>
        </p:sp>
        <p:sp>
          <p:nvSpPr>
            <p:cNvPr id="4519947" name="AutoShape 11"/>
            <p:cNvSpPr>
              <a:spLocks noChangeArrowheads="1"/>
            </p:cNvSpPr>
            <p:nvPr userDrawn="1"/>
          </p:nvSpPr>
          <p:spPr bwMode="auto">
            <a:xfrm>
              <a:off x="2733" y="558"/>
              <a:ext cx="1268" cy="3282"/>
            </a:xfrm>
            <a:prstGeom prst="roundRect">
              <a:avLst>
                <a:gd name="adj" fmla="val 3477"/>
              </a:avLst>
            </a:prstGeom>
            <a:solidFill>
              <a:schemeClr val="bg1"/>
            </a:solidFill>
            <a:ln w="9525" algn="ctr">
              <a:noFill/>
              <a:round/>
              <a:headEnd/>
              <a:tailEnd/>
            </a:ln>
            <a:effectLst/>
          </p:spPr>
          <p:txBody>
            <a:bodyPr wrap="none" anchor="ctr"/>
            <a:lstStyle/>
            <a:p>
              <a:pPr>
                <a:defRPr/>
              </a:pPr>
              <a:endParaRPr lang="en-US"/>
            </a:p>
          </p:txBody>
        </p:sp>
      </p:grpSp>
      <p:grpSp>
        <p:nvGrpSpPr>
          <p:cNvPr id="12294" name="Group 12"/>
          <p:cNvGrpSpPr>
            <a:grpSpLocks/>
          </p:cNvGrpSpPr>
          <p:nvPr userDrawn="1"/>
        </p:nvGrpSpPr>
        <p:grpSpPr bwMode="auto">
          <a:xfrm>
            <a:off x="6824663" y="1354138"/>
            <a:ext cx="2200275" cy="4778375"/>
            <a:chOff x="4052" y="558"/>
            <a:chExt cx="1283" cy="3305"/>
          </a:xfrm>
        </p:grpSpPr>
        <p:sp>
          <p:nvSpPr>
            <p:cNvPr id="4519949" name="AutoShape 13"/>
            <p:cNvSpPr>
              <a:spLocks noChangeArrowheads="1"/>
            </p:cNvSpPr>
            <p:nvPr userDrawn="1"/>
          </p:nvSpPr>
          <p:spPr bwMode="auto">
            <a:xfrm>
              <a:off x="4067" y="581"/>
              <a:ext cx="1268" cy="3282"/>
            </a:xfrm>
            <a:prstGeom prst="roundRect">
              <a:avLst>
                <a:gd name="adj" fmla="val 3477"/>
              </a:avLst>
            </a:prstGeom>
            <a:solidFill>
              <a:srgbClr val="C0C0C0"/>
            </a:solidFill>
            <a:ln w="9525" algn="ctr">
              <a:noFill/>
              <a:round/>
              <a:headEnd/>
              <a:tailEnd/>
            </a:ln>
            <a:effectLst/>
          </p:spPr>
          <p:txBody>
            <a:bodyPr wrap="none" anchor="ctr"/>
            <a:lstStyle/>
            <a:p>
              <a:pPr>
                <a:defRPr/>
              </a:pPr>
              <a:endParaRPr lang="en-US"/>
            </a:p>
          </p:txBody>
        </p:sp>
        <p:sp>
          <p:nvSpPr>
            <p:cNvPr id="4519950" name="AutoShape 14"/>
            <p:cNvSpPr>
              <a:spLocks noChangeArrowheads="1"/>
            </p:cNvSpPr>
            <p:nvPr userDrawn="1"/>
          </p:nvSpPr>
          <p:spPr bwMode="auto">
            <a:xfrm>
              <a:off x="4052" y="558"/>
              <a:ext cx="1268" cy="3282"/>
            </a:xfrm>
            <a:prstGeom prst="roundRect">
              <a:avLst>
                <a:gd name="adj" fmla="val 3477"/>
              </a:avLst>
            </a:prstGeom>
            <a:solidFill>
              <a:schemeClr val="bg1"/>
            </a:solidFill>
            <a:ln w="9525" algn="ctr">
              <a:noFill/>
              <a:round/>
              <a:headEnd/>
              <a:tailEnd/>
            </a:ln>
            <a:effectLst/>
          </p:spPr>
          <p:txBody>
            <a:bodyPr wrap="none" anchor="ctr"/>
            <a:lstStyle/>
            <a:p>
              <a:pPr>
                <a:defRPr/>
              </a:pPr>
              <a:endParaRPr lang="en-US"/>
            </a:p>
          </p:txBody>
        </p:sp>
      </p:grpSp>
      <p:sp>
        <p:nvSpPr>
          <p:cNvPr id="12295" name="Rectangle 15"/>
          <p:cNvSpPr>
            <a:spLocks noGrp="1" noChangeArrowheads="1"/>
          </p:cNvSpPr>
          <p:nvPr>
            <p:ph type="title"/>
          </p:nvPr>
        </p:nvSpPr>
        <p:spPr bwMode="auto">
          <a:xfrm>
            <a:off x="282575" y="177800"/>
            <a:ext cx="7312025" cy="403225"/>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smtClean="0"/>
              <a:t>Click to edit Master title style</a:t>
            </a:r>
          </a:p>
        </p:txBody>
      </p:sp>
      <p:sp>
        <p:nvSpPr>
          <p:cNvPr id="12296" name="Rectangle 16"/>
          <p:cNvSpPr>
            <a:spLocks noGrp="1" noChangeArrowheads="1"/>
          </p:cNvSpPr>
          <p:nvPr>
            <p:ph type="body" idx="1"/>
          </p:nvPr>
        </p:nvSpPr>
        <p:spPr bwMode="auto">
          <a:xfrm>
            <a:off x="279400" y="1387475"/>
            <a:ext cx="8656638" cy="4538663"/>
          </a:xfrm>
          <a:prstGeom prst="rect">
            <a:avLst/>
          </a:prstGeom>
          <a:noFill/>
          <a:ln w="9525" algn="ctr">
            <a:noFill/>
            <a:miter lim="800000"/>
            <a:headEnd/>
            <a:tailEnd/>
          </a:ln>
        </p:spPr>
        <p:txBody>
          <a:bodyPr vert="horz" wrap="square" lIns="82058" tIns="41029" rIns="82058" bIns="41029" numCol="1" anchor="t" anchorCtr="0" compatLnSpc="1">
            <a:prstTxWarp prst="textNoShape">
              <a:avLst/>
            </a:prstTxWarp>
          </a:bodyPr>
          <a:lstStyle/>
          <a:p>
            <a:pPr lvl="0"/>
            <a:r>
              <a:rPr lang="en-US" dirty="0" smtClean="0"/>
              <a:t>First level subhead here</a:t>
            </a:r>
          </a:p>
          <a:p>
            <a:pPr lvl="1"/>
            <a:r>
              <a:rPr lang="en-US" dirty="0" smtClean="0"/>
              <a:t>Second level content</a:t>
            </a:r>
          </a:p>
          <a:p>
            <a:pPr lvl="2"/>
            <a:r>
              <a:rPr lang="en-US" dirty="0" smtClean="0"/>
              <a:t>Third level content</a:t>
            </a:r>
          </a:p>
          <a:p>
            <a:pPr lvl="3"/>
            <a:r>
              <a:rPr lang="en-US" dirty="0" smtClean="0"/>
              <a:t> </a:t>
            </a:r>
          </a:p>
          <a:p>
            <a:pPr lvl="0"/>
            <a:r>
              <a:rPr lang="en-US" dirty="0" smtClean="0"/>
              <a:t>First level subhead here</a:t>
            </a:r>
          </a:p>
          <a:p>
            <a:pPr lvl="1"/>
            <a:r>
              <a:rPr lang="en-US" dirty="0" smtClean="0"/>
              <a:t>Second level content</a:t>
            </a:r>
          </a:p>
          <a:p>
            <a:pPr lvl="2"/>
            <a:r>
              <a:rPr lang="en-US" dirty="0" smtClean="0"/>
              <a:t>Third level content</a:t>
            </a:r>
          </a:p>
          <a:p>
            <a:pPr lvl="3"/>
            <a:r>
              <a:rPr lang="en-US" dirty="0" smtClean="0"/>
              <a:t> </a:t>
            </a:r>
          </a:p>
        </p:txBody>
      </p:sp>
      <p:sp>
        <p:nvSpPr>
          <p:cNvPr id="4519953" name="Rectangle 17"/>
          <p:cNvSpPr>
            <a:spLocks noGrp="1" noChangeArrowheads="1"/>
          </p:cNvSpPr>
          <p:nvPr>
            <p:ph type="sldNum" sz="quarter" idx="4"/>
          </p:nvPr>
        </p:nvSpPr>
        <p:spPr bwMode="auto">
          <a:xfrm>
            <a:off x="4425950" y="6459538"/>
            <a:ext cx="290513" cy="311150"/>
          </a:xfrm>
          <a:prstGeom prst="rect">
            <a:avLst/>
          </a:prstGeom>
          <a:noFill/>
          <a:ln w="9525" algn="ctr">
            <a:noFill/>
            <a:miter lim="800000"/>
            <a:headEnd/>
            <a:tailEnd/>
          </a:ln>
          <a:effectLst/>
        </p:spPr>
        <p:txBody>
          <a:bodyPr vert="horz" wrap="square" lIns="91440" tIns="45720" rIns="91440" bIns="45720" numCol="1" anchor="b" anchorCtr="0" compatLnSpc="1">
            <a:prstTxWarp prst="textNoShape">
              <a:avLst/>
            </a:prstTxWarp>
          </a:bodyPr>
          <a:lstStyle>
            <a:lvl1pPr algn="l">
              <a:lnSpc>
                <a:spcPct val="100000"/>
              </a:lnSpc>
              <a:defRPr sz="700">
                <a:solidFill>
                  <a:schemeClr val="tx1"/>
                </a:solidFill>
                <a:latin typeface="+mn-lt"/>
              </a:defRPr>
            </a:lvl1pPr>
          </a:lstStyle>
          <a:p>
            <a:pPr>
              <a:defRPr/>
            </a:pPr>
            <a:fld id="{81F85084-4F03-47BC-94DD-6F272939B3F3}" type="slidenum">
              <a:rPr lang="en-US"/>
              <a:pPr>
                <a:defRPr/>
              </a:pPr>
              <a:t>‹#›</a:t>
            </a:fld>
            <a:endParaRPr lang="en-US"/>
          </a:p>
        </p:txBody>
      </p:sp>
      <p:sp>
        <p:nvSpPr>
          <p:cNvPr id="4519965" name="Rectangle 29"/>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smtClean="0">
                <a:solidFill>
                  <a:schemeClr val="tx1"/>
                </a:solidFill>
                <a:latin typeface="AdobeCorpID MyriadRgScn" pitchFamily="34" charset="0"/>
              </a:rPr>
              <a:t>Rakshak</a:t>
            </a:r>
            <a:r>
              <a:rPr lang="en-US" sz="700" dirty="0" smtClean="0">
                <a:solidFill>
                  <a:schemeClr val="tx1"/>
                </a:solidFill>
                <a:latin typeface="AdobeCorpID MyriadRgScn" pitchFamily="34" charset="0"/>
              </a:rPr>
              <a:t> </a:t>
            </a:r>
            <a:r>
              <a:rPr lang="en-US" sz="700" dirty="0">
                <a:solidFill>
                  <a:schemeClr val="tx1"/>
                </a:solidFill>
                <a:latin typeface="AdobeCorpID MyriadRgScn" pitchFamily="34" charset="0"/>
              </a:rPr>
              <a:t>Foundation.  All Rights Reserved.</a:t>
            </a:r>
          </a:p>
        </p:txBody>
      </p:sp>
      <p:pic>
        <p:nvPicPr>
          <p:cNvPr id="20" name="Picture 19" descr="RakshakLogo_300_dpi.png"/>
          <p:cNvPicPr>
            <a:picLocks noChangeAspect="1"/>
          </p:cNvPicPr>
          <p:nvPr userDrawn="1"/>
        </p:nvPicPr>
        <p:blipFill>
          <a:blip r:embed="rId13" cstate="print"/>
          <a:stretch>
            <a:fillRect/>
          </a:stretch>
        </p:blipFill>
        <p:spPr>
          <a:xfrm>
            <a:off x="7768114" y="200742"/>
            <a:ext cx="1231100" cy="380283"/>
          </a:xfrm>
          <a:prstGeom prst="rect">
            <a:avLst/>
          </a:prstGeom>
        </p:spPr>
      </p:pic>
    </p:spTree>
  </p:cSld>
  <p:clrMap bg1="lt1" tx1="dk1" bg2="lt2" tx2="dk2" accent1="accent1" accent2="accent2" accent3="accent3" accent4="accent4" accent5="accent5" accent6="accent6" hlink="hlink" folHlink="folHlink"/>
  <p:sldLayoutIdLst>
    <p:sldLayoutId id="2147485751" r:id="rId1"/>
    <p:sldLayoutId id="2147485680" r:id="rId2"/>
    <p:sldLayoutId id="2147485681" r:id="rId3"/>
    <p:sldLayoutId id="2147485682" r:id="rId4"/>
    <p:sldLayoutId id="2147485683" r:id="rId5"/>
    <p:sldLayoutId id="2147485684" r:id="rId6"/>
    <p:sldLayoutId id="2147485685" r:id="rId7"/>
    <p:sldLayoutId id="2147485686" r:id="rId8"/>
    <p:sldLayoutId id="2147485687" r:id="rId9"/>
    <p:sldLayoutId id="2147485688" r:id="rId10"/>
    <p:sldLayoutId id="2147485689" r:id="rId11"/>
  </p:sldLayoutIdLst>
  <p:transition>
    <p:wipe dir="r"/>
  </p:transition>
  <p:timing>
    <p:tnLst>
      <p:par>
        <p:cTn id="1" dur="indefinite" restart="never" nodeType="tmRoot"/>
      </p:par>
    </p:tnLst>
  </p:timing>
  <p:hf hdr="0" ftr="0" dt="0"/>
  <p:txStyles>
    <p:titleStyle>
      <a:lvl1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mj-lt"/>
          <a:ea typeface="+mj-ea"/>
          <a:cs typeface="+mj-cs"/>
        </a:defRPr>
      </a:lvl1pPr>
      <a:lvl2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2pPr>
      <a:lvl3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3pPr>
      <a:lvl4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4pPr>
      <a:lvl5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5pPr>
      <a:lvl6pPr marL="4572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6pPr>
      <a:lvl7pPr marL="9144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7pPr>
      <a:lvl8pPr marL="13716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8pPr>
      <a:lvl9pPr marL="18288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9pPr>
    </p:titleStyle>
    <p:bodyStyle>
      <a:lvl1pPr marL="287338" indent="-287338"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2000">
          <a:solidFill>
            <a:srgbClr val="000000"/>
          </a:solidFill>
          <a:latin typeface="+mn-lt"/>
          <a:ea typeface="+mn-ea"/>
          <a:cs typeface="+mn-cs"/>
        </a:defRPr>
      </a:lvl1pPr>
      <a:lvl2pPr marL="639763" indent="-2254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2pPr>
      <a:lvl3pPr marL="968375" indent="-214313"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3pPr>
      <a:lvl4pPr marL="1193800" indent="-1111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4pPr>
      <a:lvl5pPr marL="1374775" indent="166688" algn="l" defTabSz="820738" rtl="0" eaLnBrk="0" fontAlgn="base" hangingPunct="0">
        <a:spcBef>
          <a:spcPct val="20000"/>
        </a:spcBef>
        <a:spcAft>
          <a:spcPct val="0"/>
        </a:spcAft>
        <a:buClr>
          <a:schemeClr val="tx1"/>
        </a:buClr>
        <a:buChar char="&gt;"/>
        <a:defRPr sz="1700">
          <a:solidFill>
            <a:schemeClr val="tx1"/>
          </a:solidFill>
          <a:latin typeface="AdobeCorpID MyriadRg" pitchFamily="34" charset="0"/>
        </a:defRPr>
      </a:lvl5pPr>
      <a:lvl6pPr marL="18319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6pPr>
      <a:lvl7pPr marL="22891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7pPr>
      <a:lvl8pPr marL="27463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8pPr>
      <a:lvl9pPr marL="32035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3687426" name="Rectangle 2"/>
          <p:cNvSpPr>
            <a:spLocks noChangeArrowheads="1"/>
          </p:cNvSpPr>
          <p:nvPr userDrawn="1"/>
        </p:nvSpPr>
        <p:spPr bwMode="auto">
          <a:xfrm>
            <a:off x="0" y="785813"/>
            <a:ext cx="9144000" cy="5473700"/>
          </a:xfrm>
          <a:prstGeom prst="rect">
            <a:avLst/>
          </a:prstGeom>
          <a:solidFill>
            <a:srgbClr val="DDDDDD"/>
          </a:solidFill>
          <a:ln w="9525" algn="ctr">
            <a:noFill/>
            <a:miter lim="800000"/>
            <a:headEnd/>
            <a:tailEnd/>
          </a:ln>
          <a:effectLst/>
        </p:spPr>
        <p:txBody>
          <a:bodyPr wrap="none" anchor="ctr"/>
          <a:lstStyle/>
          <a:p>
            <a:pPr>
              <a:defRPr/>
            </a:pPr>
            <a:endParaRPr lang="en-US"/>
          </a:p>
        </p:txBody>
      </p:sp>
      <p:grpSp>
        <p:nvGrpSpPr>
          <p:cNvPr id="13315" name="Group 40"/>
          <p:cNvGrpSpPr>
            <a:grpSpLocks/>
          </p:cNvGrpSpPr>
          <p:nvPr userDrawn="1"/>
        </p:nvGrpSpPr>
        <p:grpSpPr bwMode="auto">
          <a:xfrm>
            <a:off x="161925" y="1398588"/>
            <a:ext cx="8886825" cy="4737100"/>
            <a:chOff x="81" y="558"/>
            <a:chExt cx="5598" cy="2984"/>
          </a:xfrm>
        </p:grpSpPr>
        <p:sp>
          <p:nvSpPr>
            <p:cNvPr id="3687465" name="AutoShape 41"/>
            <p:cNvSpPr>
              <a:spLocks noChangeArrowheads="1"/>
            </p:cNvSpPr>
            <p:nvPr userDrawn="1"/>
          </p:nvSpPr>
          <p:spPr bwMode="auto">
            <a:xfrm>
              <a:off x="81" y="558"/>
              <a:ext cx="1811" cy="2984"/>
            </a:xfrm>
            <a:prstGeom prst="roundRect">
              <a:avLst>
                <a:gd name="adj" fmla="val 3532"/>
              </a:avLst>
            </a:prstGeom>
            <a:solidFill>
              <a:srgbClr val="C0C0C0"/>
            </a:solidFill>
            <a:ln w="9525" algn="ctr">
              <a:noFill/>
              <a:round/>
              <a:headEnd/>
              <a:tailEnd/>
            </a:ln>
            <a:effectLst/>
          </p:spPr>
          <p:txBody>
            <a:bodyPr wrap="none" anchor="ctr"/>
            <a:lstStyle/>
            <a:p>
              <a:pPr>
                <a:defRPr/>
              </a:pPr>
              <a:endParaRPr lang="en-US"/>
            </a:p>
          </p:txBody>
        </p:sp>
        <p:sp>
          <p:nvSpPr>
            <p:cNvPr id="3687466" name="AutoShape 42"/>
            <p:cNvSpPr>
              <a:spLocks noChangeArrowheads="1"/>
            </p:cNvSpPr>
            <p:nvPr userDrawn="1"/>
          </p:nvSpPr>
          <p:spPr bwMode="auto">
            <a:xfrm>
              <a:off x="1974" y="558"/>
              <a:ext cx="1811" cy="2984"/>
            </a:xfrm>
            <a:prstGeom prst="roundRect">
              <a:avLst>
                <a:gd name="adj" fmla="val 3532"/>
              </a:avLst>
            </a:prstGeom>
            <a:solidFill>
              <a:srgbClr val="C0C0C0"/>
            </a:solidFill>
            <a:ln w="9525" algn="ctr">
              <a:noFill/>
              <a:round/>
              <a:headEnd/>
              <a:tailEnd/>
            </a:ln>
            <a:effectLst/>
          </p:spPr>
          <p:txBody>
            <a:bodyPr wrap="none" anchor="ctr"/>
            <a:lstStyle/>
            <a:p>
              <a:pPr>
                <a:defRPr/>
              </a:pPr>
              <a:endParaRPr lang="en-US"/>
            </a:p>
          </p:txBody>
        </p:sp>
        <p:sp>
          <p:nvSpPr>
            <p:cNvPr id="3687467" name="AutoShape 43"/>
            <p:cNvSpPr>
              <a:spLocks noChangeArrowheads="1"/>
            </p:cNvSpPr>
            <p:nvPr userDrawn="1"/>
          </p:nvSpPr>
          <p:spPr bwMode="auto">
            <a:xfrm>
              <a:off x="3868" y="558"/>
              <a:ext cx="1811" cy="2984"/>
            </a:xfrm>
            <a:prstGeom prst="roundRect">
              <a:avLst>
                <a:gd name="adj" fmla="val 3532"/>
              </a:avLst>
            </a:prstGeom>
            <a:solidFill>
              <a:srgbClr val="C0C0C0"/>
            </a:solidFill>
            <a:ln w="9525" algn="ctr">
              <a:noFill/>
              <a:round/>
              <a:headEnd/>
              <a:tailEnd/>
            </a:ln>
            <a:effectLst/>
          </p:spPr>
          <p:txBody>
            <a:bodyPr wrap="none" anchor="ctr"/>
            <a:lstStyle/>
            <a:p>
              <a:pPr>
                <a:defRPr/>
              </a:pPr>
              <a:endParaRPr lang="en-US"/>
            </a:p>
          </p:txBody>
        </p:sp>
      </p:grpSp>
      <p:grpSp>
        <p:nvGrpSpPr>
          <p:cNvPr id="13316" name="Group 36"/>
          <p:cNvGrpSpPr>
            <a:grpSpLocks/>
          </p:cNvGrpSpPr>
          <p:nvPr userDrawn="1"/>
        </p:nvGrpSpPr>
        <p:grpSpPr bwMode="auto">
          <a:xfrm>
            <a:off x="128588" y="1358900"/>
            <a:ext cx="8886825" cy="4737100"/>
            <a:chOff x="81" y="558"/>
            <a:chExt cx="5598" cy="2984"/>
          </a:xfrm>
        </p:grpSpPr>
        <p:sp>
          <p:nvSpPr>
            <p:cNvPr id="3687428" name="AutoShape 4"/>
            <p:cNvSpPr>
              <a:spLocks noChangeArrowheads="1"/>
            </p:cNvSpPr>
            <p:nvPr userDrawn="1"/>
          </p:nvSpPr>
          <p:spPr bwMode="auto">
            <a:xfrm>
              <a:off x="81" y="558"/>
              <a:ext cx="1811" cy="2984"/>
            </a:xfrm>
            <a:prstGeom prst="roundRect">
              <a:avLst>
                <a:gd name="adj" fmla="val 3532"/>
              </a:avLst>
            </a:prstGeom>
            <a:solidFill>
              <a:schemeClr val="bg1"/>
            </a:solidFill>
            <a:ln w="9525" algn="ctr">
              <a:noFill/>
              <a:round/>
              <a:headEnd/>
              <a:tailEnd/>
            </a:ln>
            <a:effectLst/>
          </p:spPr>
          <p:txBody>
            <a:bodyPr wrap="none" anchor="ctr"/>
            <a:lstStyle/>
            <a:p>
              <a:pPr>
                <a:defRPr/>
              </a:pPr>
              <a:endParaRPr lang="en-US"/>
            </a:p>
          </p:txBody>
        </p:sp>
        <p:sp>
          <p:nvSpPr>
            <p:cNvPr id="3687458" name="AutoShape 34"/>
            <p:cNvSpPr>
              <a:spLocks noChangeArrowheads="1"/>
            </p:cNvSpPr>
            <p:nvPr userDrawn="1"/>
          </p:nvSpPr>
          <p:spPr bwMode="auto">
            <a:xfrm>
              <a:off x="1974" y="558"/>
              <a:ext cx="1811" cy="2984"/>
            </a:xfrm>
            <a:prstGeom prst="roundRect">
              <a:avLst>
                <a:gd name="adj" fmla="val 3532"/>
              </a:avLst>
            </a:prstGeom>
            <a:solidFill>
              <a:schemeClr val="bg1"/>
            </a:solidFill>
            <a:ln w="9525" algn="ctr">
              <a:noFill/>
              <a:round/>
              <a:headEnd/>
              <a:tailEnd/>
            </a:ln>
            <a:effectLst/>
          </p:spPr>
          <p:txBody>
            <a:bodyPr wrap="none" anchor="ctr"/>
            <a:lstStyle/>
            <a:p>
              <a:pPr>
                <a:defRPr/>
              </a:pPr>
              <a:endParaRPr lang="en-US"/>
            </a:p>
          </p:txBody>
        </p:sp>
        <p:sp>
          <p:nvSpPr>
            <p:cNvPr id="3687459" name="AutoShape 35"/>
            <p:cNvSpPr>
              <a:spLocks noChangeArrowheads="1"/>
            </p:cNvSpPr>
            <p:nvPr userDrawn="1"/>
          </p:nvSpPr>
          <p:spPr bwMode="auto">
            <a:xfrm>
              <a:off x="3868" y="558"/>
              <a:ext cx="1811" cy="2984"/>
            </a:xfrm>
            <a:prstGeom prst="roundRect">
              <a:avLst>
                <a:gd name="adj" fmla="val 3532"/>
              </a:avLst>
            </a:prstGeom>
            <a:solidFill>
              <a:schemeClr val="bg1"/>
            </a:solidFill>
            <a:ln w="9525" algn="ctr">
              <a:noFill/>
              <a:round/>
              <a:headEnd/>
              <a:tailEnd/>
            </a:ln>
            <a:effectLst/>
          </p:spPr>
          <p:txBody>
            <a:bodyPr wrap="none" anchor="ctr"/>
            <a:lstStyle/>
            <a:p>
              <a:pPr>
                <a:defRPr/>
              </a:pPr>
              <a:endParaRPr lang="en-US"/>
            </a:p>
          </p:txBody>
        </p:sp>
      </p:grpSp>
      <p:sp>
        <p:nvSpPr>
          <p:cNvPr id="13317" name="Rectangle 7"/>
          <p:cNvSpPr>
            <a:spLocks noGrp="1" noChangeArrowheads="1"/>
          </p:cNvSpPr>
          <p:nvPr>
            <p:ph type="title"/>
          </p:nvPr>
        </p:nvSpPr>
        <p:spPr bwMode="auto">
          <a:xfrm>
            <a:off x="282575" y="177800"/>
            <a:ext cx="7470775" cy="403225"/>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smtClean="0"/>
              <a:t>Click to edit Master title style</a:t>
            </a:r>
          </a:p>
        </p:txBody>
      </p:sp>
      <p:sp>
        <p:nvSpPr>
          <p:cNvPr id="13318" name="Rectangle 8"/>
          <p:cNvSpPr>
            <a:spLocks noGrp="1" noChangeArrowheads="1"/>
          </p:cNvSpPr>
          <p:nvPr>
            <p:ph type="body" idx="1"/>
          </p:nvPr>
        </p:nvSpPr>
        <p:spPr bwMode="auto">
          <a:xfrm>
            <a:off x="279400" y="1506538"/>
            <a:ext cx="2554288" cy="4419600"/>
          </a:xfrm>
          <a:prstGeom prst="rect">
            <a:avLst/>
          </a:prstGeom>
          <a:noFill/>
          <a:ln w="9525" algn="ctr">
            <a:noFill/>
            <a:miter lim="800000"/>
            <a:headEnd/>
            <a:tailEnd/>
          </a:ln>
        </p:spPr>
        <p:txBody>
          <a:bodyPr vert="horz" wrap="square" lIns="82058" tIns="41029" rIns="82058" bIns="41029" numCol="1" anchor="t" anchorCtr="0" compatLnSpc="1">
            <a:prstTxWarp prst="textNoShape">
              <a:avLst/>
            </a:prstTxWarp>
          </a:bodyPr>
          <a:lstStyle/>
          <a:p>
            <a:pPr lvl="0"/>
            <a:r>
              <a:rPr lang="en-US" smtClean="0"/>
              <a:t>First level subhead here</a:t>
            </a:r>
          </a:p>
          <a:p>
            <a:pPr lvl="1"/>
            <a:r>
              <a:rPr lang="en-US" smtClean="0"/>
              <a:t>Second level content</a:t>
            </a:r>
          </a:p>
          <a:p>
            <a:pPr lvl="2"/>
            <a:r>
              <a:rPr lang="en-US" smtClean="0"/>
              <a:t>Third level content</a:t>
            </a:r>
          </a:p>
          <a:p>
            <a:pPr lvl="3"/>
            <a:r>
              <a:rPr lang="en-US" smtClean="0"/>
              <a:t> </a:t>
            </a:r>
          </a:p>
          <a:p>
            <a:pPr lvl="0"/>
            <a:r>
              <a:rPr lang="en-US" smtClean="0"/>
              <a:t>First level subhead here</a:t>
            </a:r>
          </a:p>
          <a:p>
            <a:pPr lvl="1"/>
            <a:r>
              <a:rPr lang="en-US" smtClean="0"/>
              <a:t>Second level content</a:t>
            </a:r>
          </a:p>
          <a:p>
            <a:pPr lvl="2"/>
            <a:r>
              <a:rPr lang="en-US" smtClean="0"/>
              <a:t>Third level content</a:t>
            </a:r>
          </a:p>
          <a:p>
            <a:pPr lvl="3"/>
            <a:r>
              <a:rPr lang="en-US" smtClean="0"/>
              <a:t> </a:t>
            </a:r>
          </a:p>
        </p:txBody>
      </p:sp>
      <p:sp>
        <p:nvSpPr>
          <p:cNvPr id="3687456" name="Rectangle 32"/>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sp>
        <p:nvSpPr>
          <p:cNvPr id="3687468" name="Rectangle 44"/>
          <p:cNvSpPr>
            <a:spLocks noGrp="1" noChangeArrowheads="1"/>
          </p:cNvSpPr>
          <p:nvPr>
            <p:ph type="sldNum" sz="quarter" idx="4"/>
          </p:nvPr>
        </p:nvSpPr>
        <p:spPr bwMode="auto">
          <a:xfrm>
            <a:off x="4425950" y="6459538"/>
            <a:ext cx="290513" cy="311150"/>
          </a:xfrm>
          <a:prstGeom prst="rect">
            <a:avLst/>
          </a:prstGeom>
          <a:noFill/>
          <a:ln w="9525" algn="ctr">
            <a:noFill/>
            <a:miter lim="800000"/>
            <a:headEnd/>
            <a:tailEnd/>
          </a:ln>
          <a:effectLst/>
        </p:spPr>
        <p:txBody>
          <a:bodyPr vert="horz" wrap="square" lIns="91440" tIns="45720" rIns="91440" bIns="45720" numCol="1" anchor="b" anchorCtr="0" compatLnSpc="1">
            <a:prstTxWarp prst="textNoShape">
              <a:avLst/>
            </a:prstTxWarp>
          </a:bodyPr>
          <a:lstStyle>
            <a:lvl1pPr algn="l">
              <a:lnSpc>
                <a:spcPct val="100000"/>
              </a:lnSpc>
              <a:defRPr sz="700">
                <a:solidFill>
                  <a:schemeClr val="tx1"/>
                </a:solidFill>
                <a:latin typeface="+mn-lt"/>
              </a:defRPr>
            </a:lvl1pPr>
          </a:lstStyle>
          <a:p>
            <a:pPr>
              <a:defRPr/>
            </a:pPr>
            <a:fld id="{E6412E9E-1EC1-4499-94F8-87248900B5CF}" type="slidenum">
              <a:rPr lang="en-US"/>
              <a:pPr>
                <a:defRPr/>
              </a:pPr>
              <a:t>‹#›</a:t>
            </a:fld>
            <a:endParaRPr lang="en-US"/>
          </a:p>
        </p:txBody>
      </p:sp>
      <p:pic>
        <p:nvPicPr>
          <p:cNvPr id="16" name="Picture 15" descr="RakshakLogo_300_dpi.png"/>
          <p:cNvPicPr>
            <a:picLocks noChangeAspect="1"/>
          </p:cNvPicPr>
          <p:nvPr userDrawn="1"/>
        </p:nvPicPr>
        <p:blipFill>
          <a:blip r:embed="rId13" cstate="print"/>
          <a:stretch>
            <a:fillRect/>
          </a:stretch>
        </p:blipFill>
        <p:spPr>
          <a:xfrm>
            <a:off x="7784314" y="177800"/>
            <a:ext cx="1231100" cy="380283"/>
          </a:xfrm>
          <a:prstGeom prst="rect">
            <a:avLst/>
          </a:prstGeom>
        </p:spPr>
      </p:pic>
    </p:spTree>
  </p:cSld>
  <p:clrMap bg1="lt1" tx1="dk1" bg2="lt2" tx2="dk2" accent1="accent1" accent2="accent2" accent3="accent3" accent4="accent4" accent5="accent5" accent6="accent6" hlink="hlink" folHlink="folHlink"/>
  <p:sldLayoutIdLst>
    <p:sldLayoutId id="2147485752" r:id="rId1"/>
    <p:sldLayoutId id="2147485690" r:id="rId2"/>
    <p:sldLayoutId id="2147485691" r:id="rId3"/>
    <p:sldLayoutId id="2147485692" r:id="rId4"/>
    <p:sldLayoutId id="2147485693" r:id="rId5"/>
    <p:sldLayoutId id="2147485694" r:id="rId6"/>
    <p:sldLayoutId id="2147485695" r:id="rId7"/>
    <p:sldLayoutId id="2147485696" r:id="rId8"/>
    <p:sldLayoutId id="2147485697" r:id="rId9"/>
    <p:sldLayoutId id="2147485698" r:id="rId10"/>
    <p:sldLayoutId id="2147485699" r:id="rId11"/>
  </p:sldLayoutIdLst>
  <p:transition>
    <p:wipe dir="r"/>
  </p:transition>
  <p:timing>
    <p:tnLst>
      <p:par>
        <p:cTn id="1" dur="indefinite" restart="never" nodeType="tmRoot"/>
      </p:par>
    </p:tnLst>
  </p:timing>
  <p:hf hdr="0" ftr="0" dt="0"/>
  <p:txStyles>
    <p:titleStyle>
      <a:lvl1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mj-lt"/>
          <a:ea typeface="+mj-ea"/>
          <a:cs typeface="+mj-cs"/>
        </a:defRPr>
      </a:lvl1pPr>
      <a:lvl2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2pPr>
      <a:lvl3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3pPr>
      <a:lvl4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4pPr>
      <a:lvl5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5pPr>
      <a:lvl6pPr marL="4572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6pPr>
      <a:lvl7pPr marL="9144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7pPr>
      <a:lvl8pPr marL="13716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8pPr>
      <a:lvl9pPr marL="18288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9pPr>
    </p:titleStyle>
    <p:bodyStyle>
      <a:lvl1pPr marL="287338" indent="-287338"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2000">
          <a:solidFill>
            <a:srgbClr val="000000"/>
          </a:solidFill>
          <a:latin typeface="+mn-lt"/>
          <a:ea typeface="+mn-ea"/>
          <a:cs typeface="+mn-cs"/>
        </a:defRPr>
      </a:lvl1pPr>
      <a:lvl2pPr marL="639763" indent="-2254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2pPr>
      <a:lvl3pPr marL="968375" indent="-214313"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3pPr>
      <a:lvl4pPr marL="1193800" indent="-1111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4pPr>
      <a:lvl5pPr marL="1374775" indent="166688" algn="l" defTabSz="820738" rtl="0" eaLnBrk="0" fontAlgn="base" hangingPunct="0">
        <a:spcBef>
          <a:spcPct val="20000"/>
        </a:spcBef>
        <a:spcAft>
          <a:spcPct val="0"/>
        </a:spcAft>
        <a:buClr>
          <a:schemeClr val="tx1"/>
        </a:buClr>
        <a:buChar char="&gt;"/>
        <a:defRPr sz="1700">
          <a:solidFill>
            <a:schemeClr val="tx1"/>
          </a:solidFill>
          <a:latin typeface="AdobeCorpID MyriadRg" pitchFamily="34" charset="0"/>
        </a:defRPr>
      </a:lvl5pPr>
      <a:lvl6pPr marL="18319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6pPr>
      <a:lvl7pPr marL="22891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7pPr>
      <a:lvl8pPr marL="27463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8pPr>
      <a:lvl9pPr marL="32035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3693570" name="Rectangle 2"/>
          <p:cNvSpPr>
            <a:spLocks noChangeArrowheads="1"/>
          </p:cNvSpPr>
          <p:nvPr userDrawn="1"/>
        </p:nvSpPr>
        <p:spPr bwMode="auto">
          <a:xfrm>
            <a:off x="0" y="785813"/>
            <a:ext cx="9144000" cy="54737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3693598" name="AutoShape 30"/>
          <p:cNvSpPr>
            <a:spLocks noChangeArrowheads="1"/>
          </p:cNvSpPr>
          <p:nvPr userDrawn="1"/>
        </p:nvSpPr>
        <p:spPr bwMode="auto">
          <a:xfrm>
            <a:off x="4699000" y="922338"/>
            <a:ext cx="4360863" cy="5210175"/>
          </a:xfrm>
          <a:prstGeom prst="roundRect">
            <a:avLst>
              <a:gd name="adj" fmla="val 2329"/>
            </a:avLst>
          </a:prstGeom>
          <a:solidFill>
            <a:srgbClr val="C0C0C0"/>
          </a:solidFill>
          <a:ln w="9525" algn="ctr">
            <a:noFill/>
            <a:round/>
            <a:headEnd/>
            <a:tailEnd/>
          </a:ln>
          <a:effectLst/>
        </p:spPr>
        <p:txBody>
          <a:bodyPr wrap="none" anchor="ctr"/>
          <a:lstStyle/>
          <a:p>
            <a:pPr>
              <a:defRPr/>
            </a:pPr>
            <a:endParaRPr lang="en-US"/>
          </a:p>
        </p:txBody>
      </p:sp>
      <p:sp>
        <p:nvSpPr>
          <p:cNvPr id="3693595" name="AutoShape 27"/>
          <p:cNvSpPr>
            <a:spLocks noChangeArrowheads="1"/>
          </p:cNvSpPr>
          <p:nvPr userDrawn="1"/>
        </p:nvSpPr>
        <p:spPr bwMode="auto">
          <a:xfrm>
            <a:off x="4654550" y="885825"/>
            <a:ext cx="4360863" cy="5210175"/>
          </a:xfrm>
          <a:prstGeom prst="roundRect">
            <a:avLst>
              <a:gd name="adj" fmla="val 2329"/>
            </a:avLst>
          </a:prstGeom>
          <a:solidFill>
            <a:schemeClr val="bg1"/>
          </a:solidFill>
          <a:ln w="9525" algn="ctr">
            <a:noFill/>
            <a:round/>
            <a:headEnd/>
            <a:tailEnd/>
          </a:ln>
          <a:effectLst/>
        </p:spPr>
        <p:txBody>
          <a:bodyPr wrap="none" anchor="ctr"/>
          <a:lstStyle/>
          <a:p>
            <a:pPr>
              <a:defRPr/>
            </a:pPr>
            <a:endParaRPr lang="en-US"/>
          </a:p>
        </p:txBody>
      </p:sp>
      <p:sp>
        <p:nvSpPr>
          <p:cNvPr id="14341" name="Rectangle 5"/>
          <p:cNvSpPr>
            <a:spLocks noGrp="1" noChangeArrowheads="1"/>
          </p:cNvSpPr>
          <p:nvPr>
            <p:ph type="title"/>
          </p:nvPr>
        </p:nvSpPr>
        <p:spPr bwMode="auto">
          <a:xfrm>
            <a:off x="282575" y="177800"/>
            <a:ext cx="7331075" cy="403225"/>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smtClean="0"/>
              <a:t>Click to edit Master title style</a:t>
            </a:r>
          </a:p>
        </p:txBody>
      </p:sp>
      <p:sp>
        <p:nvSpPr>
          <p:cNvPr id="14342" name="Rectangle 6"/>
          <p:cNvSpPr>
            <a:spLocks noGrp="1" noChangeArrowheads="1"/>
          </p:cNvSpPr>
          <p:nvPr>
            <p:ph type="body" idx="1"/>
          </p:nvPr>
        </p:nvSpPr>
        <p:spPr bwMode="auto">
          <a:xfrm>
            <a:off x="4829175" y="1044575"/>
            <a:ext cx="4003675" cy="4881563"/>
          </a:xfrm>
          <a:prstGeom prst="rect">
            <a:avLst/>
          </a:prstGeom>
          <a:noFill/>
          <a:ln w="9525" algn="ctr">
            <a:noFill/>
            <a:miter lim="800000"/>
            <a:headEnd/>
            <a:tailEnd/>
          </a:ln>
        </p:spPr>
        <p:txBody>
          <a:bodyPr vert="horz" wrap="square" lIns="82058" tIns="41029" rIns="82058" bIns="41029" numCol="1" anchor="t" anchorCtr="0" compatLnSpc="1">
            <a:prstTxWarp prst="textNoShape">
              <a:avLst/>
            </a:prstTxWarp>
          </a:bodyPr>
          <a:lstStyle/>
          <a:p>
            <a:pPr lvl="0"/>
            <a:r>
              <a:rPr lang="en-US" dirty="0" smtClean="0"/>
              <a:t>First level subhead here</a:t>
            </a:r>
          </a:p>
          <a:p>
            <a:pPr lvl="1"/>
            <a:r>
              <a:rPr lang="en-US" dirty="0" smtClean="0"/>
              <a:t>Second level content</a:t>
            </a:r>
          </a:p>
          <a:p>
            <a:pPr lvl="2"/>
            <a:r>
              <a:rPr lang="en-US" dirty="0" smtClean="0"/>
              <a:t>Third level content</a:t>
            </a:r>
          </a:p>
          <a:p>
            <a:pPr lvl="3"/>
            <a:r>
              <a:rPr lang="en-US" dirty="0" smtClean="0"/>
              <a:t> </a:t>
            </a:r>
          </a:p>
          <a:p>
            <a:pPr lvl="0"/>
            <a:r>
              <a:rPr lang="en-US" dirty="0" smtClean="0"/>
              <a:t>First level subhead here</a:t>
            </a:r>
          </a:p>
          <a:p>
            <a:pPr lvl="1"/>
            <a:r>
              <a:rPr lang="en-US" dirty="0" smtClean="0"/>
              <a:t>Second level content</a:t>
            </a:r>
          </a:p>
          <a:p>
            <a:pPr lvl="2"/>
            <a:r>
              <a:rPr lang="en-US" dirty="0" smtClean="0"/>
              <a:t>Third level content</a:t>
            </a:r>
          </a:p>
          <a:p>
            <a:pPr lvl="3"/>
            <a:r>
              <a:rPr lang="en-US" dirty="0" smtClean="0"/>
              <a:t> </a:t>
            </a:r>
          </a:p>
        </p:txBody>
      </p:sp>
      <p:sp>
        <p:nvSpPr>
          <p:cNvPr id="3693576" name="Rectangle 8"/>
          <p:cNvSpPr>
            <a:spLocks noGrp="1" noChangeArrowheads="1"/>
          </p:cNvSpPr>
          <p:nvPr>
            <p:ph type="sldNum" sz="quarter" idx="4"/>
          </p:nvPr>
        </p:nvSpPr>
        <p:spPr bwMode="auto">
          <a:xfrm>
            <a:off x="4425950" y="6459538"/>
            <a:ext cx="290513" cy="311150"/>
          </a:xfrm>
          <a:prstGeom prst="rect">
            <a:avLst/>
          </a:prstGeom>
          <a:noFill/>
          <a:ln w="9525" algn="ctr">
            <a:noFill/>
            <a:miter lim="800000"/>
            <a:headEnd/>
            <a:tailEnd/>
          </a:ln>
          <a:effectLst/>
        </p:spPr>
        <p:txBody>
          <a:bodyPr vert="horz" wrap="square" lIns="91440" tIns="45720" rIns="91440" bIns="45720" numCol="1" anchor="b" anchorCtr="0" compatLnSpc="1">
            <a:prstTxWarp prst="textNoShape">
              <a:avLst/>
            </a:prstTxWarp>
          </a:bodyPr>
          <a:lstStyle>
            <a:lvl1pPr algn="l">
              <a:lnSpc>
                <a:spcPct val="100000"/>
              </a:lnSpc>
              <a:defRPr sz="700">
                <a:solidFill>
                  <a:schemeClr val="tx1"/>
                </a:solidFill>
                <a:latin typeface="+mn-lt"/>
              </a:defRPr>
            </a:lvl1pPr>
          </a:lstStyle>
          <a:p>
            <a:pPr>
              <a:defRPr/>
            </a:pPr>
            <a:fld id="{439C9FE9-295F-4E22-8FA2-C893D4176C0F}" type="slidenum">
              <a:rPr lang="en-US"/>
              <a:pPr>
                <a:defRPr/>
              </a:pPr>
              <a:t>‹#›</a:t>
            </a:fld>
            <a:endParaRPr lang="en-US"/>
          </a:p>
        </p:txBody>
      </p:sp>
      <p:sp>
        <p:nvSpPr>
          <p:cNvPr id="3693592" name="Rectangle 24"/>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pic>
        <p:nvPicPr>
          <p:cNvPr id="10" name="Picture 9" descr="RakshakLogo_300_dpi.png"/>
          <p:cNvPicPr>
            <a:picLocks noChangeAspect="1"/>
          </p:cNvPicPr>
          <p:nvPr userDrawn="1"/>
        </p:nvPicPr>
        <p:blipFill>
          <a:blip r:embed="rId13" cstate="print"/>
          <a:stretch>
            <a:fillRect/>
          </a:stretch>
        </p:blipFill>
        <p:spPr>
          <a:xfrm>
            <a:off x="7784313" y="177800"/>
            <a:ext cx="1231100" cy="380283"/>
          </a:xfrm>
          <a:prstGeom prst="rect">
            <a:avLst/>
          </a:prstGeom>
        </p:spPr>
      </p:pic>
    </p:spTree>
  </p:cSld>
  <p:clrMap bg1="lt1" tx1="dk1" bg2="lt2" tx2="dk2" accent1="accent1" accent2="accent2" accent3="accent3" accent4="accent4" accent5="accent5" accent6="accent6" hlink="hlink" folHlink="folHlink"/>
  <p:sldLayoutIdLst>
    <p:sldLayoutId id="2147485753" r:id="rId1"/>
    <p:sldLayoutId id="2147485700" r:id="rId2"/>
    <p:sldLayoutId id="2147485701" r:id="rId3"/>
    <p:sldLayoutId id="2147485702" r:id="rId4"/>
    <p:sldLayoutId id="2147485703" r:id="rId5"/>
    <p:sldLayoutId id="2147485704" r:id="rId6"/>
    <p:sldLayoutId id="2147485705" r:id="rId7"/>
    <p:sldLayoutId id="2147485706" r:id="rId8"/>
    <p:sldLayoutId id="2147485707" r:id="rId9"/>
    <p:sldLayoutId id="2147485708" r:id="rId10"/>
    <p:sldLayoutId id="2147485709" r:id="rId11"/>
  </p:sldLayoutIdLst>
  <p:transition>
    <p:wipe dir="r"/>
  </p:transition>
  <p:timing>
    <p:tnLst>
      <p:par>
        <p:cTn id="1" dur="indefinite" restart="never" nodeType="tmRoot"/>
      </p:par>
    </p:tnLst>
  </p:timing>
  <p:hf hdr="0" ftr="0" dt="0"/>
  <p:txStyles>
    <p:titleStyle>
      <a:lvl1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mj-lt"/>
          <a:ea typeface="+mj-ea"/>
          <a:cs typeface="+mj-cs"/>
        </a:defRPr>
      </a:lvl1pPr>
      <a:lvl2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2pPr>
      <a:lvl3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3pPr>
      <a:lvl4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4pPr>
      <a:lvl5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5pPr>
      <a:lvl6pPr marL="4572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6pPr>
      <a:lvl7pPr marL="9144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7pPr>
      <a:lvl8pPr marL="13716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8pPr>
      <a:lvl9pPr marL="18288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9pPr>
    </p:titleStyle>
    <p:bodyStyle>
      <a:lvl1pPr marL="287338" indent="-287338"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2000">
          <a:solidFill>
            <a:srgbClr val="000000"/>
          </a:solidFill>
          <a:latin typeface="+mn-lt"/>
          <a:ea typeface="+mn-ea"/>
          <a:cs typeface="+mn-cs"/>
        </a:defRPr>
      </a:lvl1pPr>
      <a:lvl2pPr marL="639763" indent="-2254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2pPr>
      <a:lvl3pPr marL="968375" indent="-214313"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3pPr>
      <a:lvl4pPr marL="1193800" indent="-1111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4pPr>
      <a:lvl5pPr marL="1374775" indent="166688" algn="l" defTabSz="820738" rtl="0" eaLnBrk="0" fontAlgn="base" hangingPunct="0">
        <a:spcBef>
          <a:spcPct val="20000"/>
        </a:spcBef>
        <a:spcAft>
          <a:spcPct val="0"/>
        </a:spcAft>
        <a:buClr>
          <a:schemeClr val="tx1"/>
        </a:buClr>
        <a:buChar char="&gt;"/>
        <a:defRPr sz="1700">
          <a:solidFill>
            <a:schemeClr val="tx1"/>
          </a:solidFill>
          <a:latin typeface="AdobeCorpID MyriadRg" pitchFamily="34" charset="0"/>
        </a:defRPr>
      </a:lvl5pPr>
      <a:lvl6pPr marL="18319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6pPr>
      <a:lvl7pPr marL="22891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7pPr>
      <a:lvl8pPr marL="27463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8pPr>
      <a:lvl9pPr marL="32035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3691522" name="Rectangle 2"/>
          <p:cNvSpPr>
            <a:spLocks noChangeArrowheads="1"/>
          </p:cNvSpPr>
          <p:nvPr userDrawn="1"/>
        </p:nvSpPr>
        <p:spPr bwMode="auto">
          <a:xfrm>
            <a:off x="0" y="785813"/>
            <a:ext cx="9144000" cy="5473700"/>
          </a:xfrm>
          <a:prstGeom prst="rect">
            <a:avLst/>
          </a:prstGeom>
          <a:solidFill>
            <a:srgbClr val="DDDDDD"/>
          </a:solidFill>
          <a:ln w="9525" algn="ctr">
            <a:noFill/>
            <a:miter lim="800000"/>
            <a:headEnd/>
            <a:tailEnd/>
          </a:ln>
          <a:effectLst/>
        </p:spPr>
        <p:txBody>
          <a:bodyPr wrap="none" anchor="ctr"/>
          <a:lstStyle/>
          <a:p>
            <a:pPr>
              <a:defRPr/>
            </a:pPr>
            <a:endParaRPr lang="en-US"/>
          </a:p>
        </p:txBody>
      </p:sp>
      <p:grpSp>
        <p:nvGrpSpPr>
          <p:cNvPr id="15363" name="Group 48"/>
          <p:cNvGrpSpPr>
            <a:grpSpLocks/>
          </p:cNvGrpSpPr>
          <p:nvPr userDrawn="1"/>
        </p:nvGrpSpPr>
        <p:grpSpPr bwMode="auto">
          <a:xfrm>
            <a:off x="163513" y="922338"/>
            <a:ext cx="8886825" cy="5210175"/>
            <a:chOff x="177" y="654"/>
            <a:chExt cx="5598" cy="3282"/>
          </a:xfrm>
        </p:grpSpPr>
        <p:sp>
          <p:nvSpPr>
            <p:cNvPr id="3691564" name="AutoShape 44"/>
            <p:cNvSpPr>
              <a:spLocks noChangeArrowheads="1"/>
            </p:cNvSpPr>
            <p:nvPr userDrawn="1"/>
          </p:nvSpPr>
          <p:spPr bwMode="auto">
            <a:xfrm>
              <a:off x="177" y="654"/>
              <a:ext cx="2760" cy="1608"/>
            </a:xfrm>
            <a:prstGeom prst="roundRect">
              <a:avLst>
                <a:gd name="adj" fmla="val 4042"/>
              </a:avLst>
            </a:prstGeom>
            <a:solidFill>
              <a:srgbClr val="C0C0C0"/>
            </a:solidFill>
            <a:ln w="9525" algn="ctr">
              <a:noFill/>
              <a:round/>
              <a:headEnd/>
              <a:tailEnd/>
            </a:ln>
            <a:effectLst/>
          </p:spPr>
          <p:txBody>
            <a:bodyPr wrap="none" anchor="ctr"/>
            <a:lstStyle/>
            <a:p>
              <a:pPr>
                <a:defRPr/>
              </a:pPr>
              <a:endParaRPr lang="en-US"/>
            </a:p>
          </p:txBody>
        </p:sp>
        <p:sp>
          <p:nvSpPr>
            <p:cNvPr id="3691565" name="AutoShape 45"/>
            <p:cNvSpPr>
              <a:spLocks noChangeArrowheads="1"/>
            </p:cNvSpPr>
            <p:nvPr userDrawn="1"/>
          </p:nvSpPr>
          <p:spPr bwMode="auto">
            <a:xfrm>
              <a:off x="177" y="2328"/>
              <a:ext cx="2760" cy="1608"/>
            </a:xfrm>
            <a:prstGeom prst="roundRect">
              <a:avLst>
                <a:gd name="adj" fmla="val 4042"/>
              </a:avLst>
            </a:prstGeom>
            <a:solidFill>
              <a:srgbClr val="C0C0C0"/>
            </a:solidFill>
            <a:ln w="9525" algn="ctr">
              <a:noFill/>
              <a:round/>
              <a:headEnd/>
              <a:tailEnd/>
            </a:ln>
            <a:effectLst/>
          </p:spPr>
          <p:txBody>
            <a:bodyPr wrap="none" anchor="ctr"/>
            <a:lstStyle/>
            <a:p>
              <a:pPr>
                <a:defRPr/>
              </a:pPr>
              <a:endParaRPr lang="en-US"/>
            </a:p>
          </p:txBody>
        </p:sp>
        <p:sp>
          <p:nvSpPr>
            <p:cNvPr id="3691566" name="AutoShape 46"/>
            <p:cNvSpPr>
              <a:spLocks noChangeArrowheads="1"/>
            </p:cNvSpPr>
            <p:nvPr userDrawn="1"/>
          </p:nvSpPr>
          <p:spPr bwMode="auto">
            <a:xfrm>
              <a:off x="3015" y="654"/>
              <a:ext cx="2760" cy="1608"/>
            </a:xfrm>
            <a:prstGeom prst="roundRect">
              <a:avLst>
                <a:gd name="adj" fmla="val 4042"/>
              </a:avLst>
            </a:prstGeom>
            <a:solidFill>
              <a:srgbClr val="C0C0C0"/>
            </a:solidFill>
            <a:ln w="9525" algn="ctr">
              <a:noFill/>
              <a:round/>
              <a:headEnd/>
              <a:tailEnd/>
            </a:ln>
            <a:effectLst/>
          </p:spPr>
          <p:txBody>
            <a:bodyPr wrap="none" anchor="ctr"/>
            <a:lstStyle/>
            <a:p>
              <a:pPr>
                <a:defRPr/>
              </a:pPr>
              <a:endParaRPr lang="en-US"/>
            </a:p>
          </p:txBody>
        </p:sp>
        <p:sp>
          <p:nvSpPr>
            <p:cNvPr id="3691567" name="AutoShape 47"/>
            <p:cNvSpPr>
              <a:spLocks noChangeArrowheads="1"/>
            </p:cNvSpPr>
            <p:nvPr userDrawn="1"/>
          </p:nvSpPr>
          <p:spPr bwMode="auto">
            <a:xfrm>
              <a:off x="3015" y="2328"/>
              <a:ext cx="2760" cy="1608"/>
            </a:xfrm>
            <a:prstGeom prst="roundRect">
              <a:avLst>
                <a:gd name="adj" fmla="val 4042"/>
              </a:avLst>
            </a:prstGeom>
            <a:solidFill>
              <a:srgbClr val="C0C0C0"/>
            </a:solidFill>
            <a:ln w="9525" algn="ctr">
              <a:noFill/>
              <a:round/>
              <a:headEnd/>
              <a:tailEnd/>
            </a:ln>
            <a:effectLst/>
          </p:spPr>
          <p:txBody>
            <a:bodyPr wrap="none" anchor="ctr"/>
            <a:lstStyle/>
            <a:p>
              <a:pPr>
                <a:defRPr/>
              </a:pPr>
              <a:endParaRPr lang="en-US"/>
            </a:p>
          </p:txBody>
        </p:sp>
      </p:grpSp>
      <p:sp>
        <p:nvSpPr>
          <p:cNvPr id="3691546" name="AutoShape 26"/>
          <p:cNvSpPr>
            <a:spLocks noChangeArrowheads="1"/>
          </p:cNvSpPr>
          <p:nvPr userDrawn="1"/>
        </p:nvSpPr>
        <p:spPr bwMode="auto">
          <a:xfrm>
            <a:off x="128588" y="885825"/>
            <a:ext cx="4381500" cy="2552700"/>
          </a:xfrm>
          <a:prstGeom prst="roundRect">
            <a:avLst>
              <a:gd name="adj" fmla="val 4042"/>
            </a:avLst>
          </a:prstGeom>
          <a:solidFill>
            <a:schemeClr val="bg1"/>
          </a:solidFill>
          <a:ln w="9525" algn="ctr">
            <a:noFill/>
            <a:round/>
            <a:headEnd/>
            <a:tailEnd/>
          </a:ln>
          <a:effectLst/>
        </p:spPr>
        <p:txBody>
          <a:bodyPr wrap="none" anchor="ctr"/>
          <a:lstStyle/>
          <a:p>
            <a:pPr>
              <a:defRPr/>
            </a:pPr>
            <a:endParaRPr lang="en-US"/>
          </a:p>
        </p:txBody>
      </p:sp>
      <p:sp>
        <p:nvSpPr>
          <p:cNvPr id="15365" name="Rectangle 7"/>
          <p:cNvSpPr>
            <a:spLocks noGrp="1" noChangeArrowheads="1"/>
          </p:cNvSpPr>
          <p:nvPr>
            <p:ph type="title"/>
          </p:nvPr>
        </p:nvSpPr>
        <p:spPr bwMode="auto">
          <a:xfrm>
            <a:off x="282575" y="177800"/>
            <a:ext cx="7285038" cy="403225"/>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smtClean="0"/>
              <a:t>Click to edit Master title style</a:t>
            </a:r>
          </a:p>
        </p:txBody>
      </p:sp>
      <p:sp>
        <p:nvSpPr>
          <p:cNvPr id="15366" name="Rectangle 8"/>
          <p:cNvSpPr>
            <a:spLocks noGrp="1" noChangeArrowheads="1"/>
          </p:cNvSpPr>
          <p:nvPr>
            <p:ph type="body" idx="1"/>
          </p:nvPr>
        </p:nvSpPr>
        <p:spPr bwMode="auto">
          <a:xfrm>
            <a:off x="279400" y="1044575"/>
            <a:ext cx="4043363" cy="2241550"/>
          </a:xfrm>
          <a:prstGeom prst="rect">
            <a:avLst/>
          </a:prstGeom>
          <a:noFill/>
          <a:ln w="9525" algn="ctr">
            <a:noFill/>
            <a:miter lim="800000"/>
            <a:headEnd/>
            <a:tailEnd/>
          </a:ln>
        </p:spPr>
        <p:txBody>
          <a:bodyPr vert="horz" wrap="square" lIns="82058" tIns="41029" rIns="82058" bIns="41029" numCol="1" anchor="t" anchorCtr="0" compatLnSpc="1">
            <a:prstTxWarp prst="textNoShape">
              <a:avLst/>
            </a:prstTxWarp>
          </a:bodyPr>
          <a:lstStyle/>
          <a:p>
            <a:pPr lvl="0"/>
            <a:r>
              <a:rPr lang="en-US" smtClean="0"/>
              <a:t>First level subhead here</a:t>
            </a:r>
          </a:p>
          <a:p>
            <a:pPr lvl="1"/>
            <a:r>
              <a:rPr lang="en-US" smtClean="0"/>
              <a:t>Second level content</a:t>
            </a:r>
          </a:p>
          <a:p>
            <a:pPr lvl="2"/>
            <a:r>
              <a:rPr lang="en-US" smtClean="0"/>
              <a:t>Third level content</a:t>
            </a:r>
          </a:p>
          <a:p>
            <a:pPr lvl="3"/>
            <a:r>
              <a:rPr lang="en-US" smtClean="0"/>
              <a:t> </a:t>
            </a:r>
          </a:p>
          <a:p>
            <a:pPr lvl="0"/>
            <a:r>
              <a:rPr lang="en-US" smtClean="0"/>
              <a:t>First level subhead here</a:t>
            </a:r>
          </a:p>
          <a:p>
            <a:pPr lvl="1"/>
            <a:r>
              <a:rPr lang="en-US" smtClean="0"/>
              <a:t>Second level content</a:t>
            </a:r>
          </a:p>
          <a:p>
            <a:pPr lvl="2"/>
            <a:r>
              <a:rPr lang="en-US" smtClean="0"/>
              <a:t>Third level content</a:t>
            </a:r>
          </a:p>
          <a:p>
            <a:pPr lvl="3"/>
            <a:r>
              <a:rPr lang="en-US" smtClean="0"/>
              <a:t> </a:t>
            </a:r>
          </a:p>
        </p:txBody>
      </p:sp>
      <p:sp>
        <p:nvSpPr>
          <p:cNvPr id="3691530" name="Rectangle 10"/>
          <p:cNvSpPr>
            <a:spLocks noGrp="1" noChangeArrowheads="1"/>
          </p:cNvSpPr>
          <p:nvPr>
            <p:ph type="sldNum" sz="quarter" idx="4"/>
          </p:nvPr>
        </p:nvSpPr>
        <p:spPr bwMode="auto">
          <a:xfrm>
            <a:off x="4425950" y="6459538"/>
            <a:ext cx="290513" cy="311150"/>
          </a:xfrm>
          <a:prstGeom prst="rect">
            <a:avLst/>
          </a:prstGeom>
          <a:noFill/>
          <a:ln w="9525" algn="ctr">
            <a:noFill/>
            <a:miter lim="800000"/>
            <a:headEnd/>
            <a:tailEnd/>
          </a:ln>
          <a:effectLst/>
        </p:spPr>
        <p:txBody>
          <a:bodyPr vert="horz" wrap="square" lIns="91440" tIns="45720" rIns="91440" bIns="45720" numCol="1" anchor="b" anchorCtr="0" compatLnSpc="1">
            <a:prstTxWarp prst="textNoShape">
              <a:avLst/>
            </a:prstTxWarp>
          </a:bodyPr>
          <a:lstStyle>
            <a:lvl1pPr algn="l">
              <a:lnSpc>
                <a:spcPct val="100000"/>
              </a:lnSpc>
              <a:defRPr sz="700">
                <a:solidFill>
                  <a:schemeClr val="tx1"/>
                </a:solidFill>
                <a:latin typeface="+mn-lt"/>
              </a:defRPr>
            </a:lvl1pPr>
          </a:lstStyle>
          <a:p>
            <a:pPr>
              <a:defRPr/>
            </a:pPr>
            <a:fld id="{E187EE3C-C9E8-4A8F-835C-13E0E6060DF8}" type="slidenum">
              <a:rPr lang="en-US"/>
              <a:pPr>
                <a:defRPr/>
              </a:pPr>
              <a:t>‹#›</a:t>
            </a:fld>
            <a:endParaRPr lang="en-US"/>
          </a:p>
        </p:txBody>
      </p:sp>
      <p:sp>
        <p:nvSpPr>
          <p:cNvPr id="3691559" name="Rectangle 39"/>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sp>
        <p:nvSpPr>
          <p:cNvPr id="3691561" name="AutoShape 41"/>
          <p:cNvSpPr>
            <a:spLocks noChangeArrowheads="1"/>
          </p:cNvSpPr>
          <p:nvPr userDrawn="1"/>
        </p:nvSpPr>
        <p:spPr bwMode="auto">
          <a:xfrm>
            <a:off x="128588" y="3543300"/>
            <a:ext cx="4381500" cy="2552700"/>
          </a:xfrm>
          <a:prstGeom prst="roundRect">
            <a:avLst>
              <a:gd name="adj" fmla="val 4042"/>
            </a:avLst>
          </a:prstGeom>
          <a:solidFill>
            <a:schemeClr val="bg1"/>
          </a:solidFill>
          <a:ln w="9525" algn="ctr">
            <a:noFill/>
            <a:round/>
            <a:headEnd/>
            <a:tailEnd/>
          </a:ln>
          <a:effectLst/>
        </p:spPr>
        <p:txBody>
          <a:bodyPr wrap="none" anchor="ctr"/>
          <a:lstStyle/>
          <a:p>
            <a:pPr>
              <a:defRPr/>
            </a:pPr>
            <a:endParaRPr lang="en-US"/>
          </a:p>
        </p:txBody>
      </p:sp>
      <p:sp>
        <p:nvSpPr>
          <p:cNvPr id="3691562" name="AutoShape 42"/>
          <p:cNvSpPr>
            <a:spLocks noChangeArrowheads="1"/>
          </p:cNvSpPr>
          <p:nvPr userDrawn="1"/>
        </p:nvSpPr>
        <p:spPr bwMode="auto">
          <a:xfrm>
            <a:off x="4633913" y="885825"/>
            <a:ext cx="4381500" cy="2552700"/>
          </a:xfrm>
          <a:prstGeom prst="roundRect">
            <a:avLst>
              <a:gd name="adj" fmla="val 4042"/>
            </a:avLst>
          </a:prstGeom>
          <a:solidFill>
            <a:schemeClr val="bg1"/>
          </a:solidFill>
          <a:ln w="9525" algn="ctr">
            <a:noFill/>
            <a:round/>
            <a:headEnd/>
            <a:tailEnd/>
          </a:ln>
          <a:effectLst/>
        </p:spPr>
        <p:txBody>
          <a:bodyPr wrap="none" anchor="ctr"/>
          <a:lstStyle/>
          <a:p>
            <a:pPr>
              <a:defRPr/>
            </a:pPr>
            <a:endParaRPr lang="en-US"/>
          </a:p>
        </p:txBody>
      </p:sp>
      <p:sp>
        <p:nvSpPr>
          <p:cNvPr id="3691563" name="AutoShape 43"/>
          <p:cNvSpPr>
            <a:spLocks noChangeArrowheads="1"/>
          </p:cNvSpPr>
          <p:nvPr userDrawn="1"/>
        </p:nvSpPr>
        <p:spPr bwMode="auto">
          <a:xfrm>
            <a:off x="4633913" y="3543300"/>
            <a:ext cx="4381500" cy="2552700"/>
          </a:xfrm>
          <a:prstGeom prst="roundRect">
            <a:avLst>
              <a:gd name="adj" fmla="val 4042"/>
            </a:avLst>
          </a:prstGeom>
          <a:solidFill>
            <a:schemeClr val="bg1"/>
          </a:solidFill>
          <a:ln w="9525" algn="ctr">
            <a:noFill/>
            <a:round/>
            <a:headEnd/>
            <a:tailEnd/>
          </a:ln>
          <a:effectLst/>
        </p:spPr>
        <p:txBody>
          <a:bodyPr wrap="none" anchor="ctr"/>
          <a:lstStyle/>
          <a:p>
            <a:pPr>
              <a:defRPr/>
            </a:pPr>
            <a:endParaRPr lang="en-US"/>
          </a:p>
        </p:txBody>
      </p:sp>
      <p:pic>
        <p:nvPicPr>
          <p:cNvPr id="17" name="Picture 16" descr="RakshakLogo_300_dpi.png"/>
          <p:cNvPicPr>
            <a:picLocks noChangeAspect="1"/>
          </p:cNvPicPr>
          <p:nvPr userDrawn="1"/>
        </p:nvPicPr>
        <p:blipFill>
          <a:blip r:embed="rId13" cstate="print"/>
          <a:stretch>
            <a:fillRect/>
          </a:stretch>
        </p:blipFill>
        <p:spPr>
          <a:xfrm>
            <a:off x="7762088" y="200742"/>
            <a:ext cx="1231100" cy="380283"/>
          </a:xfrm>
          <a:prstGeom prst="rect">
            <a:avLst/>
          </a:prstGeom>
        </p:spPr>
      </p:pic>
    </p:spTree>
  </p:cSld>
  <p:clrMap bg1="lt1" tx1="dk1" bg2="lt2" tx2="dk2" accent1="accent1" accent2="accent2" accent3="accent3" accent4="accent4" accent5="accent5" accent6="accent6" hlink="hlink" folHlink="folHlink"/>
  <p:sldLayoutIdLst>
    <p:sldLayoutId id="2147485754" r:id="rId1"/>
    <p:sldLayoutId id="2147485710" r:id="rId2"/>
    <p:sldLayoutId id="2147485711" r:id="rId3"/>
    <p:sldLayoutId id="2147485712" r:id="rId4"/>
    <p:sldLayoutId id="2147485713" r:id="rId5"/>
    <p:sldLayoutId id="2147485714" r:id="rId6"/>
    <p:sldLayoutId id="2147485715" r:id="rId7"/>
    <p:sldLayoutId id="2147485716" r:id="rId8"/>
    <p:sldLayoutId id="2147485717" r:id="rId9"/>
    <p:sldLayoutId id="2147485718" r:id="rId10"/>
    <p:sldLayoutId id="2147485719" r:id="rId11"/>
  </p:sldLayoutIdLst>
  <p:transition>
    <p:wipe dir="r"/>
  </p:transition>
  <p:timing>
    <p:tnLst>
      <p:par>
        <p:cTn id="1" dur="indefinite" restart="never" nodeType="tmRoot"/>
      </p:par>
    </p:tnLst>
  </p:timing>
  <p:hf hdr="0" ftr="0" dt="0"/>
  <p:txStyles>
    <p:titleStyle>
      <a:lvl1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mj-lt"/>
          <a:ea typeface="+mj-ea"/>
          <a:cs typeface="+mj-cs"/>
        </a:defRPr>
      </a:lvl1pPr>
      <a:lvl2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2pPr>
      <a:lvl3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3pPr>
      <a:lvl4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4pPr>
      <a:lvl5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5pPr>
      <a:lvl6pPr marL="4572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6pPr>
      <a:lvl7pPr marL="9144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7pPr>
      <a:lvl8pPr marL="13716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8pPr>
      <a:lvl9pPr marL="18288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9pPr>
    </p:titleStyle>
    <p:bodyStyle>
      <a:lvl1pPr marL="287338" indent="-287338"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2000">
          <a:solidFill>
            <a:srgbClr val="000000"/>
          </a:solidFill>
          <a:latin typeface="+mn-lt"/>
          <a:ea typeface="+mn-ea"/>
          <a:cs typeface="+mn-cs"/>
        </a:defRPr>
      </a:lvl1pPr>
      <a:lvl2pPr marL="639763" indent="-2254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2pPr>
      <a:lvl3pPr marL="968375" indent="-214313"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3pPr>
      <a:lvl4pPr marL="1193800" indent="-1111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4pPr>
      <a:lvl5pPr marL="1374775" indent="166688" algn="l" defTabSz="820738" rtl="0" eaLnBrk="0" fontAlgn="base" hangingPunct="0">
        <a:spcBef>
          <a:spcPct val="20000"/>
        </a:spcBef>
        <a:spcAft>
          <a:spcPct val="0"/>
        </a:spcAft>
        <a:buClr>
          <a:schemeClr val="tx1"/>
        </a:buClr>
        <a:buChar char="&gt;"/>
        <a:defRPr sz="1700">
          <a:solidFill>
            <a:schemeClr val="tx1"/>
          </a:solidFill>
          <a:latin typeface="AdobeCorpID MyriadRg" pitchFamily="34" charset="0"/>
        </a:defRPr>
      </a:lvl5pPr>
      <a:lvl6pPr marL="18319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6pPr>
      <a:lvl7pPr marL="22891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7pPr>
      <a:lvl8pPr marL="27463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8pPr>
      <a:lvl9pPr marL="32035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4632578" name="Rectangle 2"/>
          <p:cNvSpPr>
            <a:spLocks noChangeArrowheads="1"/>
          </p:cNvSpPr>
          <p:nvPr userDrawn="1"/>
        </p:nvSpPr>
        <p:spPr bwMode="auto">
          <a:xfrm>
            <a:off x="0" y="785813"/>
            <a:ext cx="9144000" cy="54737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4632579" name="AutoShape 3"/>
          <p:cNvSpPr>
            <a:spLocks noChangeArrowheads="1"/>
          </p:cNvSpPr>
          <p:nvPr userDrawn="1"/>
        </p:nvSpPr>
        <p:spPr bwMode="auto">
          <a:xfrm>
            <a:off x="163513" y="922338"/>
            <a:ext cx="4381500" cy="2552700"/>
          </a:xfrm>
          <a:prstGeom prst="roundRect">
            <a:avLst>
              <a:gd name="adj" fmla="val 4042"/>
            </a:avLst>
          </a:prstGeom>
          <a:solidFill>
            <a:srgbClr val="C0C0C0"/>
          </a:solidFill>
          <a:ln w="9525" algn="ctr">
            <a:noFill/>
            <a:round/>
            <a:headEnd/>
            <a:tailEnd/>
          </a:ln>
          <a:effectLst/>
        </p:spPr>
        <p:txBody>
          <a:bodyPr wrap="none" anchor="ctr"/>
          <a:lstStyle/>
          <a:p>
            <a:pPr>
              <a:defRPr/>
            </a:pPr>
            <a:endParaRPr lang="en-US"/>
          </a:p>
        </p:txBody>
      </p:sp>
      <p:sp>
        <p:nvSpPr>
          <p:cNvPr id="4632580" name="AutoShape 4"/>
          <p:cNvSpPr>
            <a:spLocks noChangeArrowheads="1"/>
          </p:cNvSpPr>
          <p:nvPr userDrawn="1"/>
        </p:nvSpPr>
        <p:spPr bwMode="auto">
          <a:xfrm>
            <a:off x="4668838" y="922338"/>
            <a:ext cx="4381500" cy="2552700"/>
          </a:xfrm>
          <a:prstGeom prst="roundRect">
            <a:avLst>
              <a:gd name="adj" fmla="val 4042"/>
            </a:avLst>
          </a:prstGeom>
          <a:solidFill>
            <a:srgbClr val="C0C0C0"/>
          </a:solidFill>
          <a:ln w="9525" algn="ctr">
            <a:noFill/>
            <a:round/>
            <a:headEnd/>
            <a:tailEnd/>
          </a:ln>
          <a:effectLst/>
        </p:spPr>
        <p:txBody>
          <a:bodyPr wrap="none" anchor="ctr"/>
          <a:lstStyle/>
          <a:p>
            <a:pPr>
              <a:defRPr/>
            </a:pPr>
            <a:endParaRPr lang="en-US"/>
          </a:p>
        </p:txBody>
      </p:sp>
      <p:sp>
        <p:nvSpPr>
          <p:cNvPr id="4632581" name="AutoShape 5"/>
          <p:cNvSpPr>
            <a:spLocks noChangeArrowheads="1"/>
          </p:cNvSpPr>
          <p:nvPr userDrawn="1"/>
        </p:nvSpPr>
        <p:spPr bwMode="auto">
          <a:xfrm>
            <a:off x="128588" y="3579813"/>
            <a:ext cx="8921750" cy="2552700"/>
          </a:xfrm>
          <a:prstGeom prst="roundRect">
            <a:avLst>
              <a:gd name="adj" fmla="val 4042"/>
            </a:avLst>
          </a:prstGeom>
          <a:solidFill>
            <a:srgbClr val="C0C0C0"/>
          </a:solidFill>
          <a:ln w="9525" algn="ctr">
            <a:noFill/>
            <a:round/>
            <a:headEnd/>
            <a:tailEnd/>
          </a:ln>
          <a:effectLst/>
        </p:spPr>
        <p:txBody>
          <a:bodyPr wrap="none" anchor="ctr"/>
          <a:lstStyle/>
          <a:p>
            <a:pPr>
              <a:defRPr/>
            </a:pPr>
            <a:endParaRPr lang="en-US"/>
          </a:p>
        </p:txBody>
      </p:sp>
      <p:sp>
        <p:nvSpPr>
          <p:cNvPr id="4632582" name="AutoShape 6"/>
          <p:cNvSpPr>
            <a:spLocks noChangeArrowheads="1"/>
          </p:cNvSpPr>
          <p:nvPr userDrawn="1"/>
        </p:nvSpPr>
        <p:spPr bwMode="auto">
          <a:xfrm>
            <a:off x="128588" y="885825"/>
            <a:ext cx="4381500" cy="2552700"/>
          </a:xfrm>
          <a:prstGeom prst="roundRect">
            <a:avLst>
              <a:gd name="adj" fmla="val 4042"/>
            </a:avLst>
          </a:prstGeom>
          <a:solidFill>
            <a:schemeClr val="bg1"/>
          </a:solidFill>
          <a:ln w="9525" algn="ctr">
            <a:noFill/>
            <a:round/>
            <a:headEnd/>
            <a:tailEnd/>
          </a:ln>
          <a:effectLst/>
        </p:spPr>
        <p:txBody>
          <a:bodyPr wrap="none" anchor="ctr"/>
          <a:lstStyle/>
          <a:p>
            <a:pPr>
              <a:defRPr/>
            </a:pPr>
            <a:endParaRPr lang="en-US"/>
          </a:p>
        </p:txBody>
      </p:sp>
      <p:sp>
        <p:nvSpPr>
          <p:cNvPr id="16391" name="Rectangle 7"/>
          <p:cNvSpPr>
            <a:spLocks noGrp="1" noChangeArrowheads="1"/>
          </p:cNvSpPr>
          <p:nvPr>
            <p:ph type="title"/>
          </p:nvPr>
        </p:nvSpPr>
        <p:spPr bwMode="auto">
          <a:xfrm>
            <a:off x="282575" y="177800"/>
            <a:ext cx="7377113" cy="403225"/>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smtClean="0"/>
              <a:t>Click to edit Master title style</a:t>
            </a:r>
          </a:p>
        </p:txBody>
      </p:sp>
      <p:sp>
        <p:nvSpPr>
          <p:cNvPr id="4632585" name="Rectangle 9"/>
          <p:cNvSpPr>
            <a:spLocks noGrp="1" noChangeArrowheads="1"/>
          </p:cNvSpPr>
          <p:nvPr>
            <p:ph type="sldNum" sz="quarter" idx="4"/>
          </p:nvPr>
        </p:nvSpPr>
        <p:spPr bwMode="auto">
          <a:xfrm>
            <a:off x="4425950" y="6459538"/>
            <a:ext cx="290513" cy="311150"/>
          </a:xfrm>
          <a:prstGeom prst="rect">
            <a:avLst/>
          </a:prstGeom>
          <a:noFill/>
          <a:ln w="9525" algn="ctr">
            <a:noFill/>
            <a:miter lim="800000"/>
            <a:headEnd/>
            <a:tailEnd/>
          </a:ln>
          <a:effectLst/>
        </p:spPr>
        <p:txBody>
          <a:bodyPr vert="horz" wrap="square" lIns="91440" tIns="45720" rIns="91440" bIns="45720" numCol="1" anchor="b" anchorCtr="0" compatLnSpc="1">
            <a:prstTxWarp prst="textNoShape">
              <a:avLst/>
            </a:prstTxWarp>
          </a:bodyPr>
          <a:lstStyle>
            <a:lvl1pPr algn="l">
              <a:lnSpc>
                <a:spcPct val="100000"/>
              </a:lnSpc>
              <a:defRPr sz="700">
                <a:solidFill>
                  <a:schemeClr val="tx1"/>
                </a:solidFill>
                <a:latin typeface="+mn-lt"/>
              </a:defRPr>
            </a:lvl1pPr>
          </a:lstStyle>
          <a:p>
            <a:pPr>
              <a:defRPr/>
            </a:pPr>
            <a:fld id="{62E60DFF-637C-4884-8C7A-458A138ABCA3}" type="slidenum">
              <a:rPr lang="en-US"/>
              <a:pPr>
                <a:defRPr/>
              </a:pPr>
              <a:t>‹#›</a:t>
            </a:fld>
            <a:endParaRPr lang="en-US"/>
          </a:p>
        </p:txBody>
      </p:sp>
      <p:sp>
        <p:nvSpPr>
          <p:cNvPr id="4632597" name="Rectangle 21"/>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sp>
        <p:nvSpPr>
          <p:cNvPr id="4632598" name="AutoShape 22"/>
          <p:cNvSpPr>
            <a:spLocks noChangeArrowheads="1"/>
          </p:cNvSpPr>
          <p:nvPr userDrawn="1"/>
        </p:nvSpPr>
        <p:spPr bwMode="auto">
          <a:xfrm>
            <a:off x="4633913" y="885825"/>
            <a:ext cx="4381500" cy="2552700"/>
          </a:xfrm>
          <a:prstGeom prst="roundRect">
            <a:avLst>
              <a:gd name="adj" fmla="val 4042"/>
            </a:avLst>
          </a:prstGeom>
          <a:solidFill>
            <a:schemeClr val="bg1"/>
          </a:solidFill>
          <a:ln w="9525" algn="ctr">
            <a:noFill/>
            <a:round/>
            <a:headEnd/>
            <a:tailEnd/>
          </a:ln>
          <a:effectLst/>
        </p:spPr>
        <p:txBody>
          <a:bodyPr wrap="none" anchor="ctr"/>
          <a:lstStyle/>
          <a:p>
            <a:pPr>
              <a:defRPr/>
            </a:pPr>
            <a:endParaRPr lang="en-US"/>
          </a:p>
        </p:txBody>
      </p:sp>
      <p:sp>
        <p:nvSpPr>
          <p:cNvPr id="4632599" name="AutoShape 23"/>
          <p:cNvSpPr>
            <a:spLocks noChangeArrowheads="1"/>
          </p:cNvSpPr>
          <p:nvPr userDrawn="1"/>
        </p:nvSpPr>
        <p:spPr bwMode="auto">
          <a:xfrm>
            <a:off x="128588" y="3551238"/>
            <a:ext cx="8886825" cy="2544762"/>
          </a:xfrm>
          <a:prstGeom prst="roundRect">
            <a:avLst>
              <a:gd name="adj" fmla="val 3931"/>
            </a:avLst>
          </a:prstGeom>
          <a:solidFill>
            <a:schemeClr val="bg1"/>
          </a:solidFill>
          <a:ln w="9525" algn="ctr">
            <a:noFill/>
            <a:round/>
            <a:headEnd/>
            <a:tailEnd/>
          </a:ln>
          <a:effectLst/>
        </p:spPr>
        <p:txBody>
          <a:bodyPr wrap="none" anchor="ctr"/>
          <a:lstStyle/>
          <a:p>
            <a:pPr>
              <a:defRPr/>
            </a:pPr>
            <a:endParaRPr lang="en-US"/>
          </a:p>
        </p:txBody>
      </p:sp>
      <p:sp>
        <p:nvSpPr>
          <p:cNvPr id="16396" name="Rectangle 8"/>
          <p:cNvSpPr>
            <a:spLocks noGrp="1" noChangeArrowheads="1"/>
          </p:cNvSpPr>
          <p:nvPr>
            <p:ph type="body" idx="1"/>
          </p:nvPr>
        </p:nvSpPr>
        <p:spPr bwMode="auto">
          <a:xfrm>
            <a:off x="279400" y="3579813"/>
            <a:ext cx="8542338" cy="2395537"/>
          </a:xfrm>
          <a:prstGeom prst="rect">
            <a:avLst/>
          </a:prstGeom>
          <a:noFill/>
          <a:ln w="9525" algn="ctr">
            <a:noFill/>
            <a:miter lim="800000"/>
            <a:headEnd/>
            <a:tailEnd/>
          </a:ln>
        </p:spPr>
        <p:txBody>
          <a:bodyPr vert="horz" wrap="square" lIns="82058" tIns="41029" rIns="82058" bIns="41029" numCol="1" anchor="t" anchorCtr="0" compatLnSpc="1">
            <a:prstTxWarp prst="textNoShape">
              <a:avLst/>
            </a:prstTxWarp>
          </a:bodyPr>
          <a:lstStyle/>
          <a:p>
            <a:pPr lvl="0"/>
            <a:r>
              <a:rPr lang="en-US" smtClean="0"/>
              <a:t>First level subhead here</a:t>
            </a:r>
          </a:p>
          <a:p>
            <a:pPr lvl="1"/>
            <a:r>
              <a:rPr lang="en-US" smtClean="0"/>
              <a:t>Second level content</a:t>
            </a:r>
          </a:p>
          <a:p>
            <a:pPr lvl="2"/>
            <a:r>
              <a:rPr lang="en-US" smtClean="0"/>
              <a:t>Third level content</a:t>
            </a:r>
          </a:p>
          <a:p>
            <a:pPr lvl="3"/>
            <a:r>
              <a:rPr lang="en-US" smtClean="0"/>
              <a:t> </a:t>
            </a:r>
          </a:p>
          <a:p>
            <a:pPr lvl="0"/>
            <a:r>
              <a:rPr lang="en-US" smtClean="0"/>
              <a:t>First level subhead here</a:t>
            </a:r>
          </a:p>
          <a:p>
            <a:pPr lvl="1"/>
            <a:r>
              <a:rPr lang="en-US" smtClean="0"/>
              <a:t>Second level content</a:t>
            </a:r>
          </a:p>
          <a:p>
            <a:pPr lvl="2"/>
            <a:r>
              <a:rPr lang="en-US" smtClean="0"/>
              <a:t>Third level content</a:t>
            </a:r>
          </a:p>
          <a:p>
            <a:pPr lvl="3"/>
            <a:r>
              <a:rPr lang="en-US" smtClean="0"/>
              <a:t> </a:t>
            </a:r>
          </a:p>
        </p:txBody>
      </p:sp>
      <p:pic>
        <p:nvPicPr>
          <p:cNvPr id="14" name="Picture 13" descr="RakshakLogo_300_dpi.png"/>
          <p:cNvPicPr>
            <a:picLocks noChangeAspect="1"/>
          </p:cNvPicPr>
          <p:nvPr userDrawn="1"/>
        </p:nvPicPr>
        <p:blipFill>
          <a:blip r:embed="rId13" cstate="print"/>
          <a:stretch>
            <a:fillRect/>
          </a:stretch>
        </p:blipFill>
        <p:spPr>
          <a:xfrm>
            <a:off x="7784313" y="200742"/>
            <a:ext cx="1231100" cy="380283"/>
          </a:xfrm>
          <a:prstGeom prst="rect">
            <a:avLst/>
          </a:prstGeom>
        </p:spPr>
      </p:pic>
    </p:spTree>
  </p:cSld>
  <p:clrMap bg1="lt1" tx1="dk1" bg2="lt2" tx2="dk2" accent1="accent1" accent2="accent2" accent3="accent3" accent4="accent4" accent5="accent5" accent6="accent6" hlink="hlink" folHlink="folHlink"/>
  <p:sldLayoutIdLst>
    <p:sldLayoutId id="2147485755" r:id="rId1"/>
    <p:sldLayoutId id="2147485720" r:id="rId2"/>
    <p:sldLayoutId id="2147485721" r:id="rId3"/>
    <p:sldLayoutId id="2147485722" r:id="rId4"/>
    <p:sldLayoutId id="2147485723" r:id="rId5"/>
    <p:sldLayoutId id="2147485724" r:id="rId6"/>
    <p:sldLayoutId id="2147485725" r:id="rId7"/>
    <p:sldLayoutId id="2147485726" r:id="rId8"/>
    <p:sldLayoutId id="2147485727" r:id="rId9"/>
    <p:sldLayoutId id="2147485728" r:id="rId10"/>
    <p:sldLayoutId id="2147485729" r:id="rId11"/>
  </p:sldLayoutIdLst>
  <p:transition>
    <p:wipe dir="r"/>
  </p:transition>
  <p:timing>
    <p:tnLst>
      <p:par>
        <p:cTn id="1" dur="indefinite" restart="never" nodeType="tmRoot"/>
      </p:par>
    </p:tnLst>
  </p:timing>
  <p:hf hdr="0" ftr="0" dt="0"/>
  <p:txStyles>
    <p:titleStyle>
      <a:lvl1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mj-lt"/>
          <a:ea typeface="+mj-ea"/>
          <a:cs typeface="+mj-cs"/>
        </a:defRPr>
      </a:lvl1pPr>
      <a:lvl2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2pPr>
      <a:lvl3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3pPr>
      <a:lvl4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4pPr>
      <a:lvl5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5pPr>
      <a:lvl6pPr marL="4572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6pPr>
      <a:lvl7pPr marL="9144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7pPr>
      <a:lvl8pPr marL="13716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8pPr>
      <a:lvl9pPr marL="18288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9pPr>
    </p:titleStyle>
    <p:bodyStyle>
      <a:lvl1pPr marL="287338" indent="-287338"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2000">
          <a:solidFill>
            <a:srgbClr val="000000"/>
          </a:solidFill>
          <a:latin typeface="+mn-lt"/>
          <a:ea typeface="+mn-ea"/>
          <a:cs typeface="+mn-cs"/>
        </a:defRPr>
      </a:lvl1pPr>
      <a:lvl2pPr marL="639763" indent="-2254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2pPr>
      <a:lvl3pPr marL="968375" indent="-214313"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3pPr>
      <a:lvl4pPr marL="1193800" indent="-1111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4pPr>
      <a:lvl5pPr marL="1374775" indent="166688" algn="l" defTabSz="820738" rtl="0" eaLnBrk="0" fontAlgn="base" hangingPunct="0">
        <a:spcBef>
          <a:spcPct val="20000"/>
        </a:spcBef>
        <a:spcAft>
          <a:spcPct val="0"/>
        </a:spcAft>
        <a:buClr>
          <a:schemeClr val="tx1"/>
        </a:buClr>
        <a:buChar char="&gt;"/>
        <a:defRPr sz="1700">
          <a:solidFill>
            <a:schemeClr val="tx1"/>
          </a:solidFill>
          <a:latin typeface="AdobeCorpID MyriadRg" pitchFamily="34" charset="0"/>
        </a:defRPr>
      </a:lvl5pPr>
      <a:lvl6pPr marL="18319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6pPr>
      <a:lvl7pPr marL="22891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7pPr>
      <a:lvl8pPr marL="27463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8pPr>
      <a:lvl9pPr marL="32035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4634626" name="Rectangle 2"/>
          <p:cNvSpPr>
            <a:spLocks noChangeArrowheads="1"/>
          </p:cNvSpPr>
          <p:nvPr userDrawn="1"/>
        </p:nvSpPr>
        <p:spPr bwMode="auto">
          <a:xfrm>
            <a:off x="0" y="785813"/>
            <a:ext cx="9144000" cy="54737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4634627" name="AutoShape 3"/>
          <p:cNvSpPr>
            <a:spLocks noChangeArrowheads="1"/>
          </p:cNvSpPr>
          <p:nvPr userDrawn="1"/>
        </p:nvSpPr>
        <p:spPr bwMode="auto">
          <a:xfrm>
            <a:off x="163513" y="3579813"/>
            <a:ext cx="4381500" cy="2552700"/>
          </a:xfrm>
          <a:prstGeom prst="roundRect">
            <a:avLst>
              <a:gd name="adj" fmla="val 4042"/>
            </a:avLst>
          </a:prstGeom>
          <a:solidFill>
            <a:srgbClr val="C0C0C0"/>
          </a:solidFill>
          <a:ln w="9525" algn="ctr">
            <a:noFill/>
            <a:round/>
            <a:headEnd/>
            <a:tailEnd/>
          </a:ln>
          <a:effectLst/>
        </p:spPr>
        <p:txBody>
          <a:bodyPr wrap="none" anchor="ctr"/>
          <a:lstStyle/>
          <a:p>
            <a:pPr>
              <a:defRPr/>
            </a:pPr>
            <a:endParaRPr lang="en-US"/>
          </a:p>
        </p:txBody>
      </p:sp>
      <p:sp>
        <p:nvSpPr>
          <p:cNvPr id="4634628" name="AutoShape 4"/>
          <p:cNvSpPr>
            <a:spLocks noChangeArrowheads="1"/>
          </p:cNvSpPr>
          <p:nvPr userDrawn="1"/>
        </p:nvSpPr>
        <p:spPr bwMode="auto">
          <a:xfrm>
            <a:off x="4668838" y="3579813"/>
            <a:ext cx="4381500" cy="2552700"/>
          </a:xfrm>
          <a:prstGeom prst="roundRect">
            <a:avLst>
              <a:gd name="adj" fmla="val 4042"/>
            </a:avLst>
          </a:prstGeom>
          <a:solidFill>
            <a:srgbClr val="C0C0C0"/>
          </a:solidFill>
          <a:ln w="9525" algn="ctr">
            <a:noFill/>
            <a:round/>
            <a:headEnd/>
            <a:tailEnd/>
          </a:ln>
          <a:effectLst/>
        </p:spPr>
        <p:txBody>
          <a:bodyPr wrap="none" anchor="ctr"/>
          <a:lstStyle/>
          <a:p>
            <a:pPr>
              <a:defRPr/>
            </a:pPr>
            <a:endParaRPr lang="en-US"/>
          </a:p>
        </p:txBody>
      </p:sp>
      <p:sp>
        <p:nvSpPr>
          <p:cNvPr id="4634629" name="AutoShape 5"/>
          <p:cNvSpPr>
            <a:spLocks noChangeArrowheads="1"/>
          </p:cNvSpPr>
          <p:nvPr userDrawn="1"/>
        </p:nvSpPr>
        <p:spPr bwMode="auto">
          <a:xfrm>
            <a:off x="128588" y="3543300"/>
            <a:ext cx="4381500" cy="2552700"/>
          </a:xfrm>
          <a:prstGeom prst="roundRect">
            <a:avLst>
              <a:gd name="adj" fmla="val 4042"/>
            </a:avLst>
          </a:prstGeom>
          <a:solidFill>
            <a:schemeClr val="bg1"/>
          </a:solidFill>
          <a:ln w="9525" algn="ctr">
            <a:noFill/>
            <a:round/>
            <a:headEnd/>
            <a:tailEnd/>
          </a:ln>
          <a:effectLst/>
        </p:spPr>
        <p:txBody>
          <a:bodyPr wrap="none" anchor="ctr"/>
          <a:lstStyle/>
          <a:p>
            <a:pPr>
              <a:defRPr/>
            </a:pPr>
            <a:endParaRPr lang="en-US"/>
          </a:p>
        </p:txBody>
      </p:sp>
      <p:sp>
        <p:nvSpPr>
          <p:cNvPr id="4634630" name="AutoShape 6"/>
          <p:cNvSpPr>
            <a:spLocks noChangeArrowheads="1"/>
          </p:cNvSpPr>
          <p:nvPr userDrawn="1"/>
        </p:nvSpPr>
        <p:spPr bwMode="auto">
          <a:xfrm>
            <a:off x="4633913" y="3543300"/>
            <a:ext cx="4381500" cy="2552700"/>
          </a:xfrm>
          <a:prstGeom prst="roundRect">
            <a:avLst>
              <a:gd name="adj" fmla="val 4042"/>
            </a:avLst>
          </a:prstGeom>
          <a:solidFill>
            <a:schemeClr val="bg1"/>
          </a:solidFill>
          <a:ln w="9525" algn="ctr">
            <a:noFill/>
            <a:round/>
            <a:headEnd/>
            <a:tailEnd/>
          </a:ln>
          <a:effectLst/>
        </p:spPr>
        <p:txBody>
          <a:bodyPr wrap="none" anchor="ctr"/>
          <a:lstStyle/>
          <a:p>
            <a:pPr>
              <a:defRPr/>
            </a:pPr>
            <a:endParaRPr lang="en-US"/>
          </a:p>
        </p:txBody>
      </p:sp>
      <p:sp>
        <p:nvSpPr>
          <p:cNvPr id="4634631" name="AutoShape 7"/>
          <p:cNvSpPr>
            <a:spLocks noChangeArrowheads="1"/>
          </p:cNvSpPr>
          <p:nvPr userDrawn="1"/>
        </p:nvSpPr>
        <p:spPr bwMode="auto">
          <a:xfrm>
            <a:off x="128588" y="914400"/>
            <a:ext cx="8921750" cy="2552700"/>
          </a:xfrm>
          <a:prstGeom prst="roundRect">
            <a:avLst>
              <a:gd name="adj" fmla="val 4042"/>
            </a:avLst>
          </a:prstGeom>
          <a:solidFill>
            <a:srgbClr val="C0C0C0"/>
          </a:solidFill>
          <a:ln w="9525" algn="ctr">
            <a:noFill/>
            <a:round/>
            <a:headEnd/>
            <a:tailEnd/>
          </a:ln>
          <a:effectLst/>
        </p:spPr>
        <p:txBody>
          <a:bodyPr wrap="none" anchor="ctr"/>
          <a:lstStyle/>
          <a:p>
            <a:pPr>
              <a:defRPr/>
            </a:pPr>
            <a:endParaRPr lang="en-US"/>
          </a:p>
        </p:txBody>
      </p:sp>
      <p:sp>
        <p:nvSpPr>
          <p:cNvPr id="4634632" name="AutoShape 8"/>
          <p:cNvSpPr>
            <a:spLocks noChangeArrowheads="1"/>
          </p:cNvSpPr>
          <p:nvPr userDrawn="1"/>
        </p:nvSpPr>
        <p:spPr bwMode="auto">
          <a:xfrm>
            <a:off x="128588" y="885825"/>
            <a:ext cx="8886825" cy="2544763"/>
          </a:xfrm>
          <a:prstGeom prst="roundRect">
            <a:avLst>
              <a:gd name="adj" fmla="val 3931"/>
            </a:avLst>
          </a:prstGeom>
          <a:solidFill>
            <a:schemeClr val="bg1"/>
          </a:solidFill>
          <a:ln w="9525" algn="ctr">
            <a:noFill/>
            <a:round/>
            <a:headEnd/>
            <a:tailEnd/>
          </a:ln>
          <a:effectLst/>
        </p:spPr>
        <p:txBody>
          <a:bodyPr wrap="none" anchor="ctr"/>
          <a:lstStyle/>
          <a:p>
            <a:pPr>
              <a:defRPr/>
            </a:pPr>
            <a:endParaRPr lang="en-US"/>
          </a:p>
        </p:txBody>
      </p:sp>
      <p:sp>
        <p:nvSpPr>
          <p:cNvPr id="17417" name="Rectangle 9"/>
          <p:cNvSpPr>
            <a:spLocks noGrp="1" noChangeArrowheads="1"/>
          </p:cNvSpPr>
          <p:nvPr>
            <p:ph type="title"/>
          </p:nvPr>
        </p:nvSpPr>
        <p:spPr bwMode="auto">
          <a:xfrm>
            <a:off x="282575" y="177800"/>
            <a:ext cx="7331075" cy="403225"/>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smtClean="0"/>
              <a:t>Click to edit Master title style</a:t>
            </a:r>
          </a:p>
        </p:txBody>
      </p:sp>
      <p:sp>
        <p:nvSpPr>
          <p:cNvPr id="17418" name="Rectangle 10"/>
          <p:cNvSpPr>
            <a:spLocks noGrp="1" noChangeArrowheads="1"/>
          </p:cNvSpPr>
          <p:nvPr>
            <p:ph type="body" idx="1"/>
          </p:nvPr>
        </p:nvSpPr>
        <p:spPr bwMode="auto">
          <a:xfrm>
            <a:off x="279400" y="914400"/>
            <a:ext cx="8636000" cy="2344738"/>
          </a:xfrm>
          <a:prstGeom prst="rect">
            <a:avLst/>
          </a:prstGeom>
          <a:noFill/>
          <a:ln w="9525" algn="ctr">
            <a:noFill/>
            <a:miter lim="800000"/>
            <a:headEnd/>
            <a:tailEnd/>
          </a:ln>
        </p:spPr>
        <p:txBody>
          <a:bodyPr vert="horz" wrap="square" lIns="82058" tIns="41029" rIns="82058" bIns="41029" numCol="1" anchor="t" anchorCtr="0" compatLnSpc="1">
            <a:prstTxWarp prst="textNoShape">
              <a:avLst/>
            </a:prstTxWarp>
          </a:bodyPr>
          <a:lstStyle/>
          <a:p>
            <a:pPr lvl="0"/>
            <a:r>
              <a:rPr lang="en-US" smtClean="0"/>
              <a:t>First level subhead here</a:t>
            </a:r>
          </a:p>
          <a:p>
            <a:pPr lvl="1"/>
            <a:r>
              <a:rPr lang="en-US" smtClean="0"/>
              <a:t>Second level content</a:t>
            </a:r>
          </a:p>
          <a:p>
            <a:pPr lvl="2"/>
            <a:r>
              <a:rPr lang="en-US" smtClean="0"/>
              <a:t>Third level content</a:t>
            </a:r>
          </a:p>
          <a:p>
            <a:pPr lvl="3"/>
            <a:r>
              <a:rPr lang="en-US" smtClean="0"/>
              <a:t> </a:t>
            </a:r>
          </a:p>
          <a:p>
            <a:pPr lvl="0"/>
            <a:r>
              <a:rPr lang="en-US" smtClean="0"/>
              <a:t>First level subhead here</a:t>
            </a:r>
          </a:p>
          <a:p>
            <a:pPr lvl="1"/>
            <a:r>
              <a:rPr lang="en-US" smtClean="0"/>
              <a:t>Second level content</a:t>
            </a:r>
          </a:p>
          <a:p>
            <a:pPr lvl="2"/>
            <a:r>
              <a:rPr lang="en-US" smtClean="0"/>
              <a:t>Third level content</a:t>
            </a:r>
          </a:p>
          <a:p>
            <a:pPr lvl="3"/>
            <a:r>
              <a:rPr lang="en-US" smtClean="0"/>
              <a:t> </a:t>
            </a:r>
          </a:p>
        </p:txBody>
      </p:sp>
      <p:sp>
        <p:nvSpPr>
          <p:cNvPr id="4634635" name="Rectangle 11"/>
          <p:cNvSpPr>
            <a:spLocks noGrp="1" noChangeArrowheads="1"/>
          </p:cNvSpPr>
          <p:nvPr>
            <p:ph type="sldNum" sz="quarter" idx="4"/>
          </p:nvPr>
        </p:nvSpPr>
        <p:spPr bwMode="auto">
          <a:xfrm>
            <a:off x="4425950" y="6459538"/>
            <a:ext cx="290513" cy="311150"/>
          </a:xfrm>
          <a:prstGeom prst="rect">
            <a:avLst/>
          </a:prstGeom>
          <a:noFill/>
          <a:ln w="9525" algn="ctr">
            <a:noFill/>
            <a:miter lim="800000"/>
            <a:headEnd/>
            <a:tailEnd/>
          </a:ln>
          <a:effectLst/>
        </p:spPr>
        <p:txBody>
          <a:bodyPr vert="horz" wrap="square" lIns="91440" tIns="45720" rIns="91440" bIns="45720" numCol="1" anchor="b" anchorCtr="0" compatLnSpc="1">
            <a:prstTxWarp prst="textNoShape">
              <a:avLst/>
            </a:prstTxWarp>
          </a:bodyPr>
          <a:lstStyle>
            <a:lvl1pPr algn="l">
              <a:lnSpc>
                <a:spcPct val="100000"/>
              </a:lnSpc>
              <a:defRPr sz="700">
                <a:solidFill>
                  <a:schemeClr val="tx1"/>
                </a:solidFill>
                <a:latin typeface="+mn-lt"/>
              </a:defRPr>
            </a:lvl1pPr>
          </a:lstStyle>
          <a:p>
            <a:pPr>
              <a:defRPr/>
            </a:pPr>
            <a:fld id="{BD0AA65C-4592-4446-A77E-40EFDC26067C}" type="slidenum">
              <a:rPr lang="en-US"/>
              <a:pPr>
                <a:defRPr/>
              </a:pPr>
              <a:t>‹#›</a:t>
            </a:fld>
            <a:endParaRPr lang="en-US"/>
          </a:p>
        </p:txBody>
      </p:sp>
      <p:sp>
        <p:nvSpPr>
          <p:cNvPr id="4634647" name="Rectangle 23"/>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pic>
        <p:nvPicPr>
          <p:cNvPr id="14" name="Picture 13" descr="RakshakLogo_300_dpi.png"/>
          <p:cNvPicPr>
            <a:picLocks noChangeAspect="1"/>
          </p:cNvPicPr>
          <p:nvPr userDrawn="1"/>
        </p:nvPicPr>
        <p:blipFill>
          <a:blip r:embed="rId13" cstate="print"/>
          <a:stretch>
            <a:fillRect/>
          </a:stretch>
        </p:blipFill>
        <p:spPr>
          <a:xfrm>
            <a:off x="7762088" y="177800"/>
            <a:ext cx="1231100" cy="380283"/>
          </a:xfrm>
          <a:prstGeom prst="rect">
            <a:avLst/>
          </a:prstGeom>
        </p:spPr>
      </p:pic>
    </p:spTree>
  </p:cSld>
  <p:clrMap bg1="lt1" tx1="dk1" bg2="lt2" tx2="dk2" accent1="accent1" accent2="accent2" accent3="accent3" accent4="accent4" accent5="accent5" accent6="accent6" hlink="hlink" folHlink="folHlink"/>
  <p:sldLayoutIdLst>
    <p:sldLayoutId id="2147485756" r:id="rId1"/>
    <p:sldLayoutId id="2147485730" r:id="rId2"/>
    <p:sldLayoutId id="2147485731" r:id="rId3"/>
    <p:sldLayoutId id="2147485732" r:id="rId4"/>
    <p:sldLayoutId id="2147485733" r:id="rId5"/>
    <p:sldLayoutId id="2147485734" r:id="rId6"/>
    <p:sldLayoutId id="2147485735" r:id="rId7"/>
    <p:sldLayoutId id="2147485736" r:id="rId8"/>
    <p:sldLayoutId id="2147485737" r:id="rId9"/>
    <p:sldLayoutId id="2147485738" r:id="rId10"/>
    <p:sldLayoutId id="2147485739" r:id="rId11"/>
  </p:sldLayoutIdLst>
  <p:transition>
    <p:wipe dir="r"/>
  </p:transition>
  <p:timing>
    <p:tnLst>
      <p:par>
        <p:cTn id="1" dur="indefinite" restart="never" nodeType="tmRoot"/>
      </p:par>
    </p:tnLst>
  </p:timing>
  <p:hf hdr="0" ftr="0" dt="0"/>
  <p:txStyles>
    <p:titleStyle>
      <a:lvl1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mj-lt"/>
          <a:ea typeface="+mj-ea"/>
          <a:cs typeface="+mj-cs"/>
        </a:defRPr>
      </a:lvl1pPr>
      <a:lvl2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2pPr>
      <a:lvl3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3pPr>
      <a:lvl4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4pPr>
      <a:lvl5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5pPr>
      <a:lvl6pPr marL="4572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6pPr>
      <a:lvl7pPr marL="9144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7pPr>
      <a:lvl8pPr marL="13716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8pPr>
      <a:lvl9pPr marL="18288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9pPr>
    </p:titleStyle>
    <p:bodyStyle>
      <a:lvl1pPr marL="287338" indent="-287338"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2000">
          <a:solidFill>
            <a:srgbClr val="000000"/>
          </a:solidFill>
          <a:latin typeface="+mn-lt"/>
          <a:ea typeface="+mn-ea"/>
          <a:cs typeface="+mn-cs"/>
        </a:defRPr>
      </a:lvl1pPr>
      <a:lvl2pPr marL="639763" indent="-2254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2pPr>
      <a:lvl3pPr marL="968375" indent="-214313"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3pPr>
      <a:lvl4pPr marL="1193800" indent="-1111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4pPr>
      <a:lvl5pPr marL="1374775" indent="166688" algn="l" defTabSz="820738" rtl="0" eaLnBrk="0" fontAlgn="base" hangingPunct="0">
        <a:spcBef>
          <a:spcPct val="20000"/>
        </a:spcBef>
        <a:spcAft>
          <a:spcPct val="0"/>
        </a:spcAft>
        <a:buClr>
          <a:schemeClr val="tx1"/>
        </a:buClr>
        <a:buChar char="&gt;"/>
        <a:defRPr sz="1700">
          <a:solidFill>
            <a:schemeClr val="tx1"/>
          </a:solidFill>
          <a:latin typeface="AdobeCorpID MyriadRg" pitchFamily="34" charset="0"/>
        </a:defRPr>
      </a:lvl5pPr>
      <a:lvl6pPr marL="18319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6pPr>
      <a:lvl7pPr marL="22891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7pPr>
      <a:lvl8pPr marL="27463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8pPr>
      <a:lvl9pPr marL="32035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050" name="Rectangle 5"/>
          <p:cNvSpPr>
            <a:spLocks noGrp="1" noChangeArrowheads="1"/>
          </p:cNvSpPr>
          <p:nvPr>
            <p:ph type="title"/>
          </p:nvPr>
        </p:nvSpPr>
        <p:spPr bwMode="auto">
          <a:xfrm>
            <a:off x="279400" y="177800"/>
            <a:ext cx="7324725" cy="403225"/>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smtClean="0"/>
              <a:t>Click to edit Master title style</a:t>
            </a:r>
          </a:p>
        </p:txBody>
      </p:sp>
      <p:sp>
        <p:nvSpPr>
          <p:cNvPr id="4878343" name="Rectangle 7"/>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sp>
        <p:nvSpPr>
          <p:cNvPr id="4878344" name="Rectangle 8"/>
          <p:cNvSpPr>
            <a:spLocks noGrp="1" noChangeArrowheads="1"/>
          </p:cNvSpPr>
          <p:nvPr>
            <p:ph type="sldNum" sz="quarter" idx="4"/>
          </p:nvPr>
        </p:nvSpPr>
        <p:spPr bwMode="auto">
          <a:xfrm>
            <a:off x="4425950" y="6459538"/>
            <a:ext cx="290513" cy="311150"/>
          </a:xfrm>
          <a:prstGeom prst="rect">
            <a:avLst/>
          </a:prstGeom>
          <a:noFill/>
          <a:ln w="9525" algn="ctr">
            <a:noFill/>
            <a:miter lim="800000"/>
            <a:headEnd/>
            <a:tailEnd/>
          </a:ln>
          <a:effectLst/>
        </p:spPr>
        <p:txBody>
          <a:bodyPr vert="horz" wrap="square" lIns="91440" tIns="45720" rIns="91440" bIns="45720" numCol="1" anchor="b" anchorCtr="0" compatLnSpc="1">
            <a:prstTxWarp prst="textNoShape">
              <a:avLst/>
            </a:prstTxWarp>
          </a:bodyPr>
          <a:lstStyle>
            <a:lvl1pPr algn="l">
              <a:lnSpc>
                <a:spcPct val="100000"/>
              </a:lnSpc>
              <a:defRPr sz="700">
                <a:solidFill>
                  <a:schemeClr val="tx1"/>
                </a:solidFill>
                <a:latin typeface="+mj-lt"/>
              </a:defRPr>
            </a:lvl1pPr>
          </a:lstStyle>
          <a:p>
            <a:pPr>
              <a:defRPr/>
            </a:pPr>
            <a:fld id="{33A67DB2-1634-45D3-9D77-F13155F852F7}" type="slidenum">
              <a:rPr lang="en-US"/>
              <a:pPr>
                <a:defRPr/>
              </a:pPr>
              <a:t>‹#›</a:t>
            </a:fld>
            <a:endParaRPr lang="en-US"/>
          </a:p>
        </p:txBody>
      </p:sp>
      <p:sp>
        <p:nvSpPr>
          <p:cNvPr id="4878356" name="Rectangle 20"/>
          <p:cNvSpPr>
            <a:spLocks noChangeArrowheads="1"/>
          </p:cNvSpPr>
          <p:nvPr userDrawn="1"/>
        </p:nvSpPr>
        <p:spPr bwMode="auto">
          <a:xfrm>
            <a:off x="0" y="785813"/>
            <a:ext cx="9144000" cy="5473700"/>
          </a:xfrm>
          <a:prstGeom prst="rect">
            <a:avLst/>
          </a:prstGeom>
          <a:solidFill>
            <a:srgbClr val="DDDDDD"/>
          </a:solidFill>
          <a:ln w="9525" algn="ctr">
            <a:noFill/>
            <a:miter lim="800000"/>
            <a:headEnd/>
            <a:tailEnd/>
          </a:ln>
          <a:effectLst/>
        </p:spPr>
        <p:txBody>
          <a:bodyPr wrap="none" anchor="ctr"/>
          <a:lstStyle/>
          <a:p>
            <a:pPr>
              <a:defRPr/>
            </a:pPr>
            <a:endParaRPr lang="en-US"/>
          </a:p>
        </p:txBody>
      </p:sp>
      <p:grpSp>
        <p:nvGrpSpPr>
          <p:cNvPr id="2054" name="Group 21"/>
          <p:cNvGrpSpPr>
            <a:grpSpLocks/>
          </p:cNvGrpSpPr>
          <p:nvPr userDrawn="1"/>
        </p:nvGrpSpPr>
        <p:grpSpPr bwMode="auto">
          <a:xfrm>
            <a:off x="107950" y="1414463"/>
            <a:ext cx="8910638" cy="3670300"/>
            <a:chOff x="81" y="603"/>
            <a:chExt cx="5613" cy="2781"/>
          </a:xfrm>
        </p:grpSpPr>
        <p:sp>
          <p:nvSpPr>
            <p:cNvPr id="4878358" name="AutoShape 22"/>
            <p:cNvSpPr>
              <a:spLocks noChangeArrowheads="1"/>
            </p:cNvSpPr>
            <p:nvPr userDrawn="1"/>
          </p:nvSpPr>
          <p:spPr bwMode="auto">
            <a:xfrm>
              <a:off x="4324" y="622"/>
              <a:ext cx="1370" cy="2762"/>
            </a:xfrm>
            <a:prstGeom prst="roundRect">
              <a:avLst>
                <a:gd name="adj" fmla="val 3477"/>
              </a:avLst>
            </a:prstGeom>
            <a:solidFill>
              <a:srgbClr val="C0C0C0"/>
            </a:solidFill>
            <a:ln w="9525" algn="ctr">
              <a:noFill/>
              <a:round/>
              <a:headEnd/>
              <a:tailEnd/>
            </a:ln>
            <a:effectLst/>
          </p:spPr>
          <p:txBody>
            <a:bodyPr wrap="none" anchor="ctr"/>
            <a:lstStyle/>
            <a:p>
              <a:pPr>
                <a:defRPr/>
              </a:pPr>
              <a:endParaRPr lang="en-US"/>
            </a:p>
          </p:txBody>
        </p:sp>
        <p:sp>
          <p:nvSpPr>
            <p:cNvPr id="4878359" name="AutoShape 23"/>
            <p:cNvSpPr>
              <a:spLocks noChangeArrowheads="1"/>
            </p:cNvSpPr>
            <p:nvPr userDrawn="1"/>
          </p:nvSpPr>
          <p:spPr bwMode="auto">
            <a:xfrm>
              <a:off x="4308" y="603"/>
              <a:ext cx="1370" cy="2762"/>
            </a:xfrm>
            <a:prstGeom prst="roundRect">
              <a:avLst>
                <a:gd name="adj" fmla="val 3477"/>
              </a:avLst>
            </a:prstGeom>
            <a:solidFill>
              <a:schemeClr val="bg1"/>
            </a:solidFill>
            <a:ln w="9525" algn="ctr">
              <a:noFill/>
              <a:round/>
              <a:headEnd/>
              <a:tailEnd/>
            </a:ln>
            <a:effectLst/>
          </p:spPr>
          <p:txBody>
            <a:bodyPr wrap="none" anchor="ctr"/>
            <a:lstStyle/>
            <a:p>
              <a:pPr>
                <a:defRPr/>
              </a:pPr>
              <a:endParaRPr lang="en-US"/>
            </a:p>
          </p:txBody>
        </p:sp>
        <p:grpSp>
          <p:nvGrpSpPr>
            <p:cNvPr id="2060" name="Group 24"/>
            <p:cNvGrpSpPr>
              <a:grpSpLocks/>
            </p:cNvGrpSpPr>
            <p:nvPr userDrawn="1"/>
          </p:nvGrpSpPr>
          <p:grpSpPr bwMode="auto">
            <a:xfrm>
              <a:off x="81" y="603"/>
              <a:ext cx="1386" cy="2781"/>
              <a:chOff x="81" y="558"/>
              <a:chExt cx="1283" cy="3305"/>
            </a:xfrm>
          </p:grpSpPr>
          <p:sp>
            <p:nvSpPr>
              <p:cNvPr id="4878361" name="AutoShape 25"/>
              <p:cNvSpPr>
                <a:spLocks noChangeArrowheads="1"/>
              </p:cNvSpPr>
              <p:nvPr userDrawn="1"/>
            </p:nvSpPr>
            <p:spPr bwMode="auto">
              <a:xfrm>
                <a:off x="96" y="581"/>
                <a:ext cx="1268" cy="3282"/>
              </a:xfrm>
              <a:prstGeom prst="roundRect">
                <a:avLst>
                  <a:gd name="adj" fmla="val 3477"/>
                </a:avLst>
              </a:prstGeom>
              <a:solidFill>
                <a:srgbClr val="C0C0C0"/>
              </a:solidFill>
              <a:ln w="9525" algn="ctr">
                <a:noFill/>
                <a:round/>
                <a:headEnd/>
                <a:tailEnd/>
              </a:ln>
              <a:effectLst/>
            </p:spPr>
            <p:txBody>
              <a:bodyPr wrap="none" anchor="ctr"/>
              <a:lstStyle/>
              <a:p>
                <a:pPr>
                  <a:defRPr/>
                </a:pPr>
                <a:endParaRPr lang="en-US"/>
              </a:p>
            </p:txBody>
          </p:sp>
          <p:sp>
            <p:nvSpPr>
              <p:cNvPr id="4878362" name="AutoShape 26"/>
              <p:cNvSpPr>
                <a:spLocks noChangeArrowheads="1"/>
              </p:cNvSpPr>
              <p:nvPr userDrawn="1"/>
            </p:nvSpPr>
            <p:spPr bwMode="auto">
              <a:xfrm>
                <a:off x="81" y="558"/>
                <a:ext cx="1268" cy="3282"/>
              </a:xfrm>
              <a:prstGeom prst="roundRect">
                <a:avLst>
                  <a:gd name="adj" fmla="val 3477"/>
                </a:avLst>
              </a:prstGeom>
              <a:solidFill>
                <a:schemeClr val="bg1"/>
              </a:solidFill>
              <a:ln w="9525" algn="ctr">
                <a:noFill/>
                <a:round/>
                <a:headEnd/>
                <a:tailEnd/>
              </a:ln>
              <a:effectLst/>
            </p:spPr>
            <p:txBody>
              <a:bodyPr wrap="none" anchor="ctr"/>
              <a:lstStyle/>
              <a:p>
                <a:pPr>
                  <a:defRPr/>
                </a:pPr>
                <a:endParaRPr lang="en-US"/>
              </a:p>
            </p:txBody>
          </p:sp>
        </p:grpSp>
        <p:grpSp>
          <p:nvGrpSpPr>
            <p:cNvPr id="2061" name="Group 27"/>
            <p:cNvGrpSpPr>
              <a:grpSpLocks/>
            </p:cNvGrpSpPr>
            <p:nvPr userDrawn="1"/>
          </p:nvGrpSpPr>
          <p:grpSpPr bwMode="auto">
            <a:xfrm>
              <a:off x="1489" y="603"/>
              <a:ext cx="1387" cy="2781"/>
              <a:chOff x="1406" y="558"/>
              <a:chExt cx="1284" cy="3305"/>
            </a:xfrm>
          </p:grpSpPr>
          <p:sp>
            <p:nvSpPr>
              <p:cNvPr id="4878364" name="AutoShape 28"/>
              <p:cNvSpPr>
                <a:spLocks noChangeArrowheads="1"/>
              </p:cNvSpPr>
              <p:nvPr userDrawn="1"/>
            </p:nvSpPr>
            <p:spPr bwMode="auto">
              <a:xfrm>
                <a:off x="1422" y="581"/>
                <a:ext cx="1268" cy="3282"/>
              </a:xfrm>
              <a:prstGeom prst="roundRect">
                <a:avLst>
                  <a:gd name="adj" fmla="val 3477"/>
                </a:avLst>
              </a:prstGeom>
              <a:solidFill>
                <a:srgbClr val="C0C0C0"/>
              </a:solidFill>
              <a:ln w="9525" algn="ctr">
                <a:noFill/>
                <a:round/>
                <a:headEnd/>
                <a:tailEnd/>
              </a:ln>
              <a:effectLst/>
            </p:spPr>
            <p:txBody>
              <a:bodyPr wrap="none" anchor="ctr"/>
              <a:lstStyle/>
              <a:p>
                <a:pPr>
                  <a:defRPr/>
                </a:pPr>
                <a:endParaRPr lang="en-US"/>
              </a:p>
            </p:txBody>
          </p:sp>
          <p:sp>
            <p:nvSpPr>
              <p:cNvPr id="4878365" name="AutoShape 29"/>
              <p:cNvSpPr>
                <a:spLocks noChangeArrowheads="1"/>
              </p:cNvSpPr>
              <p:nvPr userDrawn="1"/>
            </p:nvSpPr>
            <p:spPr bwMode="auto">
              <a:xfrm>
                <a:off x="1406" y="558"/>
                <a:ext cx="1268" cy="3282"/>
              </a:xfrm>
              <a:prstGeom prst="roundRect">
                <a:avLst>
                  <a:gd name="adj" fmla="val 3477"/>
                </a:avLst>
              </a:prstGeom>
              <a:solidFill>
                <a:schemeClr val="bg1"/>
              </a:solidFill>
              <a:ln w="9525" algn="ctr">
                <a:noFill/>
                <a:round/>
                <a:headEnd/>
                <a:tailEnd/>
              </a:ln>
              <a:effectLst/>
            </p:spPr>
            <p:txBody>
              <a:bodyPr wrap="none" anchor="ctr"/>
              <a:lstStyle/>
              <a:p>
                <a:pPr>
                  <a:defRPr/>
                </a:pPr>
                <a:endParaRPr lang="en-US"/>
              </a:p>
            </p:txBody>
          </p:sp>
        </p:grpSp>
        <p:grpSp>
          <p:nvGrpSpPr>
            <p:cNvPr id="2062" name="Group 30"/>
            <p:cNvGrpSpPr>
              <a:grpSpLocks/>
            </p:cNvGrpSpPr>
            <p:nvPr userDrawn="1"/>
          </p:nvGrpSpPr>
          <p:grpSpPr bwMode="auto">
            <a:xfrm>
              <a:off x="2899" y="603"/>
              <a:ext cx="1386" cy="2781"/>
              <a:chOff x="2733" y="558"/>
              <a:chExt cx="1283" cy="3305"/>
            </a:xfrm>
          </p:grpSpPr>
          <p:sp>
            <p:nvSpPr>
              <p:cNvPr id="4878367" name="AutoShape 31"/>
              <p:cNvSpPr>
                <a:spLocks noChangeArrowheads="1"/>
              </p:cNvSpPr>
              <p:nvPr userDrawn="1"/>
            </p:nvSpPr>
            <p:spPr bwMode="auto">
              <a:xfrm>
                <a:off x="2748" y="581"/>
                <a:ext cx="1268" cy="3282"/>
              </a:xfrm>
              <a:prstGeom prst="roundRect">
                <a:avLst>
                  <a:gd name="adj" fmla="val 3477"/>
                </a:avLst>
              </a:prstGeom>
              <a:solidFill>
                <a:srgbClr val="C0C0C0"/>
              </a:solidFill>
              <a:ln w="9525" algn="ctr">
                <a:noFill/>
                <a:round/>
                <a:headEnd/>
                <a:tailEnd/>
              </a:ln>
              <a:effectLst/>
            </p:spPr>
            <p:txBody>
              <a:bodyPr wrap="none" anchor="ctr"/>
              <a:lstStyle/>
              <a:p>
                <a:pPr>
                  <a:defRPr/>
                </a:pPr>
                <a:endParaRPr lang="en-US"/>
              </a:p>
            </p:txBody>
          </p:sp>
          <p:sp>
            <p:nvSpPr>
              <p:cNvPr id="4878368" name="AutoShape 32"/>
              <p:cNvSpPr>
                <a:spLocks noChangeArrowheads="1"/>
              </p:cNvSpPr>
              <p:nvPr userDrawn="1"/>
            </p:nvSpPr>
            <p:spPr bwMode="auto">
              <a:xfrm>
                <a:off x="2733" y="558"/>
                <a:ext cx="1268" cy="3282"/>
              </a:xfrm>
              <a:prstGeom prst="roundRect">
                <a:avLst>
                  <a:gd name="adj" fmla="val 3477"/>
                </a:avLst>
              </a:prstGeom>
              <a:solidFill>
                <a:schemeClr val="bg1"/>
              </a:solidFill>
              <a:ln w="9525" algn="ctr">
                <a:noFill/>
                <a:round/>
                <a:headEnd/>
                <a:tailEnd/>
              </a:ln>
              <a:effectLst/>
            </p:spPr>
            <p:txBody>
              <a:bodyPr wrap="none" anchor="ctr"/>
              <a:lstStyle/>
              <a:p>
                <a:pPr>
                  <a:defRPr/>
                </a:pPr>
                <a:endParaRPr lang="en-US"/>
              </a:p>
            </p:txBody>
          </p:sp>
        </p:grpSp>
      </p:grpSp>
      <p:sp>
        <p:nvSpPr>
          <p:cNvPr id="4878369" name="AutoShape 33"/>
          <p:cNvSpPr>
            <a:spLocks noChangeArrowheads="1"/>
          </p:cNvSpPr>
          <p:nvPr userDrawn="1"/>
        </p:nvSpPr>
        <p:spPr bwMode="auto">
          <a:xfrm>
            <a:off x="161925" y="5113338"/>
            <a:ext cx="8885238" cy="990600"/>
          </a:xfrm>
          <a:prstGeom prst="roundRect">
            <a:avLst>
              <a:gd name="adj" fmla="val 16667"/>
            </a:avLst>
          </a:prstGeom>
          <a:solidFill>
            <a:srgbClr val="C0C0C0"/>
          </a:solidFill>
          <a:ln w="9525" algn="ctr">
            <a:noFill/>
            <a:round/>
            <a:headEnd/>
            <a:tailEnd/>
          </a:ln>
          <a:effectLst/>
        </p:spPr>
        <p:txBody>
          <a:bodyPr wrap="none" anchor="ctr"/>
          <a:lstStyle/>
          <a:p>
            <a:pPr>
              <a:defRPr/>
            </a:pPr>
            <a:endParaRPr lang="en-US"/>
          </a:p>
        </p:txBody>
      </p:sp>
      <p:sp>
        <p:nvSpPr>
          <p:cNvPr id="4878370" name="AutoShape 34"/>
          <p:cNvSpPr>
            <a:spLocks noChangeArrowheads="1"/>
          </p:cNvSpPr>
          <p:nvPr userDrawn="1"/>
        </p:nvSpPr>
        <p:spPr bwMode="auto">
          <a:xfrm>
            <a:off x="133350" y="5084763"/>
            <a:ext cx="8885238" cy="990600"/>
          </a:xfrm>
          <a:prstGeom prst="roundRect">
            <a:avLst>
              <a:gd name="adj" fmla="val 16667"/>
            </a:avLst>
          </a:prstGeom>
          <a:solidFill>
            <a:schemeClr val="bg1"/>
          </a:solidFill>
          <a:ln w="9525" algn="ctr">
            <a:noFill/>
            <a:round/>
            <a:headEnd/>
            <a:tailEnd/>
          </a:ln>
          <a:effectLst/>
        </p:spPr>
        <p:txBody>
          <a:bodyPr wrap="none" anchor="ctr"/>
          <a:lstStyle/>
          <a:p>
            <a:pPr>
              <a:defRPr/>
            </a:pPr>
            <a:endParaRPr lang="en-US"/>
          </a:p>
        </p:txBody>
      </p:sp>
      <p:pic>
        <p:nvPicPr>
          <p:cNvPr id="23" name="Picture 22" descr="RakshakLogo_300_dpi.png"/>
          <p:cNvPicPr>
            <a:picLocks noChangeAspect="1"/>
          </p:cNvPicPr>
          <p:nvPr userDrawn="1"/>
        </p:nvPicPr>
        <p:blipFill>
          <a:blip r:embed="rId13" cstate="print"/>
          <a:stretch>
            <a:fillRect/>
          </a:stretch>
        </p:blipFill>
        <p:spPr>
          <a:xfrm>
            <a:off x="7787488" y="200742"/>
            <a:ext cx="1231100" cy="380283"/>
          </a:xfrm>
          <a:prstGeom prst="rect">
            <a:avLst/>
          </a:prstGeom>
        </p:spPr>
      </p:pic>
    </p:spTree>
  </p:cSld>
  <p:clrMap bg1="lt1" tx1="dk1" bg2="lt2" tx2="dk2" accent1="accent1" accent2="accent2" accent3="accent3" accent4="accent4" accent5="accent5" accent6="accent6" hlink="hlink" folHlink="folHlink"/>
  <p:sldLayoutIdLst>
    <p:sldLayoutId id="2147485741" r:id="rId1"/>
    <p:sldLayoutId id="2147485580" r:id="rId2"/>
    <p:sldLayoutId id="2147485581" r:id="rId3"/>
    <p:sldLayoutId id="2147485582" r:id="rId4"/>
    <p:sldLayoutId id="2147485583" r:id="rId5"/>
    <p:sldLayoutId id="2147485584" r:id="rId6"/>
    <p:sldLayoutId id="2147485585" r:id="rId7"/>
    <p:sldLayoutId id="2147485586" r:id="rId8"/>
    <p:sldLayoutId id="2147485587" r:id="rId9"/>
    <p:sldLayoutId id="2147485588" r:id="rId10"/>
    <p:sldLayoutId id="2147485589" r:id="rId11"/>
  </p:sldLayoutIdLst>
  <p:transition>
    <p:wipe dir="r"/>
  </p:transition>
  <p:timing>
    <p:tnLst>
      <p:par>
        <p:cTn id="1" dur="indefinite" restart="never" nodeType="tmRoot"/>
      </p:par>
    </p:tnLst>
  </p:timing>
  <p:hf hdr="0" ftr="0" dt="0"/>
  <p:txStyles>
    <p:titleStyle>
      <a:lvl1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mj-lt"/>
          <a:ea typeface="+mj-ea"/>
          <a:cs typeface="+mj-cs"/>
        </a:defRPr>
      </a:lvl1pPr>
      <a:lvl2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2pPr>
      <a:lvl3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3pPr>
      <a:lvl4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4pPr>
      <a:lvl5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5pPr>
      <a:lvl6pPr marL="4572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6pPr>
      <a:lvl7pPr marL="9144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7pPr>
      <a:lvl8pPr marL="13716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8pPr>
      <a:lvl9pPr marL="18288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9pPr>
    </p:titleStyle>
    <p:bodyStyle>
      <a:lvl1pPr marL="287338" indent="-287338"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2000">
          <a:solidFill>
            <a:srgbClr val="000000"/>
          </a:solidFill>
          <a:latin typeface="+mn-lt"/>
          <a:ea typeface="+mn-ea"/>
          <a:cs typeface="+mn-cs"/>
        </a:defRPr>
      </a:lvl1pPr>
      <a:lvl2pPr marL="639763" indent="-2254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2pPr>
      <a:lvl3pPr marL="968375" indent="-214313"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3pPr>
      <a:lvl4pPr marL="1193800" indent="-1111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4pPr>
      <a:lvl5pPr marL="1374775" indent="166688" algn="l" defTabSz="820738" rtl="0" eaLnBrk="0" fontAlgn="base" hangingPunct="0">
        <a:spcBef>
          <a:spcPct val="20000"/>
        </a:spcBef>
        <a:spcAft>
          <a:spcPct val="0"/>
        </a:spcAft>
        <a:buClr>
          <a:schemeClr val="tx1"/>
        </a:buClr>
        <a:buChar char="&gt;"/>
        <a:defRPr sz="1700">
          <a:solidFill>
            <a:schemeClr val="tx1"/>
          </a:solidFill>
          <a:latin typeface="AdobeCorpID MyriadRg" pitchFamily="34" charset="0"/>
        </a:defRPr>
      </a:lvl5pPr>
      <a:lvl6pPr marL="18319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6pPr>
      <a:lvl7pPr marL="22891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7pPr>
      <a:lvl8pPr marL="27463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8pPr>
      <a:lvl9pPr marL="32035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3675138" name="Rectangle 2"/>
          <p:cNvSpPr>
            <a:spLocks noChangeArrowheads="1"/>
          </p:cNvSpPr>
          <p:nvPr userDrawn="1"/>
        </p:nvSpPr>
        <p:spPr bwMode="auto">
          <a:xfrm>
            <a:off x="0" y="785813"/>
            <a:ext cx="9144000" cy="5473700"/>
          </a:xfrm>
          <a:prstGeom prst="rect">
            <a:avLst/>
          </a:prstGeom>
          <a:solidFill>
            <a:srgbClr val="DDDDDD"/>
          </a:solidFill>
          <a:ln w="9525" algn="ctr">
            <a:noFill/>
            <a:miter lim="800000"/>
            <a:headEnd/>
            <a:tailEnd/>
          </a:ln>
          <a:effectLst/>
        </p:spPr>
        <p:txBody>
          <a:bodyPr wrap="none" anchor="ctr"/>
          <a:lstStyle/>
          <a:p>
            <a:pPr>
              <a:defRPr/>
            </a:pPr>
            <a:endParaRPr lang="en-US"/>
          </a:p>
        </p:txBody>
      </p:sp>
      <p:grpSp>
        <p:nvGrpSpPr>
          <p:cNvPr id="3075" name="Group 37"/>
          <p:cNvGrpSpPr>
            <a:grpSpLocks/>
          </p:cNvGrpSpPr>
          <p:nvPr userDrawn="1"/>
        </p:nvGrpSpPr>
        <p:grpSpPr bwMode="auto">
          <a:xfrm>
            <a:off x="163513" y="922338"/>
            <a:ext cx="8886825" cy="5210175"/>
            <a:chOff x="81" y="558"/>
            <a:chExt cx="5598" cy="3282"/>
          </a:xfrm>
        </p:grpSpPr>
        <p:sp>
          <p:nvSpPr>
            <p:cNvPr id="3675174" name="AutoShape 38"/>
            <p:cNvSpPr>
              <a:spLocks noChangeArrowheads="1"/>
            </p:cNvSpPr>
            <p:nvPr userDrawn="1"/>
          </p:nvSpPr>
          <p:spPr bwMode="auto">
            <a:xfrm>
              <a:off x="81" y="558"/>
              <a:ext cx="5598" cy="2128"/>
            </a:xfrm>
            <a:prstGeom prst="roundRect">
              <a:avLst>
                <a:gd name="adj" fmla="val 3009"/>
              </a:avLst>
            </a:prstGeom>
            <a:solidFill>
              <a:srgbClr val="C0C0C0"/>
            </a:solidFill>
            <a:ln w="9525" algn="ctr">
              <a:noFill/>
              <a:round/>
              <a:headEnd/>
              <a:tailEnd/>
            </a:ln>
            <a:effectLst/>
          </p:spPr>
          <p:txBody>
            <a:bodyPr wrap="none" anchor="ctr"/>
            <a:lstStyle/>
            <a:p>
              <a:pPr>
                <a:defRPr/>
              </a:pPr>
              <a:endParaRPr lang="en-US"/>
            </a:p>
          </p:txBody>
        </p:sp>
        <p:sp>
          <p:nvSpPr>
            <p:cNvPr id="3675175" name="AutoShape 39"/>
            <p:cNvSpPr>
              <a:spLocks noChangeArrowheads="1"/>
            </p:cNvSpPr>
            <p:nvPr userDrawn="1"/>
          </p:nvSpPr>
          <p:spPr bwMode="auto">
            <a:xfrm>
              <a:off x="81" y="2751"/>
              <a:ext cx="5598" cy="1089"/>
            </a:xfrm>
            <a:prstGeom prst="roundRect">
              <a:avLst>
                <a:gd name="adj" fmla="val 5968"/>
              </a:avLst>
            </a:prstGeom>
            <a:solidFill>
              <a:srgbClr val="C0C0C0"/>
            </a:solidFill>
            <a:ln w="9525" algn="ctr">
              <a:noFill/>
              <a:round/>
              <a:headEnd/>
              <a:tailEnd/>
            </a:ln>
            <a:effectLst/>
          </p:spPr>
          <p:txBody>
            <a:bodyPr wrap="none" anchor="ctr"/>
            <a:lstStyle/>
            <a:p>
              <a:pPr>
                <a:defRPr/>
              </a:pPr>
              <a:endParaRPr lang="en-US"/>
            </a:p>
          </p:txBody>
        </p:sp>
      </p:grpSp>
      <p:grpSp>
        <p:nvGrpSpPr>
          <p:cNvPr id="3076" name="Group 36"/>
          <p:cNvGrpSpPr>
            <a:grpSpLocks/>
          </p:cNvGrpSpPr>
          <p:nvPr userDrawn="1"/>
        </p:nvGrpSpPr>
        <p:grpSpPr bwMode="auto">
          <a:xfrm>
            <a:off x="128588" y="885825"/>
            <a:ext cx="8886825" cy="5210175"/>
            <a:chOff x="81" y="558"/>
            <a:chExt cx="5598" cy="3282"/>
          </a:xfrm>
        </p:grpSpPr>
        <p:sp>
          <p:nvSpPr>
            <p:cNvPr id="3675158" name="AutoShape 22"/>
            <p:cNvSpPr>
              <a:spLocks noChangeArrowheads="1"/>
            </p:cNvSpPr>
            <p:nvPr userDrawn="1"/>
          </p:nvSpPr>
          <p:spPr bwMode="auto">
            <a:xfrm>
              <a:off x="81" y="558"/>
              <a:ext cx="5598" cy="2128"/>
            </a:xfrm>
            <a:prstGeom prst="roundRect">
              <a:avLst>
                <a:gd name="adj" fmla="val 3009"/>
              </a:avLst>
            </a:prstGeom>
            <a:solidFill>
              <a:schemeClr val="bg1"/>
            </a:solidFill>
            <a:ln w="9525" algn="ctr">
              <a:noFill/>
              <a:round/>
              <a:headEnd/>
              <a:tailEnd/>
            </a:ln>
            <a:effectLst/>
          </p:spPr>
          <p:txBody>
            <a:bodyPr wrap="none" anchor="ctr"/>
            <a:lstStyle/>
            <a:p>
              <a:pPr>
                <a:defRPr/>
              </a:pPr>
              <a:endParaRPr lang="en-US"/>
            </a:p>
          </p:txBody>
        </p:sp>
        <p:sp>
          <p:nvSpPr>
            <p:cNvPr id="3675159" name="AutoShape 23"/>
            <p:cNvSpPr>
              <a:spLocks noChangeArrowheads="1"/>
            </p:cNvSpPr>
            <p:nvPr userDrawn="1"/>
          </p:nvSpPr>
          <p:spPr bwMode="auto">
            <a:xfrm>
              <a:off x="81" y="2751"/>
              <a:ext cx="5598" cy="1089"/>
            </a:xfrm>
            <a:prstGeom prst="roundRect">
              <a:avLst>
                <a:gd name="adj" fmla="val 5968"/>
              </a:avLst>
            </a:prstGeom>
            <a:solidFill>
              <a:schemeClr val="bg1"/>
            </a:solidFill>
            <a:ln w="9525" algn="ctr">
              <a:noFill/>
              <a:round/>
              <a:headEnd/>
              <a:tailEnd/>
            </a:ln>
            <a:effectLst/>
          </p:spPr>
          <p:txBody>
            <a:bodyPr wrap="none" anchor="ctr"/>
            <a:lstStyle/>
            <a:p>
              <a:pPr>
                <a:defRPr/>
              </a:pPr>
              <a:endParaRPr lang="en-US"/>
            </a:p>
          </p:txBody>
        </p:sp>
      </p:grpSp>
      <p:sp>
        <p:nvSpPr>
          <p:cNvPr id="3077" name="Rectangle 5"/>
          <p:cNvSpPr>
            <a:spLocks noGrp="1" noChangeArrowheads="1"/>
          </p:cNvSpPr>
          <p:nvPr>
            <p:ph type="title"/>
          </p:nvPr>
        </p:nvSpPr>
        <p:spPr bwMode="auto">
          <a:xfrm>
            <a:off x="282575" y="177800"/>
            <a:ext cx="7312025" cy="403225"/>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smtClean="0"/>
              <a:t>Click to edit Master title style</a:t>
            </a:r>
          </a:p>
        </p:txBody>
      </p:sp>
      <p:sp>
        <p:nvSpPr>
          <p:cNvPr id="3078" name="Rectangle 6"/>
          <p:cNvSpPr>
            <a:spLocks noGrp="1" noChangeArrowheads="1"/>
          </p:cNvSpPr>
          <p:nvPr>
            <p:ph type="body" idx="1"/>
          </p:nvPr>
        </p:nvSpPr>
        <p:spPr bwMode="auto">
          <a:xfrm>
            <a:off x="279400" y="4549775"/>
            <a:ext cx="8550275" cy="1376363"/>
          </a:xfrm>
          <a:prstGeom prst="rect">
            <a:avLst/>
          </a:prstGeom>
          <a:noFill/>
          <a:ln w="9525" algn="ctr">
            <a:noFill/>
            <a:miter lim="800000"/>
            <a:headEnd/>
            <a:tailEnd/>
          </a:ln>
        </p:spPr>
        <p:txBody>
          <a:bodyPr vert="horz" wrap="square" lIns="82058" tIns="41029" rIns="82058" bIns="41029" numCol="1" anchor="t" anchorCtr="0" compatLnSpc="1">
            <a:prstTxWarp prst="textNoShape">
              <a:avLst/>
            </a:prstTxWarp>
          </a:bodyPr>
          <a:lstStyle/>
          <a:p>
            <a:pPr lvl="0"/>
            <a:r>
              <a:rPr lang="en-US" smtClean="0"/>
              <a:t>First level subhead here</a:t>
            </a:r>
          </a:p>
          <a:p>
            <a:pPr lvl="1"/>
            <a:r>
              <a:rPr lang="en-US" smtClean="0"/>
              <a:t>Second level content</a:t>
            </a:r>
          </a:p>
          <a:p>
            <a:pPr lvl="2"/>
            <a:r>
              <a:rPr lang="en-US" smtClean="0"/>
              <a:t>Third level content</a:t>
            </a:r>
          </a:p>
        </p:txBody>
      </p:sp>
      <p:sp>
        <p:nvSpPr>
          <p:cNvPr id="3675144" name="Rectangle 8"/>
          <p:cNvSpPr>
            <a:spLocks noGrp="1" noChangeArrowheads="1"/>
          </p:cNvSpPr>
          <p:nvPr>
            <p:ph type="sldNum" sz="quarter" idx="4"/>
          </p:nvPr>
        </p:nvSpPr>
        <p:spPr bwMode="auto">
          <a:xfrm>
            <a:off x="4425950" y="6459538"/>
            <a:ext cx="290513" cy="311150"/>
          </a:xfrm>
          <a:prstGeom prst="rect">
            <a:avLst/>
          </a:prstGeom>
          <a:noFill/>
          <a:ln w="9525" algn="ctr">
            <a:noFill/>
            <a:miter lim="800000"/>
            <a:headEnd/>
            <a:tailEnd/>
          </a:ln>
          <a:effectLst/>
        </p:spPr>
        <p:txBody>
          <a:bodyPr vert="horz" wrap="square" lIns="91440" tIns="45720" rIns="91440" bIns="45720" numCol="1" anchor="b" anchorCtr="0" compatLnSpc="1">
            <a:prstTxWarp prst="textNoShape">
              <a:avLst/>
            </a:prstTxWarp>
          </a:bodyPr>
          <a:lstStyle>
            <a:lvl1pPr algn="l">
              <a:lnSpc>
                <a:spcPct val="100000"/>
              </a:lnSpc>
              <a:defRPr sz="700">
                <a:solidFill>
                  <a:schemeClr val="tx1"/>
                </a:solidFill>
                <a:latin typeface="+mn-lt"/>
              </a:defRPr>
            </a:lvl1pPr>
          </a:lstStyle>
          <a:p>
            <a:pPr>
              <a:defRPr/>
            </a:pPr>
            <a:fld id="{18A5EA55-F88B-46EA-BA12-27D0B4AFCFE0}" type="slidenum">
              <a:rPr lang="en-US"/>
              <a:pPr>
                <a:defRPr/>
              </a:pPr>
              <a:t>‹#›</a:t>
            </a:fld>
            <a:endParaRPr lang="en-US"/>
          </a:p>
        </p:txBody>
      </p:sp>
      <p:sp>
        <p:nvSpPr>
          <p:cNvPr id="3675169" name="Rectangle 33"/>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pic>
        <p:nvPicPr>
          <p:cNvPr id="14" name="Picture 13" descr="RakshakLogo_300_dpi.png"/>
          <p:cNvPicPr>
            <a:picLocks noChangeAspect="1"/>
          </p:cNvPicPr>
          <p:nvPr userDrawn="1"/>
        </p:nvPicPr>
        <p:blipFill>
          <a:blip r:embed="rId13" cstate="print"/>
          <a:stretch>
            <a:fillRect/>
          </a:stretch>
        </p:blipFill>
        <p:spPr>
          <a:xfrm>
            <a:off x="7762088" y="177800"/>
            <a:ext cx="1231100" cy="380283"/>
          </a:xfrm>
          <a:prstGeom prst="rect">
            <a:avLst/>
          </a:prstGeom>
        </p:spPr>
      </p:pic>
    </p:spTree>
  </p:cSld>
  <p:clrMap bg1="lt1" tx1="dk1" bg2="lt2" tx2="dk2" accent1="accent1" accent2="accent2" accent3="accent3" accent4="accent4" accent5="accent5" accent6="accent6" hlink="hlink" folHlink="folHlink"/>
  <p:sldLayoutIdLst>
    <p:sldLayoutId id="2147485742" r:id="rId1"/>
    <p:sldLayoutId id="2147485590" r:id="rId2"/>
    <p:sldLayoutId id="2147485591" r:id="rId3"/>
    <p:sldLayoutId id="2147485592" r:id="rId4"/>
    <p:sldLayoutId id="2147485593" r:id="rId5"/>
    <p:sldLayoutId id="2147485594" r:id="rId6"/>
    <p:sldLayoutId id="2147485595" r:id="rId7"/>
    <p:sldLayoutId id="2147485596" r:id="rId8"/>
    <p:sldLayoutId id="2147485597" r:id="rId9"/>
    <p:sldLayoutId id="2147485598" r:id="rId10"/>
    <p:sldLayoutId id="2147485599" r:id="rId11"/>
  </p:sldLayoutIdLst>
  <p:transition>
    <p:wipe dir="r"/>
  </p:transition>
  <p:timing>
    <p:tnLst>
      <p:par>
        <p:cTn id="1" dur="indefinite" restart="never" nodeType="tmRoot"/>
      </p:par>
    </p:tnLst>
  </p:timing>
  <p:hf hdr="0" ftr="0" dt="0"/>
  <p:txStyles>
    <p:titleStyle>
      <a:lvl1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mj-lt"/>
          <a:ea typeface="+mj-ea"/>
          <a:cs typeface="+mj-cs"/>
        </a:defRPr>
      </a:lvl1pPr>
      <a:lvl2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2pPr>
      <a:lvl3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3pPr>
      <a:lvl4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4pPr>
      <a:lvl5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5pPr>
      <a:lvl6pPr marL="4572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6pPr>
      <a:lvl7pPr marL="9144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7pPr>
      <a:lvl8pPr marL="13716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8pPr>
      <a:lvl9pPr marL="18288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9pPr>
    </p:titleStyle>
    <p:bodyStyle>
      <a:lvl1pPr marL="287338" indent="-287338"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2000">
          <a:solidFill>
            <a:srgbClr val="000000"/>
          </a:solidFill>
          <a:latin typeface="+mn-lt"/>
          <a:ea typeface="+mn-ea"/>
          <a:cs typeface="+mn-cs"/>
        </a:defRPr>
      </a:lvl1pPr>
      <a:lvl2pPr marL="639763" indent="-2254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2pPr>
      <a:lvl3pPr marL="968375" indent="-214313"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3pPr>
      <a:lvl4pPr marL="1193800" indent="-111125" algn="l" defTabSz="820738" rtl="0" eaLnBrk="0" fontAlgn="base" hangingPunct="0">
        <a:lnSpc>
          <a:spcPct val="95000"/>
        </a:lnSpc>
        <a:spcBef>
          <a:spcPct val="20000"/>
        </a:spcBef>
        <a:spcAft>
          <a:spcPct val="0"/>
        </a:spcAft>
        <a:buClr>
          <a:srgbClr val="5F5F5F"/>
        </a:buClr>
        <a:buSzPct val="80000"/>
        <a:buFont typeface="Wingdings" pitchFamily="2" charset="2"/>
        <a:buChar char="§"/>
        <a:tabLst>
          <a:tab pos="341313" algn="l"/>
          <a:tab pos="1150938" algn="l"/>
        </a:tabLst>
        <a:defRPr sz="1600">
          <a:solidFill>
            <a:schemeClr val="tx1"/>
          </a:solidFill>
          <a:latin typeface="Myriad Pro" pitchFamily="34" charset="0"/>
        </a:defRPr>
      </a:lvl4pPr>
      <a:lvl5pPr marL="1374775" indent="166688" algn="l" defTabSz="820738" rtl="0" eaLnBrk="0" fontAlgn="base" hangingPunct="0">
        <a:spcBef>
          <a:spcPct val="20000"/>
        </a:spcBef>
        <a:spcAft>
          <a:spcPct val="0"/>
        </a:spcAft>
        <a:buClr>
          <a:schemeClr val="tx1"/>
        </a:buClr>
        <a:buChar char="&gt;"/>
        <a:defRPr sz="1700">
          <a:solidFill>
            <a:schemeClr val="tx1"/>
          </a:solidFill>
          <a:latin typeface="AdobeCorpID MyriadRg" pitchFamily="34" charset="0"/>
        </a:defRPr>
      </a:lvl5pPr>
      <a:lvl6pPr marL="18319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6pPr>
      <a:lvl7pPr marL="22891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7pPr>
      <a:lvl8pPr marL="27463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8pPr>
      <a:lvl9pPr marL="32035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4040706" name="Rectangle 2"/>
          <p:cNvSpPr>
            <a:spLocks noChangeArrowheads="1"/>
          </p:cNvSpPr>
          <p:nvPr userDrawn="1"/>
        </p:nvSpPr>
        <p:spPr bwMode="auto">
          <a:xfrm>
            <a:off x="0" y="785813"/>
            <a:ext cx="9144000" cy="5473700"/>
          </a:xfrm>
          <a:prstGeom prst="rect">
            <a:avLst/>
          </a:prstGeom>
          <a:solidFill>
            <a:srgbClr val="DDDDDD"/>
          </a:solidFill>
          <a:ln w="9525" algn="ctr">
            <a:noFill/>
            <a:miter lim="800000"/>
            <a:headEnd/>
            <a:tailEnd/>
          </a:ln>
          <a:effectLst/>
        </p:spPr>
        <p:txBody>
          <a:bodyPr wrap="none" anchor="ctr"/>
          <a:lstStyle/>
          <a:p>
            <a:pPr>
              <a:defRPr/>
            </a:pPr>
            <a:endParaRPr lang="en-US"/>
          </a:p>
        </p:txBody>
      </p:sp>
      <p:grpSp>
        <p:nvGrpSpPr>
          <p:cNvPr id="4099" name="Group 39"/>
          <p:cNvGrpSpPr>
            <a:grpSpLocks/>
          </p:cNvGrpSpPr>
          <p:nvPr userDrawn="1"/>
        </p:nvGrpSpPr>
        <p:grpSpPr bwMode="auto">
          <a:xfrm>
            <a:off x="163513" y="922338"/>
            <a:ext cx="8886825" cy="5210175"/>
            <a:chOff x="177" y="654"/>
            <a:chExt cx="5598" cy="3282"/>
          </a:xfrm>
        </p:grpSpPr>
        <p:sp>
          <p:nvSpPr>
            <p:cNvPr id="4040741" name="AutoShape 37"/>
            <p:cNvSpPr>
              <a:spLocks noChangeArrowheads="1"/>
            </p:cNvSpPr>
            <p:nvPr userDrawn="1"/>
          </p:nvSpPr>
          <p:spPr bwMode="auto">
            <a:xfrm>
              <a:off x="177" y="3121"/>
              <a:ext cx="5598" cy="815"/>
            </a:xfrm>
            <a:prstGeom prst="roundRect">
              <a:avLst>
                <a:gd name="adj" fmla="val 7852"/>
              </a:avLst>
            </a:prstGeom>
            <a:solidFill>
              <a:srgbClr val="C0C0C0"/>
            </a:solidFill>
            <a:ln w="9525" algn="ctr">
              <a:noFill/>
              <a:round/>
              <a:headEnd/>
              <a:tailEnd/>
            </a:ln>
            <a:effectLst/>
          </p:spPr>
          <p:txBody>
            <a:bodyPr wrap="none" anchor="ctr"/>
            <a:lstStyle/>
            <a:p>
              <a:pPr>
                <a:defRPr/>
              </a:pPr>
              <a:endParaRPr lang="en-US"/>
            </a:p>
          </p:txBody>
        </p:sp>
        <p:sp>
          <p:nvSpPr>
            <p:cNvPr id="4040742" name="AutoShape 38"/>
            <p:cNvSpPr>
              <a:spLocks noChangeArrowheads="1"/>
            </p:cNvSpPr>
            <p:nvPr userDrawn="1"/>
          </p:nvSpPr>
          <p:spPr bwMode="auto">
            <a:xfrm>
              <a:off x="177" y="654"/>
              <a:ext cx="5598" cy="2388"/>
            </a:xfrm>
            <a:prstGeom prst="roundRect">
              <a:avLst>
                <a:gd name="adj" fmla="val 2639"/>
              </a:avLst>
            </a:prstGeom>
            <a:solidFill>
              <a:srgbClr val="C0C0C0"/>
            </a:solidFill>
            <a:ln w="9525" algn="ctr">
              <a:noFill/>
              <a:round/>
              <a:headEnd/>
              <a:tailEnd/>
            </a:ln>
            <a:effectLst/>
          </p:spPr>
          <p:txBody>
            <a:bodyPr wrap="none" anchor="ctr"/>
            <a:lstStyle/>
            <a:p>
              <a:pPr>
                <a:defRPr/>
              </a:pPr>
              <a:endParaRPr lang="en-US"/>
            </a:p>
          </p:txBody>
        </p:sp>
      </p:grpSp>
      <p:sp>
        <p:nvSpPr>
          <p:cNvPr id="4040728" name="AutoShape 24"/>
          <p:cNvSpPr>
            <a:spLocks noChangeArrowheads="1"/>
          </p:cNvSpPr>
          <p:nvPr userDrawn="1"/>
        </p:nvSpPr>
        <p:spPr bwMode="auto">
          <a:xfrm>
            <a:off x="128588" y="4802188"/>
            <a:ext cx="8886825" cy="1293812"/>
          </a:xfrm>
          <a:prstGeom prst="roundRect">
            <a:avLst>
              <a:gd name="adj" fmla="val 7852"/>
            </a:avLst>
          </a:prstGeom>
          <a:solidFill>
            <a:schemeClr val="bg1"/>
          </a:solidFill>
          <a:ln w="9525">
            <a:noFill/>
            <a:round/>
            <a:headEnd/>
            <a:tailEnd/>
          </a:ln>
          <a:effectLst/>
        </p:spPr>
        <p:txBody>
          <a:bodyPr wrap="none" anchor="ctr"/>
          <a:lstStyle/>
          <a:p>
            <a:pPr>
              <a:defRPr/>
            </a:pPr>
            <a:endParaRPr lang="en-US"/>
          </a:p>
        </p:txBody>
      </p:sp>
      <p:sp>
        <p:nvSpPr>
          <p:cNvPr id="4040729" name="AutoShape 25"/>
          <p:cNvSpPr>
            <a:spLocks noChangeArrowheads="1"/>
          </p:cNvSpPr>
          <p:nvPr userDrawn="1"/>
        </p:nvSpPr>
        <p:spPr bwMode="auto">
          <a:xfrm>
            <a:off x="128588" y="885825"/>
            <a:ext cx="8886825" cy="3790950"/>
          </a:xfrm>
          <a:prstGeom prst="roundRect">
            <a:avLst>
              <a:gd name="adj" fmla="val 2639"/>
            </a:avLst>
          </a:prstGeom>
          <a:solidFill>
            <a:schemeClr val="bg1"/>
          </a:solidFill>
          <a:ln w="9525">
            <a:noFill/>
            <a:round/>
            <a:headEnd/>
            <a:tailEnd/>
          </a:ln>
          <a:effectLst>
            <a:outerShdw dist="17961" dir="2700000" algn="ctr" rotWithShape="0">
              <a:srgbClr val="C0C0C0"/>
            </a:outerShdw>
          </a:effectLst>
        </p:spPr>
        <p:txBody>
          <a:bodyPr wrap="none" anchor="ctr"/>
          <a:lstStyle/>
          <a:p>
            <a:pPr>
              <a:defRPr/>
            </a:pPr>
            <a:endParaRPr lang="en-US"/>
          </a:p>
        </p:txBody>
      </p:sp>
      <p:sp>
        <p:nvSpPr>
          <p:cNvPr id="4102" name="Rectangle 9"/>
          <p:cNvSpPr>
            <a:spLocks noGrp="1" noChangeArrowheads="1"/>
          </p:cNvSpPr>
          <p:nvPr>
            <p:ph type="title"/>
          </p:nvPr>
        </p:nvSpPr>
        <p:spPr bwMode="auto">
          <a:xfrm>
            <a:off x="282575" y="177800"/>
            <a:ext cx="7350125" cy="403225"/>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smtClean="0"/>
              <a:t>Click to edit Master title style</a:t>
            </a:r>
          </a:p>
        </p:txBody>
      </p:sp>
      <p:sp>
        <p:nvSpPr>
          <p:cNvPr id="4103" name="Rectangle 10"/>
          <p:cNvSpPr>
            <a:spLocks noGrp="1" noChangeArrowheads="1"/>
          </p:cNvSpPr>
          <p:nvPr>
            <p:ph type="body" idx="1"/>
          </p:nvPr>
        </p:nvSpPr>
        <p:spPr bwMode="auto">
          <a:xfrm>
            <a:off x="279400" y="4946650"/>
            <a:ext cx="8550275" cy="979488"/>
          </a:xfrm>
          <a:prstGeom prst="rect">
            <a:avLst/>
          </a:prstGeom>
          <a:noFill/>
          <a:ln w="9525" algn="ctr">
            <a:noFill/>
            <a:miter lim="800000"/>
            <a:headEnd/>
            <a:tailEnd/>
          </a:ln>
        </p:spPr>
        <p:txBody>
          <a:bodyPr vert="horz" wrap="square" lIns="82058" tIns="41029" rIns="82058" bIns="41029" numCol="1" anchor="t" anchorCtr="0" compatLnSpc="1">
            <a:prstTxWarp prst="textNoShape">
              <a:avLst/>
            </a:prstTxWarp>
          </a:bodyPr>
          <a:lstStyle/>
          <a:p>
            <a:pPr lvl="0"/>
            <a:r>
              <a:rPr lang="en-US" smtClean="0"/>
              <a:t>First level subhead here</a:t>
            </a:r>
          </a:p>
          <a:p>
            <a:pPr lvl="1"/>
            <a:r>
              <a:rPr lang="en-US" smtClean="0"/>
              <a:t>Second level content</a:t>
            </a:r>
          </a:p>
          <a:p>
            <a:pPr lvl="2"/>
            <a:r>
              <a:rPr lang="en-US" smtClean="0"/>
              <a:t>Third level content</a:t>
            </a:r>
          </a:p>
        </p:txBody>
      </p:sp>
      <p:sp>
        <p:nvSpPr>
          <p:cNvPr id="4040716" name="Rectangle 12"/>
          <p:cNvSpPr>
            <a:spLocks noGrp="1" noChangeArrowheads="1"/>
          </p:cNvSpPr>
          <p:nvPr>
            <p:ph type="sldNum" sz="quarter" idx="4"/>
          </p:nvPr>
        </p:nvSpPr>
        <p:spPr bwMode="auto">
          <a:xfrm>
            <a:off x="4425950" y="6459538"/>
            <a:ext cx="290513" cy="311150"/>
          </a:xfrm>
          <a:prstGeom prst="rect">
            <a:avLst/>
          </a:prstGeom>
          <a:noFill/>
          <a:ln w="9525" algn="ctr">
            <a:noFill/>
            <a:miter lim="800000"/>
            <a:headEnd/>
            <a:tailEnd/>
          </a:ln>
          <a:effectLst/>
        </p:spPr>
        <p:txBody>
          <a:bodyPr vert="horz" wrap="square" lIns="91440" tIns="45720" rIns="91440" bIns="45720" numCol="1" anchor="b" anchorCtr="0" compatLnSpc="1">
            <a:prstTxWarp prst="textNoShape">
              <a:avLst/>
            </a:prstTxWarp>
          </a:bodyPr>
          <a:lstStyle>
            <a:lvl1pPr algn="l">
              <a:lnSpc>
                <a:spcPct val="100000"/>
              </a:lnSpc>
              <a:defRPr sz="700">
                <a:solidFill>
                  <a:schemeClr val="tx1"/>
                </a:solidFill>
                <a:latin typeface="+mn-lt"/>
              </a:defRPr>
            </a:lvl1pPr>
          </a:lstStyle>
          <a:p>
            <a:pPr>
              <a:defRPr/>
            </a:pPr>
            <a:fld id="{05ED0717-9E25-4524-9EEE-EEFF61630E25}" type="slidenum">
              <a:rPr lang="en-US"/>
              <a:pPr>
                <a:defRPr/>
              </a:pPr>
              <a:t>‹#›</a:t>
            </a:fld>
            <a:endParaRPr lang="en-US"/>
          </a:p>
        </p:txBody>
      </p:sp>
      <p:sp>
        <p:nvSpPr>
          <p:cNvPr id="4040739" name="Rectangle 35"/>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pic>
        <p:nvPicPr>
          <p:cNvPr id="13" name="Picture 12" descr="RakshakLogo_300_dpi.png"/>
          <p:cNvPicPr>
            <a:picLocks noChangeAspect="1"/>
          </p:cNvPicPr>
          <p:nvPr userDrawn="1"/>
        </p:nvPicPr>
        <p:blipFill>
          <a:blip r:embed="rId13" cstate="print"/>
          <a:stretch>
            <a:fillRect/>
          </a:stretch>
        </p:blipFill>
        <p:spPr>
          <a:xfrm>
            <a:off x="7787488" y="177800"/>
            <a:ext cx="1231100" cy="380283"/>
          </a:xfrm>
          <a:prstGeom prst="rect">
            <a:avLst/>
          </a:prstGeom>
        </p:spPr>
      </p:pic>
    </p:spTree>
  </p:cSld>
  <p:clrMap bg1="lt1" tx1="dk1" bg2="lt2" tx2="dk2" accent1="accent1" accent2="accent2" accent3="accent3" accent4="accent4" accent5="accent5" accent6="accent6" hlink="hlink" folHlink="folHlink"/>
  <p:sldLayoutIdLst>
    <p:sldLayoutId id="2147485743" r:id="rId1"/>
    <p:sldLayoutId id="2147485600" r:id="rId2"/>
    <p:sldLayoutId id="2147485601" r:id="rId3"/>
    <p:sldLayoutId id="2147485602" r:id="rId4"/>
    <p:sldLayoutId id="2147485603" r:id="rId5"/>
    <p:sldLayoutId id="2147485604" r:id="rId6"/>
    <p:sldLayoutId id="2147485605" r:id="rId7"/>
    <p:sldLayoutId id="2147485606" r:id="rId8"/>
    <p:sldLayoutId id="2147485607" r:id="rId9"/>
    <p:sldLayoutId id="2147485608" r:id="rId10"/>
    <p:sldLayoutId id="2147485609" r:id="rId11"/>
  </p:sldLayoutIdLst>
  <p:transition>
    <p:wipe dir="r"/>
  </p:transition>
  <p:timing>
    <p:tnLst>
      <p:par>
        <p:cTn id="1" dur="indefinite" restart="never" nodeType="tmRoot"/>
      </p:par>
    </p:tnLst>
  </p:timing>
  <p:hf hdr="0" ftr="0" dt="0"/>
  <p:txStyles>
    <p:titleStyle>
      <a:lvl1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mj-lt"/>
          <a:ea typeface="+mj-ea"/>
          <a:cs typeface="+mj-cs"/>
        </a:defRPr>
      </a:lvl1pPr>
      <a:lvl2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2pPr>
      <a:lvl3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3pPr>
      <a:lvl4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4pPr>
      <a:lvl5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5pPr>
      <a:lvl6pPr marL="4572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6pPr>
      <a:lvl7pPr marL="9144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7pPr>
      <a:lvl8pPr marL="13716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8pPr>
      <a:lvl9pPr marL="18288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9pPr>
    </p:titleStyle>
    <p:bodyStyle>
      <a:lvl1pPr marL="287338" indent="-287338"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2000">
          <a:solidFill>
            <a:srgbClr val="000000"/>
          </a:solidFill>
          <a:latin typeface="+mn-lt"/>
          <a:ea typeface="+mn-ea"/>
          <a:cs typeface="+mn-cs"/>
        </a:defRPr>
      </a:lvl1pPr>
      <a:lvl2pPr marL="639763" indent="-2254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2pPr>
      <a:lvl3pPr marL="968375" indent="-214313"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3pPr>
      <a:lvl4pPr marL="1193800" indent="-111125" algn="l" defTabSz="820738" rtl="0" eaLnBrk="0" fontAlgn="base" hangingPunct="0">
        <a:lnSpc>
          <a:spcPct val="95000"/>
        </a:lnSpc>
        <a:spcBef>
          <a:spcPct val="20000"/>
        </a:spcBef>
        <a:spcAft>
          <a:spcPct val="0"/>
        </a:spcAft>
        <a:buClr>
          <a:srgbClr val="5F5F5F"/>
        </a:buClr>
        <a:buSzPct val="80000"/>
        <a:buFont typeface="Wingdings" pitchFamily="2" charset="2"/>
        <a:buChar char="§"/>
        <a:tabLst>
          <a:tab pos="341313" algn="l"/>
          <a:tab pos="1150938" algn="l"/>
        </a:tabLst>
        <a:defRPr sz="1600">
          <a:solidFill>
            <a:schemeClr val="tx1"/>
          </a:solidFill>
          <a:latin typeface="Myriad Pro" pitchFamily="34" charset="0"/>
        </a:defRPr>
      </a:lvl4pPr>
      <a:lvl5pPr marL="1374775" indent="166688" algn="l" defTabSz="820738" rtl="0" eaLnBrk="0" fontAlgn="base" hangingPunct="0">
        <a:spcBef>
          <a:spcPct val="20000"/>
        </a:spcBef>
        <a:spcAft>
          <a:spcPct val="0"/>
        </a:spcAft>
        <a:buClr>
          <a:schemeClr val="tx1"/>
        </a:buClr>
        <a:buChar char="&gt;"/>
        <a:defRPr sz="1700">
          <a:solidFill>
            <a:schemeClr val="tx1"/>
          </a:solidFill>
          <a:latin typeface="AdobeCorpID MyriadRg" pitchFamily="34" charset="0"/>
        </a:defRPr>
      </a:lvl5pPr>
      <a:lvl6pPr marL="18319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6pPr>
      <a:lvl7pPr marL="22891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7pPr>
      <a:lvl8pPr marL="27463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8pPr>
      <a:lvl9pPr marL="32035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3677186" name="Rectangle 2"/>
          <p:cNvSpPr>
            <a:spLocks noChangeArrowheads="1"/>
          </p:cNvSpPr>
          <p:nvPr userDrawn="1"/>
        </p:nvSpPr>
        <p:spPr bwMode="auto">
          <a:xfrm>
            <a:off x="0" y="785813"/>
            <a:ext cx="9144000" cy="5473700"/>
          </a:xfrm>
          <a:prstGeom prst="rect">
            <a:avLst/>
          </a:prstGeom>
          <a:solidFill>
            <a:srgbClr val="DDDDDD"/>
          </a:solidFill>
          <a:ln w="9525" algn="ctr">
            <a:noFill/>
            <a:miter lim="800000"/>
            <a:headEnd/>
            <a:tailEnd/>
          </a:ln>
          <a:effectLst/>
        </p:spPr>
        <p:txBody>
          <a:bodyPr wrap="none" anchor="ctr"/>
          <a:lstStyle/>
          <a:p>
            <a:pPr>
              <a:defRPr/>
            </a:pPr>
            <a:endParaRPr lang="en-US"/>
          </a:p>
        </p:txBody>
      </p:sp>
      <p:grpSp>
        <p:nvGrpSpPr>
          <p:cNvPr id="5123" name="Group 40"/>
          <p:cNvGrpSpPr>
            <a:grpSpLocks/>
          </p:cNvGrpSpPr>
          <p:nvPr userDrawn="1"/>
        </p:nvGrpSpPr>
        <p:grpSpPr bwMode="auto">
          <a:xfrm>
            <a:off x="163513" y="922338"/>
            <a:ext cx="8886825" cy="5210175"/>
            <a:chOff x="177" y="654"/>
            <a:chExt cx="5598" cy="3282"/>
          </a:xfrm>
        </p:grpSpPr>
        <p:sp>
          <p:nvSpPr>
            <p:cNvPr id="3677222" name="AutoShape 38"/>
            <p:cNvSpPr>
              <a:spLocks noChangeArrowheads="1"/>
            </p:cNvSpPr>
            <p:nvPr userDrawn="1"/>
          </p:nvSpPr>
          <p:spPr bwMode="auto">
            <a:xfrm>
              <a:off x="177" y="654"/>
              <a:ext cx="5598" cy="1603"/>
            </a:xfrm>
            <a:prstGeom prst="roundRect">
              <a:avLst>
                <a:gd name="adj" fmla="val 3931"/>
              </a:avLst>
            </a:prstGeom>
            <a:solidFill>
              <a:srgbClr val="C0C0C0"/>
            </a:solidFill>
            <a:ln w="9525" algn="ctr">
              <a:noFill/>
              <a:round/>
              <a:headEnd/>
              <a:tailEnd/>
            </a:ln>
            <a:effectLst/>
          </p:spPr>
          <p:txBody>
            <a:bodyPr wrap="none" anchor="ctr"/>
            <a:lstStyle/>
            <a:p>
              <a:pPr>
                <a:defRPr/>
              </a:pPr>
              <a:endParaRPr lang="en-US"/>
            </a:p>
          </p:txBody>
        </p:sp>
        <p:sp>
          <p:nvSpPr>
            <p:cNvPr id="3677223" name="AutoShape 39"/>
            <p:cNvSpPr>
              <a:spLocks noChangeArrowheads="1"/>
            </p:cNvSpPr>
            <p:nvPr userDrawn="1"/>
          </p:nvSpPr>
          <p:spPr bwMode="auto">
            <a:xfrm>
              <a:off x="177" y="2333"/>
              <a:ext cx="5598" cy="1603"/>
            </a:xfrm>
            <a:prstGeom prst="roundRect">
              <a:avLst>
                <a:gd name="adj" fmla="val 3931"/>
              </a:avLst>
            </a:prstGeom>
            <a:solidFill>
              <a:srgbClr val="C0C0C0"/>
            </a:solidFill>
            <a:ln w="9525" algn="ctr">
              <a:noFill/>
              <a:round/>
              <a:headEnd/>
              <a:tailEnd/>
            </a:ln>
            <a:effectLst/>
          </p:spPr>
          <p:txBody>
            <a:bodyPr wrap="none" anchor="ctr"/>
            <a:lstStyle/>
            <a:p>
              <a:pPr>
                <a:defRPr/>
              </a:pPr>
              <a:endParaRPr lang="en-US"/>
            </a:p>
          </p:txBody>
        </p:sp>
      </p:grpSp>
      <p:sp>
        <p:nvSpPr>
          <p:cNvPr id="3677207" name="AutoShape 23"/>
          <p:cNvSpPr>
            <a:spLocks noChangeArrowheads="1"/>
          </p:cNvSpPr>
          <p:nvPr userDrawn="1"/>
        </p:nvSpPr>
        <p:spPr bwMode="auto">
          <a:xfrm>
            <a:off x="128588" y="885825"/>
            <a:ext cx="8886825" cy="2544763"/>
          </a:xfrm>
          <a:prstGeom prst="roundRect">
            <a:avLst>
              <a:gd name="adj" fmla="val 3931"/>
            </a:avLst>
          </a:prstGeom>
          <a:solidFill>
            <a:schemeClr val="bg1"/>
          </a:solidFill>
          <a:ln w="9525" algn="ctr">
            <a:noFill/>
            <a:round/>
            <a:headEnd/>
            <a:tailEnd/>
          </a:ln>
          <a:effectLst/>
        </p:spPr>
        <p:txBody>
          <a:bodyPr wrap="none" anchor="ctr"/>
          <a:lstStyle/>
          <a:p>
            <a:pPr>
              <a:defRPr/>
            </a:pPr>
            <a:endParaRPr lang="en-US"/>
          </a:p>
        </p:txBody>
      </p:sp>
      <p:sp>
        <p:nvSpPr>
          <p:cNvPr id="3677221" name="AutoShape 37"/>
          <p:cNvSpPr>
            <a:spLocks noChangeArrowheads="1"/>
          </p:cNvSpPr>
          <p:nvPr userDrawn="1"/>
        </p:nvSpPr>
        <p:spPr bwMode="auto">
          <a:xfrm>
            <a:off x="128588" y="3551238"/>
            <a:ext cx="8886825" cy="2544762"/>
          </a:xfrm>
          <a:prstGeom prst="roundRect">
            <a:avLst>
              <a:gd name="adj" fmla="val 3931"/>
            </a:avLst>
          </a:prstGeom>
          <a:solidFill>
            <a:schemeClr val="bg1"/>
          </a:solidFill>
          <a:ln w="9525" algn="ctr">
            <a:noFill/>
            <a:round/>
            <a:headEnd/>
            <a:tailEnd/>
          </a:ln>
          <a:effectLst/>
        </p:spPr>
        <p:txBody>
          <a:bodyPr wrap="none" anchor="ctr"/>
          <a:lstStyle/>
          <a:p>
            <a:pPr>
              <a:defRPr/>
            </a:pPr>
            <a:endParaRPr lang="en-US"/>
          </a:p>
        </p:txBody>
      </p:sp>
      <p:sp>
        <p:nvSpPr>
          <p:cNvPr id="5126" name="Rectangle 6"/>
          <p:cNvSpPr>
            <a:spLocks noGrp="1" noChangeArrowheads="1"/>
          </p:cNvSpPr>
          <p:nvPr>
            <p:ph type="title"/>
          </p:nvPr>
        </p:nvSpPr>
        <p:spPr bwMode="auto">
          <a:xfrm>
            <a:off x="282576" y="177800"/>
            <a:ext cx="7308670" cy="403225"/>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smtClean="0"/>
              <a:t>Click to edit Master title style</a:t>
            </a:r>
          </a:p>
        </p:txBody>
      </p:sp>
      <p:sp>
        <p:nvSpPr>
          <p:cNvPr id="5127" name="Rectangle 7"/>
          <p:cNvSpPr>
            <a:spLocks noGrp="1" noChangeArrowheads="1"/>
          </p:cNvSpPr>
          <p:nvPr>
            <p:ph type="body" idx="1"/>
          </p:nvPr>
        </p:nvSpPr>
        <p:spPr bwMode="auto">
          <a:xfrm>
            <a:off x="279400" y="3748088"/>
            <a:ext cx="8550275" cy="2178050"/>
          </a:xfrm>
          <a:prstGeom prst="rect">
            <a:avLst/>
          </a:prstGeom>
          <a:noFill/>
          <a:ln w="9525" algn="ctr">
            <a:noFill/>
            <a:miter lim="800000"/>
            <a:headEnd/>
            <a:tailEnd/>
          </a:ln>
        </p:spPr>
        <p:txBody>
          <a:bodyPr vert="horz" wrap="square" lIns="82058" tIns="41029" rIns="82058" bIns="41029" numCol="1" anchor="t" anchorCtr="0" compatLnSpc="1">
            <a:prstTxWarp prst="textNoShape">
              <a:avLst/>
            </a:prstTxWarp>
          </a:bodyPr>
          <a:lstStyle/>
          <a:p>
            <a:pPr lvl="0"/>
            <a:r>
              <a:rPr lang="en-US" dirty="0" smtClean="0"/>
              <a:t>First level subhead here</a:t>
            </a:r>
          </a:p>
          <a:p>
            <a:pPr lvl="1"/>
            <a:r>
              <a:rPr lang="en-US" dirty="0" smtClean="0"/>
              <a:t>Second level content</a:t>
            </a:r>
          </a:p>
          <a:p>
            <a:pPr lvl="2"/>
            <a:r>
              <a:rPr lang="en-US" dirty="0" smtClean="0"/>
              <a:t>Third level content</a:t>
            </a:r>
          </a:p>
        </p:txBody>
      </p:sp>
      <p:sp>
        <p:nvSpPr>
          <p:cNvPr id="3677193" name="Rectangle 9"/>
          <p:cNvSpPr>
            <a:spLocks noGrp="1" noChangeArrowheads="1"/>
          </p:cNvSpPr>
          <p:nvPr>
            <p:ph type="sldNum" sz="quarter" idx="4"/>
          </p:nvPr>
        </p:nvSpPr>
        <p:spPr bwMode="auto">
          <a:xfrm>
            <a:off x="4425950" y="6459538"/>
            <a:ext cx="290513" cy="311150"/>
          </a:xfrm>
          <a:prstGeom prst="rect">
            <a:avLst/>
          </a:prstGeom>
          <a:noFill/>
          <a:ln w="9525" algn="ctr">
            <a:noFill/>
            <a:miter lim="800000"/>
            <a:headEnd/>
            <a:tailEnd/>
          </a:ln>
          <a:effectLst/>
        </p:spPr>
        <p:txBody>
          <a:bodyPr vert="horz" wrap="square" lIns="91440" tIns="45720" rIns="91440" bIns="45720" numCol="1" anchor="b" anchorCtr="0" compatLnSpc="1">
            <a:prstTxWarp prst="textNoShape">
              <a:avLst/>
            </a:prstTxWarp>
          </a:bodyPr>
          <a:lstStyle>
            <a:lvl1pPr algn="l">
              <a:lnSpc>
                <a:spcPct val="100000"/>
              </a:lnSpc>
              <a:defRPr sz="700">
                <a:solidFill>
                  <a:schemeClr val="tx1"/>
                </a:solidFill>
                <a:latin typeface="+mn-lt"/>
              </a:defRPr>
            </a:lvl1pPr>
          </a:lstStyle>
          <a:p>
            <a:pPr>
              <a:defRPr/>
            </a:pPr>
            <a:fld id="{8F723978-CB3C-43EE-A60F-26DCCCA8A868}" type="slidenum">
              <a:rPr lang="en-US"/>
              <a:pPr>
                <a:defRPr/>
              </a:pPr>
              <a:t>‹#›</a:t>
            </a:fld>
            <a:endParaRPr lang="en-US"/>
          </a:p>
        </p:txBody>
      </p:sp>
      <p:sp>
        <p:nvSpPr>
          <p:cNvPr id="3677219" name="Rectangle 35"/>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pic>
        <p:nvPicPr>
          <p:cNvPr id="13" name="Picture 12" descr="RakshakLogo_300_dpi.png"/>
          <p:cNvPicPr>
            <a:picLocks noChangeAspect="1"/>
          </p:cNvPicPr>
          <p:nvPr userDrawn="1"/>
        </p:nvPicPr>
        <p:blipFill>
          <a:blip r:embed="rId13" cstate="print"/>
          <a:stretch>
            <a:fillRect/>
          </a:stretch>
        </p:blipFill>
        <p:spPr>
          <a:xfrm>
            <a:off x="7784313" y="177800"/>
            <a:ext cx="1231100" cy="380283"/>
          </a:xfrm>
          <a:prstGeom prst="rect">
            <a:avLst/>
          </a:prstGeom>
        </p:spPr>
      </p:pic>
    </p:spTree>
  </p:cSld>
  <p:clrMap bg1="lt1" tx1="dk1" bg2="lt2" tx2="dk2" accent1="accent1" accent2="accent2" accent3="accent3" accent4="accent4" accent5="accent5" accent6="accent6" hlink="hlink" folHlink="folHlink"/>
  <p:sldLayoutIdLst>
    <p:sldLayoutId id="2147485744" r:id="rId1"/>
    <p:sldLayoutId id="2147485610" r:id="rId2"/>
    <p:sldLayoutId id="2147485611" r:id="rId3"/>
    <p:sldLayoutId id="2147485612" r:id="rId4"/>
    <p:sldLayoutId id="2147485613" r:id="rId5"/>
    <p:sldLayoutId id="2147485614" r:id="rId6"/>
    <p:sldLayoutId id="2147485615" r:id="rId7"/>
    <p:sldLayoutId id="2147485616" r:id="rId8"/>
    <p:sldLayoutId id="2147485617" r:id="rId9"/>
    <p:sldLayoutId id="2147485618" r:id="rId10"/>
    <p:sldLayoutId id="2147485619" r:id="rId11"/>
  </p:sldLayoutIdLst>
  <p:transition>
    <p:wipe dir="r"/>
  </p:transition>
  <p:timing>
    <p:tnLst>
      <p:par>
        <p:cTn id="1" dur="indefinite" restart="never" nodeType="tmRoot"/>
      </p:par>
    </p:tnLst>
  </p:timing>
  <p:hf hdr="0" ftr="0" dt="0"/>
  <p:txStyles>
    <p:titleStyle>
      <a:lvl1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mj-lt"/>
          <a:ea typeface="+mj-ea"/>
          <a:cs typeface="+mj-cs"/>
        </a:defRPr>
      </a:lvl1pPr>
      <a:lvl2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2pPr>
      <a:lvl3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3pPr>
      <a:lvl4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4pPr>
      <a:lvl5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5pPr>
      <a:lvl6pPr marL="4572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6pPr>
      <a:lvl7pPr marL="9144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7pPr>
      <a:lvl8pPr marL="13716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8pPr>
      <a:lvl9pPr marL="18288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9pPr>
    </p:titleStyle>
    <p:bodyStyle>
      <a:lvl1pPr marL="287338" indent="-287338"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2000">
          <a:solidFill>
            <a:srgbClr val="000000"/>
          </a:solidFill>
          <a:latin typeface="+mn-lt"/>
          <a:ea typeface="+mn-ea"/>
          <a:cs typeface="+mn-cs"/>
        </a:defRPr>
      </a:lvl1pPr>
      <a:lvl2pPr marL="639763" indent="-2254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2pPr>
      <a:lvl3pPr marL="968375" indent="-214313"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3pPr>
      <a:lvl4pPr marL="1193800" indent="-111125" algn="l" defTabSz="820738" rtl="0" eaLnBrk="0" fontAlgn="base" hangingPunct="0">
        <a:lnSpc>
          <a:spcPct val="95000"/>
        </a:lnSpc>
        <a:spcBef>
          <a:spcPct val="20000"/>
        </a:spcBef>
        <a:spcAft>
          <a:spcPct val="0"/>
        </a:spcAft>
        <a:buClr>
          <a:srgbClr val="5F5F5F"/>
        </a:buClr>
        <a:buSzPct val="80000"/>
        <a:buFont typeface="Wingdings" pitchFamily="2" charset="2"/>
        <a:buChar char="§"/>
        <a:tabLst>
          <a:tab pos="341313" algn="l"/>
          <a:tab pos="1150938" algn="l"/>
        </a:tabLst>
        <a:defRPr sz="1600">
          <a:solidFill>
            <a:schemeClr val="tx1"/>
          </a:solidFill>
          <a:latin typeface="Myriad Pro" pitchFamily="34" charset="0"/>
        </a:defRPr>
      </a:lvl4pPr>
      <a:lvl5pPr marL="1374775" indent="166688" algn="l" defTabSz="820738" rtl="0" eaLnBrk="0" fontAlgn="base" hangingPunct="0">
        <a:spcBef>
          <a:spcPct val="20000"/>
        </a:spcBef>
        <a:spcAft>
          <a:spcPct val="0"/>
        </a:spcAft>
        <a:buClr>
          <a:schemeClr val="tx1"/>
        </a:buClr>
        <a:buChar char="&gt;"/>
        <a:defRPr sz="1700">
          <a:solidFill>
            <a:schemeClr val="tx1"/>
          </a:solidFill>
          <a:latin typeface="AdobeCorpID MyriadRg" pitchFamily="34" charset="0"/>
        </a:defRPr>
      </a:lvl5pPr>
      <a:lvl6pPr marL="18319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6pPr>
      <a:lvl7pPr marL="22891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7pPr>
      <a:lvl8pPr marL="27463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8pPr>
      <a:lvl9pPr marL="32035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3679234" name="Rectangle 2"/>
          <p:cNvSpPr>
            <a:spLocks noChangeArrowheads="1"/>
          </p:cNvSpPr>
          <p:nvPr userDrawn="1"/>
        </p:nvSpPr>
        <p:spPr bwMode="auto">
          <a:xfrm>
            <a:off x="0" y="785813"/>
            <a:ext cx="9144000" cy="54737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3679263" name="AutoShape 31"/>
          <p:cNvSpPr>
            <a:spLocks noChangeArrowheads="1"/>
          </p:cNvSpPr>
          <p:nvPr userDrawn="1"/>
        </p:nvSpPr>
        <p:spPr bwMode="auto">
          <a:xfrm>
            <a:off x="163513" y="3587750"/>
            <a:ext cx="8886825" cy="2544763"/>
          </a:xfrm>
          <a:prstGeom prst="roundRect">
            <a:avLst>
              <a:gd name="adj" fmla="val 3931"/>
            </a:avLst>
          </a:prstGeom>
          <a:solidFill>
            <a:srgbClr val="C0C0C0"/>
          </a:solidFill>
          <a:ln w="9525" algn="ctr">
            <a:noFill/>
            <a:round/>
            <a:headEnd/>
            <a:tailEnd/>
          </a:ln>
          <a:effectLst/>
        </p:spPr>
        <p:txBody>
          <a:bodyPr wrap="none" anchor="ctr"/>
          <a:lstStyle/>
          <a:p>
            <a:pPr>
              <a:defRPr/>
            </a:pPr>
            <a:endParaRPr lang="en-US"/>
          </a:p>
        </p:txBody>
      </p:sp>
      <p:sp>
        <p:nvSpPr>
          <p:cNvPr id="3679259" name="AutoShape 27"/>
          <p:cNvSpPr>
            <a:spLocks noChangeArrowheads="1"/>
          </p:cNvSpPr>
          <p:nvPr userDrawn="1"/>
        </p:nvSpPr>
        <p:spPr bwMode="auto">
          <a:xfrm>
            <a:off x="128588" y="3551238"/>
            <a:ext cx="8886825" cy="2544762"/>
          </a:xfrm>
          <a:prstGeom prst="roundRect">
            <a:avLst>
              <a:gd name="adj" fmla="val 3931"/>
            </a:avLst>
          </a:prstGeom>
          <a:solidFill>
            <a:schemeClr val="bg1"/>
          </a:solidFill>
          <a:ln w="9525" algn="ctr">
            <a:noFill/>
            <a:round/>
            <a:headEnd/>
            <a:tailEnd/>
          </a:ln>
          <a:effectLst/>
        </p:spPr>
        <p:txBody>
          <a:bodyPr wrap="none" anchor="ctr"/>
          <a:lstStyle/>
          <a:p>
            <a:pPr>
              <a:defRPr/>
            </a:pPr>
            <a:endParaRPr lang="en-US"/>
          </a:p>
        </p:txBody>
      </p:sp>
      <p:sp>
        <p:nvSpPr>
          <p:cNvPr id="6149" name="Rectangle 6"/>
          <p:cNvSpPr>
            <a:spLocks noGrp="1" noChangeArrowheads="1"/>
          </p:cNvSpPr>
          <p:nvPr>
            <p:ph type="title"/>
          </p:nvPr>
        </p:nvSpPr>
        <p:spPr bwMode="auto">
          <a:xfrm>
            <a:off x="282575" y="177800"/>
            <a:ext cx="7405688" cy="403225"/>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smtClean="0"/>
              <a:t>Click to edit Master title style</a:t>
            </a:r>
          </a:p>
        </p:txBody>
      </p:sp>
      <p:sp>
        <p:nvSpPr>
          <p:cNvPr id="6150" name="Rectangle 7"/>
          <p:cNvSpPr>
            <a:spLocks noGrp="1" noChangeArrowheads="1"/>
          </p:cNvSpPr>
          <p:nvPr>
            <p:ph type="body" idx="1"/>
          </p:nvPr>
        </p:nvSpPr>
        <p:spPr bwMode="auto">
          <a:xfrm>
            <a:off x="279400" y="3748088"/>
            <a:ext cx="8550275" cy="2178050"/>
          </a:xfrm>
          <a:prstGeom prst="rect">
            <a:avLst/>
          </a:prstGeom>
          <a:noFill/>
          <a:ln w="9525" algn="ctr">
            <a:noFill/>
            <a:miter lim="800000"/>
            <a:headEnd/>
            <a:tailEnd/>
          </a:ln>
        </p:spPr>
        <p:txBody>
          <a:bodyPr vert="horz" wrap="square" lIns="82058" tIns="41029" rIns="82058" bIns="41029" numCol="1" anchor="t" anchorCtr="0" compatLnSpc="1">
            <a:prstTxWarp prst="textNoShape">
              <a:avLst/>
            </a:prstTxWarp>
          </a:bodyPr>
          <a:lstStyle/>
          <a:p>
            <a:pPr lvl="0"/>
            <a:r>
              <a:rPr lang="en-US" dirty="0" smtClean="0"/>
              <a:t>First level subhead here</a:t>
            </a:r>
          </a:p>
          <a:p>
            <a:pPr lvl="1"/>
            <a:r>
              <a:rPr lang="en-US" dirty="0" smtClean="0"/>
              <a:t>Second level content</a:t>
            </a:r>
          </a:p>
          <a:p>
            <a:pPr lvl="2"/>
            <a:r>
              <a:rPr lang="en-US" dirty="0" smtClean="0"/>
              <a:t>Third level content</a:t>
            </a:r>
          </a:p>
        </p:txBody>
      </p:sp>
      <p:sp>
        <p:nvSpPr>
          <p:cNvPr id="3679241" name="Rectangle 9"/>
          <p:cNvSpPr>
            <a:spLocks noGrp="1" noChangeArrowheads="1"/>
          </p:cNvSpPr>
          <p:nvPr>
            <p:ph type="sldNum" sz="quarter" idx="4"/>
          </p:nvPr>
        </p:nvSpPr>
        <p:spPr bwMode="auto">
          <a:xfrm>
            <a:off x="4425950" y="6459538"/>
            <a:ext cx="290513" cy="311150"/>
          </a:xfrm>
          <a:prstGeom prst="rect">
            <a:avLst/>
          </a:prstGeom>
          <a:noFill/>
          <a:ln w="9525" algn="ctr">
            <a:noFill/>
            <a:miter lim="800000"/>
            <a:headEnd/>
            <a:tailEnd/>
          </a:ln>
          <a:effectLst/>
        </p:spPr>
        <p:txBody>
          <a:bodyPr vert="horz" wrap="square" lIns="91440" tIns="45720" rIns="91440" bIns="45720" numCol="1" anchor="b" anchorCtr="0" compatLnSpc="1">
            <a:prstTxWarp prst="textNoShape">
              <a:avLst/>
            </a:prstTxWarp>
          </a:bodyPr>
          <a:lstStyle>
            <a:lvl1pPr algn="l">
              <a:lnSpc>
                <a:spcPct val="100000"/>
              </a:lnSpc>
              <a:defRPr sz="700">
                <a:solidFill>
                  <a:schemeClr val="tx1"/>
                </a:solidFill>
                <a:latin typeface="+mn-lt"/>
              </a:defRPr>
            </a:lvl1pPr>
          </a:lstStyle>
          <a:p>
            <a:pPr>
              <a:defRPr/>
            </a:pPr>
            <a:fld id="{5097E7B3-ACDE-4790-A461-5F35F1E25E82}" type="slidenum">
              <a:rPr lang="en-US"/>
              <a:pPr>
                <a:defRPr/>
              </a:pPr>
              <a:t>‹#›</a:t>
            </a:fld>
            <a:endParaRPr lang="en-US"/>
          </a:p>
        </p:txBody>
      </p:sp>
      <p:sp>
        <p:nvSpPr>
          <p:cNvPr id="3679255" name="Rectangle 23"/>
          <p:cNvSpPr>
            <a:spLocks noChangeArrowheads="1"/>
          </p:cNvSpPr>
          <p:nvPr userDrawn="1"/>
        </p:nvSpPr>
        <p:spPr bwMode="auto">
          <a:xfrm>
            <a:off x="447675" y="1225550"/>
            <a:ext cx="8083550" cy="1849438"/>
          </a:xfrm>
          <a:prstGeom prst="rect">
            <a:avLst/>
          </a:prstGeom>
          <a:solidFill>
            <a:srgbClr val="CC0000"/>
          </a:solidFill>
          <a:ln w="9525" algn="ctr">
            <a:noFill/>
            <a:miter lim="800000"/>
            <a:headEnd/>
            <a:tailEnd/>
          </a:ln>
          <a:effectLst/>
        </p:spPr>
        <p:txBody>
          <a:bodyPr wrap="none" anchor="ctr"/>
          <a:lstStyle/>
          <a:p>
            <a:pPr defTabSz="820738">
              <a:defRPr/>
            </a:pPr>
            <a:r>
              <a:rPr lang="en-US" sz="2400">
                <a:solidFill>
                  <a:schemeClr val="bg1"/>
                </a:solidFill>
                <a:latin typeface="AdobeCorpID MyriadRgScn" pitchFamily="34" charset="0"/>
              </a:rPr>
              <a:t>an image pod should go over this box</a:t>
            </a:r>
          </a:p>
        </p:txBody>
      </p:sp>
      <p:sp>
        <p:nvSpPr>
          <p:cNvPr id="3679258" name="Rectangle 26"/>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pic>
        <p:nvPicPr>
          <p:cNvPr id="11" name="Picture 10" descr="RakshakLogo_300_dpi.png"/>
          <p:cNvPicPr>
            <a:picLocks noChangeAspect="1"/>
          </p:cNvPicPr>
          <p:nvPr userDrawn="1"/>
        </p:nvPicPr>
        <p:blipFill>
          <a:blip r:embed="rId13" cstate="print"/>
          <a:stretch>
            <a:fillRect/>
          </a:stretch>
        </p:blipFill>
        <p:spPr>
          <a:xfrm>
            <a:off x="7784313" y="200742"/>
            <a:ext cx="1231100" cy="380283"/>
          </a:xfrm>
          <a:prstGeom prst="rect">
            <a:avLst/>
          </a:prstGeom>
        </p:spPr>
      </p:pic>
    </p:spTree>
  </p:cSld>
  <p:clrMap bg1="lt1" tx1="dk1" bg2="lt2" tx2="dk2" accent1="accent1" accent2="accent2" accent3="accent3" accent4="accent4" accent5="accent5" accent6="accent6" hlink="hlink" folHlink="folHlink"/>
  <p:sldLayoutIdLst>
    <p:sldLayoutId id="2147485745" r:id="rId1"/>
    <p:sldLayoutId id="2147485620" r:id="rId2"/>
    <p:sldLayoutId id="2147485621" r:id="rId3"/>
    <p:sldLayoutId id="2147485622" r:id="rId4"/>
    <p:sldLayoutId id="2147485623" r:id="rId5"/>
    <p:sldLayoutId id="2147485624" r:id="rId6"/>
    <p:sldLayoutId id="2147485625" r:id="rId7"/>
    <p:sldLayoutId id="2147485626" r:id="rId8"/>
    <p:sldLayoutId id="2147485627" r:id="rId9"/>
    <p:sldLayoutId id="2147485628" r:id="rId10"/>
    <p:sldLayoutId id="2147485629" r:id="rId11"/>
  </p:sldLayoutIdLst>
  <p:transition>
    <p:wipe dir="r"/>
  </p:transition>
  <p:timing>
    <p:tnLst>
      <p:par>
        <p:cTn id="1" dur="indefinite" restart="never" nodeType="tmRoot"/>
      </p:par>
    </p:tnLst>
  </p:timing>
  <p:hf hdr="0" ftr="0" dt="0"/>
  <p:txStyles>
    <p:titleStyle>
      <a:lvl1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mj-lt"/>
          <a:ea typeface="+mj-ea"/>
          <a:cs typeface="+mj-cs"/>
        </a:defRPr>
      </a:lvl1pPr>
      <a:lvl2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2pPr>
      <a:lvl3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3pPr>
      <a:lvl4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4pPr>
      <a:lvl5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5pPr>
      <a:lvl6pPr marL="4572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6pPr>
      <a:lvl7pPr marL="9144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7pPr>
      <a:lvl8pPr marL="13716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8pPr>
      <a:lvl9pPr marL="18288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9pPr>
    </p:titleStyle>
    <p:bodyStyle>
      <a:lvl1pPr marL="287338" indent="-287338"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2000">
          <a:solidFill>
            <a:srgbClr val="000000"/>
          </a:solidFill>
          <a:latin typeface="+mn-lt"/>
          <a:ea typeface="+mn-ea"/>
          <a:cs typeface="+mn-cs"/>
        </a:defRPr>
      </a:lvl1pPr>
      <a:lvl2pPr marL="639763" indent="-2254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2pPr>
      <a:lvl3pPr marL="968375" indent="-214313"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3pPr>
      <a:lvl4pPr marL="1193800" indent="-111125" algn="l" defTabSz="820738" rtl="0" eaLnBrk="0" fontAlgn="base" hangingPunct="0">
        <a:lnSpc>
          <a:spcPct val="95000"/>
        </a:lnSpc>
        <a:spcBef>
          <a:spcPct val="20000"/>
        </a:spcBef>
        <a:spcAft>
          <a:spcPct val="0"/>
        </a:spcAft>
        <a:buClr>
          <a:srgbClr val="5F5F5F"/>
        </a:buClr>
        <a:buSzPct val="80000"/>
        <a:buFont typeface="Wingdings" pitchFamily="2" charset="2"/>
        <a:buChar char="§"/>
        <a:tabLst>
          <a:tab pos="341313" algn="l"/>
          <a:tab pos="1150938" algn="l"/>
        </a:tabLst>
        <a:defRPr sz="1600">
          <a:solidFill>
            <a:schemeClr val="tx1"/>
          </a:solidFill>
          <a:latin typeface="Myriad Pro" pitchFamily="34" charset="0"/>
        </a:defRPr>
      </a:lvl4pPr>
      <a:lvl5pPr marL="1374775" indent="166688" algn="l" defTabSz="820738" rtl="0" eaLnBrk="0" fontAlgn="base" hangingPunct="0">
        <a:spcBef>
          <a:spcPct val="20000"/>
        </a:spcBef>
        <a:spcAft>
          <a:spcPct val="0"/>
        </a:spcAft>
        <a:buClr>
          <a:schemeClr val="tx1"/>
        </a:buClr>
        <a:buChar char="&gt;"/>
        <a:defRPr sz="1700">
          <a:solidFill>
            <a:schemeClr val="tx1"/>
          </a:solidFill>
          <a:latin typeface="AdobeCorpID MyriadRg" pitchFamily="34" charset="0"/>
        </a:defRPr>
      </a:lvl5pPr>
      <a:lvl6pPr marL="18319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6pPr>
      <a:lvl7pPr marL="22891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7pPr>
      <a:lvl8pPr marL="27463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8pPr>
      <a:lvl9pPr marL="32035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3681282" name="Rectangle 2"/>
          <p:cNvSpPr>
            <a:spLocks noChangeArrowheads="1"/>
          </p:cNvSpPr>
          <p:nvPr userDrawn="1"/>
        </p:nvSpPr>
        <p:spPr bwMode="auto">
          <a:xfrm>
            <a:off x="0" y="785813"/>
            <a:ext cx="9144000" cy="5473700"/>
          </a:xfrm>
          <a:prstGeom prst="rect">
            <a:avLst/>
          </a:prstGeom>
          <a:solidFill>
            <a:srgbClr val="DDDDDD"/>
          </a:solidFill>
          <a:ln w="9525" algn="ctr">
            <a:noFill/>
            <a:miter lim="800000"/>
            <a:headEnd/>
            <a:tailEnd/>
          </a:ln>
          <a:effectLst/>
        </p:spPr>
        <p:txBody>
          <a:bodyPr wrap="none" anchor="ctr"/>
          <a:lstStyle/>
          <a:p>
            <a:pPr>
              <a:defRPr/>
            </a:pPr>
            <a:endParaRPr lang="en-US"/>
          </a:p>
        </p:txBody>
      </p:sp>
      <p:sp>
        <p:nvSpPr>
          <p:cNvPr id="7171" name="Rectangle 4"/>
          <p:cNvSpPr>
            <a:spLocks noGrp="1" noChangeArrowheads="1"/>
          </p:cNvSpPr>
          <p:nvPr>
            <p:ph type="title"/>
          </p:nvPr>
        </p:nvSpPr>
        <p:spPr bwMode="auto">
          <a:xfrm>
            <a:off x="282575" y="177800"/>
            <a:ext cx="7282791" cy="403225"/>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smtClean="0"/>
              <a:t>Click to edit Master title style</a:t>
            </a:r>
          </a:p>
        </p:txBody>
      </p:sp>
      <p:sp>
        <p:nvSpPr>
          <p:cNvPr id="7172" name="Rectangle 5"/>
          <p:cNvSpPr>
            <a:spLocks noGrp="1" noChangeArrowheads="1"/>
          </p:cNvSpPr>
          <p:nvPr>
            <p:ph type="body" idx="1"/>
          </p:nvPr>
        </p:nvSpPr>
        <p:spPr bwMode="auto">
          <a:xfrm>
            <a:off x="279400" y="1085850"/>
            <a:ext cx="8550275" cy="4840288"/>
          </a:xfrm>
          <a:prstGeom prst="rect">
            <a:avLst/>
          </a:prstGeom>
          <a:noFill/>
          <a:ln w="9525" algn="ctr">
            <a:noFill/>
            <a:miter lim="800000"/>
            <a:headEnd/>
            <a:tailEnd/>
          </a:ln>
        </p:spPr>
        <p:txBody>
          <a:bodyPr vert="horz" wrap="square" lIns="82058" tIns="41029" rIns="82058" bIns="41029" numCol="1" anchor="t" anchorCtr="0" compatLnSpc="1">
            <a:prstTxWarp prst="textNoShape">
              <a:avLst/>
            </a:prstTxWarp>
          </a:bodyPr>
          <a:lstStyle/>
          <a:p>
            <a:pPr lvl="0"/>
            <a:r>
              <a:rPr lang="en-US" dirty="0" smtClean="0"/>
              <a:t>First level subhead here</a:t>
            </a:r>
          </a:p>
          <a:p>
            <a:pPr lvl="1"/>
            <a:r>
              <a:rPr lang="en-US" dirty="0" smtClean="0"/>
              <a:t>Second level content</a:t>
            </a:r>
          </a:p>
          <a:p>
            <a:pPr lvl="2"/>
            <a:r>
              <a:rPr lang="en-US" dirty="0" smtClean="0"/>
              <a:t>Third level content</a:t>
            </a:r>
          </a:p>
        </p:txBody>
      </p:sp>
      <p:sp>
        <p:nvSpPr>
          <p:cNvPr id="3681287" name="Rectangle 7"/>
          <p:cNvSpPr>
            <a:spLocks noGrp="1" noChangeArrowheads="1"/>
          </p:cNvSpPr>
          <p:nvPr>
            <p:ph type="sldNum" sz="quarter" idx="4"/>
          </p:nvPr>
        </p:nvSpPr>
        <p:spPr bwMode="auto">
          <a:xfrm>
            <a:off x="4425950" y="6459538"/>
            <a:ext cx="290513" cy="311150"/>
          </a:xfrm>
          <a:prstGeom prst="rect">
            <a:avLst/>
          </a:prstGeom>
          <a:noFill/>
          <a:ln w="9525" algn="ctr">
            <a:noFill/>
            <a:miter lim="800000"/>
            <a:headEnd/>
            <a:tailEnd/>
          </a:ln>
          <a:effectLst/>
        </p:spPr>
        <p:txBody>
          <a:bodyPr vert="horz" wrap="square" lIns="91440" tIns="45720" rIns="91440" bIns="45720" numCol="1" anchor="b" anchorCtr="0" compatLnSpc="1">
            <a:prstTxWarp prst="textNoShape">
              <a:avLst/>
            </a:prstTxWarp>
          </a:bodyPr>
          <a:lstStyle>
            <a:lvl1pPr algn="l">
              <a:lnSpc>
                <a:spcPct val="100000"/>
              </a:lnSpc>
              <a:defRPr sz="700">
                <a:solidFill>
                  <a:schemeClr val="tx1"/>
                </a:solidFill>
                <a:latin typeface="+mn-lt"/>
              </a:defRPr>
            </a:lvl1pPr>
          </a:lstStyle>
          <a:p>
            <a:pPr>
              <a:defRPr/>
            </a:pPr>
            <a:fld id="{510C9115-AB41-4FDE-8AC7-2AFCD1053877}" type="slidenum">
              <a:rPr lang="en-US"/>
              <a:pPr>
                <a:defRPr/>
              </a:pPr>
              <a:t>‹#›</a:t>
            </a:fld>
            <a:endParaRPr lang="en-US"/>
          </a:p>
        </p:txBody>
      </p:sp>
      <p:sp>
        <p:nvSpPr>
          <p:cNvPr id="3681302" name="Rectangle 22"/>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pic>
        <p:nvPicPr>
          <p:cNvPr id="8" name="Picture 7" descr="RakshakLogo_300_dpi.png"/>
          <p:cNvPicPr>
            <a:picLocks noChangeAspect="1"/>
          </p:cNvPicPr>
          <p:nvPr userDrawn="1"/>
        </p:nvPicPr>
        <p:blipFill>
          <a:blip r:embed="rId13" cstate="print"/>
          <a:stretch>
            <a:fillRect/>
          </a:stretch>
        </p:blipFill>
        <p:spPr>
          <a:xfrm>
            <a:off x="7762088" y="200742"/>
            <a:ext cx="1231100" cy="380283"/>
          </a:xfrm>
          <a:prstGeom prst="rect">
            <a:avLst/>
          </a:prstGeom>
        </p:spPr>
      </p:pic>
    </p:spTree>
  </p:cSld>
  <p:clrMap bg1="lt1" tx1="dk1" bg2="lt2" tx2="dk2" accent1="accent1" accent2="accent2" accent3="accent3" accent4="accent4" accent5="accent5" accent6="accent6" hlink="hlink" folHlink="folHlink"/>
  <p:sldLayoutIdLst>
    <p:sldLayoutId id="2147485746" r:id="rId1"/>
    <p:sldLayoutId id="2147485630" r:id="rId2"/>
    <p:sldLayoutId id="2147485631" r:id="rId3"/>
    <p:sldLayoutId id="2147485632" r:id="rId4"/>
    <p:sldLayoutId id="2147485633" r:id="rId5"/>
    <p:sldLayoutId id="2147485634" r:id="rId6"/>
    <p:sldLayoutId id="2147485635" r:id="rId7"/>
    <p:sldLayoutId id="2147485636" r:id="rId8"/>
    <p:sldLayoutId id="2147485637" r:id="rId9"/>
    <p:sldLayoutId id="2147485638" r:id="rId10"/>
    <p:sldLayoutId id="2147485639" r:id="rId11"/>
  </p:sldLayoutIdLst>
  <p:transition>
    <p:wipe dir="r"/>
  </p:transition>
  <p:timing>
    <p:tnLst>
      <p:par>
        <p:cTn id="1" dur="indefinite" restart="never" nodeType="tmRoot"/>
      </p:par>
    </p:tnLst>
  </p:timing>
  <p:hf hdr="0" ftr="0" dt="0"/>
  <p:txStyles>
    <p:titleStyle>
      <a:lvl1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mj-lt"/>
          <a:ea typeface="+mj-ea"/>
          <a:cs typeface="+mj-cs"/>
        </a:defRPr>
      </a:lvl1pPr>
      <a:lvl2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2pPr>
      <a:lvl3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3pPr>
      <a:lvl4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4pPr>
      <a:lvl5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5pPr>
      <a:lvl6pPr marL="4572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6pPr>
      <a:lvl7pPr marL="9144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7pPr>
      <a:lvl8pPr marL="13716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8pPr>
      <a:lvl9pPr marL="18288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9pPr>
    </p:titleStyle>
    <p:bodyStyle>
      <a:lvl1pPr marL="287338" indent="-287338"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2000">
          <a:solidFill>
            <a:srgbClr val="000000"/>
          </a:solidFill>
          <a:latin typeface="+mn-lt"/>
          <a:ea typeface="+mn-ea"/>
          <a:cs typeface="+mn-cs"/>
        </a:defRPr>
      </a:lvl1pPr>
      <a:lvl2pPr marL="639763" indent="-2254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2pPr>
      <a:lvl3pPr marL="968375" indent="-214313"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3pPr>
      <a:lvl4pPr marL="1193800" indent="-111125" algn="l" defTabSz="820738" rtl="0" eaLnBrk="0" fontAlgn="base" hangingPunct="0">
        <a:lnSpc>
          <a:spcPct val="95000"/>
        </a:lnSpc>
        <a:spcBef>
          <a:spcPct val="20000"/>
        </a:spcBef>
        <a:spcAft>
          <a:spcPct val="0"/>
        </a:spcAft>
        <a:buClr>
          <a:srgbClr val="5F5F5F"/>
        </a:buClr>
        <a:buSzPct val="80000"/>
        <a:buFont typeface="Wingdings" pitchFamily="2" charset="2"/>
        <a:buChar char="§"/>
        <a:tabLst>
          <a:tab pos="341313" algn="l"/>
          <a:tab pos="1150938" algn="l"/>
        </a:tabLst>
        <a:defRPr sz="1600">
          <a:solidFill>
            <a:schemeClr val="tx1"/>
          </a:solidFill>
          <a:latin typeface="Myriad Pro" pitchFamily="34" charset="0"/>
        </a:defRPr>
      </a:lvl4pPr>
      <a:lvl5pPr marL="1374775" indent="166688" algn="l" defTabSz="820738" rtl="0" eaLnBrk="0" fontAlgn="base" hangingPunct="0">
        <a:spcBef>
          <a:spcPct val="20000"/>
        </a:spcBef>
        <a:spcAft>
          <a:spcPct val="0"/>
        </a:spcAft>
        <a:buClr>
          <a:schemeClr val="tx1"/>
        </a:buClr>
        <a:buChar char="&gt;"/>
        <a:defRPr sz="1700">
          <a:solidFill>
            <a:schemeClr val="tx1"/>
          </a:solidFill>
          <a:latin typeface="AdobeCorpID MyriadRg" pitchFamily="34" charset="0"/>
        </a:defRPr>
      </a:lvl5pPr>
      <a:lvl6pPr marL="18319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6pPr>
      <a:lvl7pPr marL="22891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7pPr>
      <a:lvl8pPr marL="27463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8pPr>
      <a:lvl9pPr marL="32035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3634178" name="Rectangle 2"/>
          <p:cNvSpPr>
            <a:spLocks noChangeArrowheads="1"/>
          </p:cNvSpPr>
          <p:nvPr userDrawn="1"/>
        </p:nvSpPr>
        <p:spPr bwMode="auto">
          <a:xfrm>
            <a:off x="0" y="785813"/>
            <a:ext cx="9144000" cy="5473700"/>
          </a:xfrm>
          <a:prstGeom prst="rect">
            <a:avLst/>
          </a:prstGeom>
          <a:solidFill>
            <a:srgbClr val="DDDDDD"/>
          </a:solidFill>
          <a:ln w="9525" algn="ctr">
            <a:noFill/>
            <a:miter lim="800000"/>
            <a:headEnd/>
            <a:tailEnd/>
          </a:ln>
          <a:effectLst/>
        </p:spPr>
        <p:txBody>
          <a:bodyPr wrap="none" anchor="ctr"/>
          <a:lstStyle/>
          <a:p>
            <a:pPr>
              <a:defRPr/>
            </a:pPr>
            <a:endParaRPr lang="en-US"/>
          </a:p>
        </p:txBody>
      </p:sp>
      <p:grpSp>
        <p:nvGrpSpPr>
          <p:cNvPr id="8195" name="Group 45"/>
          <p:cNvGrpSpPr>
            <a:grpSpLocks/>
          </p:cNvGrpSpPr>
          <p:nvPr userDrawn="1"/>
        </p:nvGrpSpPr>
        <p:grpSpPr bwMode="auto">
          <a:xfrm>
            <a:off x="173038" y="922338"/>
            <a:ext cx="8886825" cy="5210175"/>
            <a:chOff x="177" y="654"/>
            <a:chExt cx="5598" cy="3282"/>
          </a:xfrm>
        </p:grpSpPr>
        <p:sp>
          <p:nvSpPr>
            <p:cNvPr id="3634218" name="AutoShape 42"/>
            <p:cNvSpPr>
              <a:spLocks noChangeArrowheads="1"/>
            </p:cNvSpPr>
            <p:nvPr userDrawn="1"/>
          </p:nvSpPr>
          <p:spPr bwMode="auto">
            <a:xfrm>
              <a:off x="177" y="654"/>
              <a:ext cx="2747" cy="3282"/>
            </a:xfrm>
            <a:prstGeom prst="roundRect">
              <a:avLst>
                <a:gd name="adj" fmla="val 2329"/>
              </a:avLst>
            </a:prstGeom>
            <a:solidFill>
              <a:srgbClr val="C0C0C0"/>
            </a:solidFill>
            <a:ln w="9525" algn="ctr">
              <a:noFill/>
              <a:round/>
              <a:headEnd/>
              <a:tailEnd/>
            </a:ln>
            <a:effectLst/>
          </p:spPr>
          <p:txBody>
            <a:bodyPr wrap="none" anchor="ctr"/>
            <a:lstStyle/>
            <a:p>
              <a:pPr>
                <a:defRPr/>
              </a:pPr>
              <a:endParaRPr lang="en-US"/>
            </a:p>
          </p:txBody>
        </p:sp>
        <p:sp>
          <p:nvSpPr>
            <p:cNvPr id="3634219" name="AutoShape 43"/>
            <p:cNvSpPr>
              <a:spLocks noChangeArrowheads="1"/>
            </p:cNvSpPr>
            <p:nvPr userDrawn="1"/>
          </p:nvSpPr>
          <p:spPr bwMode="auto">
            <a:xfrm>
              <a:off x="3028" y="654"/>
              <a:ext cx="2747" cy="3282"/>
            </a:xfrm>
            <a:prstGeom prst="roundRect">
              <a:avLst>
                <a:gd name="adj" fmla="val 2329"/>
              </a:avLst>
            </a:prstGeom>
            <a:solidFill>
              <a:srgbClr val="C0C0C0"/>
            </a:solidFill>
            <a:ln w="9525" algn="ctr">
              <a:noFill/>
              <a:round/>
              <a:headEnd/>
              <a:tailEnd/>
            </a:ln>
            <a:effectLst/>
          </p:spPr>
          <p:txBody>
            <a:bodyPr wrap="none" anchor="ctr"/>
            <a:lstStyle/>
            <a:p>
              <a:pPr>
                <a:defRPr/>
              </a:pPr>
              <a:endParaRPr lang="en-US"/>
            </a:p>
          </p:txBody>
        </p:sp>
      </p:grpSp>
      <p:sp>
        <p:nvSpPr>
          <p:cNvPr id="3634214" name="AutoShape 38"/>
          <p:cNvSpPr>
            <a:spLocks noChangeArrowheads="1"/>
          </p:cNvSpPr>
          <p:nvPr userDrawn="1"/>
        </p:nvSpPr>
        <p:spPr bwMode="auto">
          <a:xfrm>
            <a:off x="128588" y="885825"/>
            <a:ext cx="4360862" cy="5210175"/>
          </a:xfrm>
          <a:prstGeom prst="roundRect">
            <a:avLst>
              <a:gd name="adj" fmla="val 2329"/>
            </a:avLst>
          </a:prstGeom>
          <a:solidFill>
            <a:schemeClr val="bg1"/>
          </a:solidFill>
          <a:ln w="9525" algn="ctr">
            <a:noFill/>
            <a:round/>
            <a:headEnd/>
            <a:tailEnd/>
          </a:ln>
          <a:effectLst/>
        </p:spPr>
        <p:txBody>
          <a:bodyPr wrap="none" anchor="ctr"/>
          <a:lstStyle/>
          <a:p>
            <a:pPr>
              <a:defRPr/>
            </a:pPr>
            <a:endParaRPr lang="en-US"/>
          </a:p>
        </p:txBody>
      </p:sp>
      <p:sp>
        <p:nvSpPr>
          <p:cNvPr id="8197" name="Rectangle 4"/>
          <p:cNvSpPr>
            <a:spLocks noGrp="1" noChangeArrowheads="1"/>
          </p:cNvSpPr>
          <p:nvPr>
            <p:ph type="title"/>
          </p:nvPr>
        </p:nvSpPr>
        <p:spPr bwMode="auto">
          <a:xfrm>
            <a:off x="282575" y="177800"/>
            <a:ext cx="7459663" cy="403225"/>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smtClean="0"/>
              <a:t>Click to edit Master title style</a:t>
            </a:r>
          </a:p>
        </p:txBody>
      </p:sp>
      <p:sp>
        <p:nvSpPr>
          <p:cNvPr id="8198" name="Rectangle 5"/>
          <p:cNvSpPr>
            <a:spLocks noGrp="1" noChangeArrowheads="1"/>
          </p:cNvSpPr>
          <p:nvPr>
            <p:ph type="body" idx="1"/>
          </p:nvPr>
        </p:nvSpPr>
        <p:spPr bwMode="auto">
          <a:xfrm>
            <a:off x="279400" y="1044575"/>
            <a:ext cx="8599488" cy="4881563"/>
          </a:xfrm>
          <a:prstGeom prst="rect">
            <a:avLst/>
          </a:prstGeom>
          <a:noFill/>
          <a:ln w="9525" algn="ctr">
            <a:noFill/>
            <a:miter lim="800000"/>
            <a:headEnd/>
            <a:tailEnd/>
          </a:ln>
        </p:spPr>
        <p:txBody>
          <a:bodyPr vert="horz" wrap="square" lIns="82058" tIns="41029" rIns="82058" bIns="41029" numCol="1" anchor="t" anchorCtr="0" compatLnSpc="1">
            <a:prstTxWarp prst="textNoShape">
              <a:avLst/>
            </a:prstTxWarp>
          </a:bodyPr>
          <a:lstStyle/>
          <a:p>
            <a:pPr lvl="0"/>
            <a:r>
              <a:rPr lang="en-US" smtClean="0"/>
              <a:t>First level subhead here</a:t>
            </a:r>
          </a:p>
          <a:p>
            <a:pPr lvl="1"/>
            <a:r>
              <a:rPr lang="en-US" smtClean="0"/>
              <a:t>Second level content</a:t>
            </a:r>
          </a:p>
          <a:p>
            <a:pPr lvl="2"/>
            <a:r>
              <a:rPr lang="en-US" smtClean="0"/>
              <a:t>Third level content</a:t>
            </a:r>
          </a:p>
          <a:p>
            <a:pPr lvl="3"/>
            <a:r>
              <a:rPr lang="en-US" smtClean="0"/>
              <a:t> </a:t>
            </a:r>
          </a:p>
          <a:p>
            <a:pPr lvl="0"/>
            <a:r>
              <a:rPr lang="en-US" smtClean="0"/>
              <a:t>First level subhead here</a:t>
            </a:r>
          </a:p>
          <a:p>
            <a:pPr lvl="1"/>
            <a:r>
              <a:rPr lang="en-US" smtClean="0"/>
              <a:t>Second level content</a:t>
            </a:r>
          </a:p>
          <a:p>
            <a:pPr lvl="2"/>
            <a:r>
              <a:rPr lang="en-US" smtClean="0"/>
              <a:t>Third level content</a:t>
            </a:r>
          </a:p>
          <a:p>
            <a:pPr lvl="3"/>
            <a:r>
              <a:rPr lang="en-US" smtClean="0"/>
              <a:t> </a:t>
            </a:r>
          </a:p>
        </p:txBody>
      </p:sp>
      <p:sp>
        <p:nvSpPr>
          <p:cNvPr id="3634183" name="Rectangle 7"/>
          <p:cNvSpPr>
            <a:spLocks noGrp="1" noChangeArrowheads="1"/>
          </p:cNvSpPr>
          <p:nvPr>
            <p:ph type="sldNum" sz="quarter" idx="4"/>
          </p:nvPr>
        </p:nvSpPr>
        <p:spPr bwMode="auto">
          <a:xfrm>
            <a:off x="4425950" y="6459538"/>
            <a:ext cx="290513" cy="311150"/>
          </a:xfrm>
          <a:prstGeom prst="rect">
            <a:avLst/>
          </a:prstGeom>
          <a:noFill/>
          <a:ln w="9525" algn="ctr">
            <a:noFill/>
            <a:miter lim="800000"/>
            <a:headEnd/>
            <a:tailEnd/>
          </a:ln>
          <a:effectLst/>
        </p:spPr>
        <p:txBody>
          <a:bodyPr vert="horz" wrap="square" lIns="91440" tIns="45720" rIns="91440" bIns="45720" numCol="1" anchor="b" anchorCtr="0" compatLnSpc="1">
            <a:prstTxWarp prst="textNoShape">
              <a:avLst/>
            </a:prstTxWarp>
          </a:bodyPr>
          <a:lstStyle>
            <a:lvl1pPr algn="l">
              <a:lnSpc>
                <a:spcPct val="100000"/>
              </a:lnSpc>
              <a:defRPr sz="700">
                <a:solidFill>
                  <a:schemeClr val="tx1"/>
                </a:solidFill>
                <a:latin typeface="+mn-lt"/>
              </a:defRPr>
            </a:lvl1pPr>
          </a:lstStyle>
          <a:p>
            <a:pPr>
              <a:defRPr/>
            </a:pPr>
            <a:fld id="{6E5791B4-157C-4200-A534-BCD4AB4B1510}" type="slidenum">
              <a:rPr lang="en-US"/>
              <a:pPr>
                <a:defRPr/>
              </a:pPr>
              <a:t>‹#›</a:t>
            </a:fld>
            <a:endParaRPr lang="en-US"/>
          </a:p>
        </p:txBody>
      </p:sp>
      <p:sp>
        <p:nvSpPr>
          <p:cNvPr id="3634210" name="Rectangle 34"/>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sp>
        <p:nvSpPr>
          <p:cNvPr id="3634217" name="AutoShape 41"/>
          <p:cNvSpPr>
            <a:spLocks noChangeArrowheads="1"/>
          </p:cNvSpPr>
          <p:nvPr userDrawn="1"/>
        </p:nvSpPr>
        <p:spPr bwMode="auto">
          <a:xfrm>
            <a:off x="4654550" y="885825"/>
            <a:ext cx="4360863" cy="5210175"/>
          </a:xfrm>
          <a:prstGeom prst="roundRect">
            <a:avLst>
              <a:gd name="adj" fmla="val 2329"/>
            </a:avLst>
          </a:prstGeom>
          <a:solidFill>
            <a:schemeClr val="bg1"/>
          </a:solidFill>
          <a:ln w="9525" algn="ctr">
            <a:noFill/>
            <a:round/>
            <a:headEnd/>
            <a:tailEnd/>
          </a:ln>
          <a:effectLst/>
        </p:spPr>
        <p:txBody>
          <a:bodyPr wrap="none" anchor="ctr"/>
          <a:lstStyle/>
          <a:p>
            <a:pPr>
              <a:defRPr/>
            </a:pPr>
            <a:endParaRPr lang="en-US"/>
          </a:p>
        </p:txBody>
      </p:sp>
      <p:pic>
        <p:nvPicPr>
          <p:cNvPr id="13" name="Picture 12" descr="RakshakLogo_300_dpi.png"/>
          <p:cNvPicPr>
            <a:picLocks noChangeAspect="1"/>
          </p:cNvPicPr>
          <p:nvPr userDrawn="1"/>
        </p:nvPicPr>
        <p:blipFill>
          <a:blip r:embed="rId13" cstate="print"/>
          <a:stretch>
            <a:fillRect/>
          </a:stretch>
        </p:blipFill>
        <p:spPr>
          <a:xfrm>
            <a:off x="7784313" y="200742"/>
            <a:ext cx="1231100" cy="380283"/>
          </a:xfrm>
          <a:prstGeom prst="rect">
            <a:avLst/>
          </a:prstGeom>
        </p:spPr>
      </p:pic>
    </p:spTree>
  </p:cSld>
  <p:clrMap bg1="lt1" tx1="dk1" bg2="lt2" tx2="dk2" accent1="accent1" accent2="accent2" accent3="accent3" accent4="accent4" accent5="accent5" accent6="accent6" hlink="hlink" folHlink="folHlink"/>
  <p:sldLayoutIdLst>
    <p:sldLayoutId id="2147485747" r:id="rId1"/>
    <p:sldLayoutId id="2147485640" r:id="rId2"/>
    <p:sldLayoutId id="2147485641" r:id="rId3"/>
    <p:sldLayoutId id="2147485642" r:id="rId4"/>
    <p:sldLayoutId id="2147485643" r:id="rId5"/>
    <p:sldLayoutId id="2147485644" r:id="rId6"/>
    <p:sldLayoutId id="2147485645" r:id="rId7"/>
    <p:sldLayoutId id="2147485646" r:id="rId8"/>
    <p:sldLayoutId id="2147485647" r:id="rId9"/>
    <p:sldLayoutId id="2147485648" r:id="rId10"/>
    <p:sldLayoutId id="2147485649" r:id="rId11"/>
  </p:sldLayoutIdLst>
  <p:transition>
    <p:wipe dir="r"/>
  </p:transition>
  <p:timing>
    <p:tnLst>
      <p:par>
        <p:cTn id="1" dur="indefinite" restart="never" nodeType="tmRoot"/>
      </p:par>
    </p:tnLst>
  </p:timing>
  <p:hf hdr="0" ftr="0" dt="0"/>
  <p:txStyles>
    <p:titleStyle>
      <a:lvl1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mj-lt"/>
          <a:ea typeface="+mj-ea"/>
          <a:cs typeface="+mj-cs"/>
        </a:defRPr>
      </a:lvl1pPr>
      <a:lvl2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2pPr>
      <a:lvl3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3pPr>
      <a:lvl4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4pPr>
      <a:lvl5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5pPr>
      <a:lvl6pPr marL="4572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6pPr>
      <a:lvl7pPr marL="9144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7pPr>
      <a:lvl8pPr marL="13716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8pPr>
      <a:lvl9pPr marL="18288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9pPr>
    </p:titleStyle>
    <p:bodyStyle>
      <a:lvl1pPr marL="287338" indent="-287338"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2000">
          <a:solidFill>
            <a:srgbClr val="000000"/>
          </a:solidFill>
          <a:latin typeface="+mn-lt"/>
          <a:ea typeface="+mn-ea"/>
          <a:cs typeface="+mn-cs"/>
        </a:defRPr>
      </a:lvl1pPr>
      <a:lvl2pPr marL="639763" indent="-2254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2pPr>
      <a:lvl3pPr marL="968375" indent="-214313"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3pPr>
      <a:lvl4pPr marL="1193800" indent="-1111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4pPr>
      <a:lvl5pPr marL="1374775" indent="166688" algn="l" defTabSz="820738" rtl="0" eaLnBrk="0" fontAlgn="base" hangingPunct="0">
        <a:spcBef>
          <a:spcPct val="20000"/>
        </a:spcBef>
        <a:spcAft>
          <a:spcPct val="0"/>
        </a:spcAft>
        <a:buClr>
          <a:schemeClr val="tx1"/>
        </a:buClr>
        <a:buChar char="&gt;"/>
        <a:defRPr sz="1700">
          <a:solidFill>
            <a:schemeClr val="tx1"/>
          </a:solidFill>
          <a:latin typeface="AdobeCorpID MyriadRg" pitchFamily="34" charset="0"/>
        </a:defRPr>
      </a:lvl5pPr>
      <a:lvl6pPr marL="18319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6pPr>
      <a:lvl7pPr marL="22891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7pPr>
      <a:lvl8pPr marL="27463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8pPr>
      <a:lvl9pPr marL="32035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3683330" name="Rectangle 2"/>
          <p:cNvSpPr>
            <a:spLocks noChangeArrowheads="1"/>
          </p:cNvSpPr>
          <p:nvPr userDrawn="1"/>
        </p:nvSpPr>
        <p:spPr bwMode="auto">
          <a:xfrm>
            <a:off x="0" y="785813"/>
            <a:ext cx="9144000" cy="5473700"/>
          </a:xfrm>
          <a:prstGeom prst="rect">
            <a:avLst/>
          </a:prstGeom>
          <a:solidFill>
            <a:srgbClr val="DDDDDD"/>
          </a:solidFill>
          <a:ln w="9525" algn="ctr">
            <a:noFill/>
            <a:miter lim="800000"/>
            <a:headEnd/>
            <a:tailEnd/>
          </a:ln>
          <a:effectLst/>
        </p:spPr>
        <p:txBody>
          <a:bodyPr wrap="none" anchor="ctr"/>
          <a:lstStyle/>
          <a:p>
            <a:pPr>
              <a:defRPr/>
            </a:pPr>
            <a:endParaRPr lang="en-US"/>
          </a:p>
        </p:txBody>
      </p:sp>
      <p:grpSp>
        <p:nvGrpSpPr>
          <p:cNvPr id="9219" name="Group 34"/>
          <p:cNvGrpSpPr>
            <a:grpSpLocks/>
          </p:cNvGrpSpPr>
          <p:nvPr userDrawn="1"/>
        </p:nvGrpSpPr>
        <p:grpSpPr bwMode="auto">
          <a:xfrm>
            <a:off x="161925" y="1398588"/>
            <a:ext cx="8886825" cy="4737100"/>
            <a:chOff x="177" y="952"/>
            <a:chExt cx="5598" cy="2984"/>
          </a:xfrm>
        </p:grpSpPr>
        <p:sp>
          <p:nvSpPr>
            <p:cNvPr id="3683360" name="AutoShape 32"/>
            <p:cNvSpPr>
              <a:spLocks noChangeArrowheads="1"/>
            </p:cNvSpPr>
            <p:nvPr userDrawn="1"/>
          </p:nvSpPr>
          <p:spPr bwMode="auto">
            <a:xfrm>
              <a:off x="177" y="952"/>
              <a:ext cx="2746" cy="2984"/>
            </a:xfrm>
            <a:prstGeom prst="roundRect">
              <a:avLst>
                <a:gd name="adj" fmla="val 2366"/>
              </a:avLst>
            </a:prstGeom>
            <a:solidFill>
              <a:srgbClr val="C0C0C0"/>
            </a:solidFill>
            <a:ln w="9525" algn="ctr">
              <a:noFill/>
              <a:round/>
              <a:headEnd/>
              <a:tailEnd/>
            </a:ln>
            <a:effectLst/>
          </p:spPr>
          <p:txBody>
            <a:bodyPr wrap="none" anchor="ctr"/>
            <a:lstStyle/>
            <a:p>
              <a:pPr>
                <a:defRPr/>
              </a:pPr>
              <a:endParaRPr lang="en-US"/>
            </a:p>
          </p:txBody>
        </p:sp>
        <p:sp>
          <p:nvSpPr>
            <p:cNvPr id="3683361" name="AutoShape 33"/>
            <p:cNvSpPr>
              <a:spLocks noChangeArrowheads="1"/>
            </p:cNvSpPr>
            <p:nvPr userDrawn="1"/>
          </p:nvSpPr>
          <p:spPr bwMode="auto">
            <a:xfrm>
              <a:off x="3029" y="952"/>
              <a:ext cx="2746" cy="2984"/>
            </a:xfrm>
            <a:prstGeom prst="roundRect">
              <a:avLst>
                <a:gd name="adj" fmla="val 2366"/>
              </a:avLst>
            </a:prstGeom>
            <a:solidFill>
              <a:srgbClr val="C0C0C0"/>
            </a:solidFill>
            <a:ln w="9525" algn="ctr">
              <a:noFill/>
              <a:round/>
              <a:headEnd/>
              <a:tailEnd/>
            </a:ln>
            <a:effectLst/>
          </p:spPr>
          <p:txBody>
            <a:bodyPr wrap="none" anchor="ctr"/>
            <a:lstStyle/>
            <a:p>
              <a:pPr>
                <a:defRPr/>
              </a:pPr>
              <a:endParaRPr lang="en-US"/>
            </a:p>
          </p:txBody>
        </p:sp>
      </p:grpSp>
      <p:sp>
        <p:nvSpPr>
          <p:cNvPr id="3683331" name="AutoShape 3"/>
          <p:cNvSpPr>
            <a:spLocks noChangeArrowheads="1"/>
          </p:cNvSpPr>
          <p:nvPr userDrawn="1"/>
        </p:nvSpPr>
        <p:spPr bwMode="auto">
          <a:xfrm>
            <a:off x="128588" y="1358900"/>
            <a:ext cx="4359275" cy="4737100"/>
          </a:xfrm>
          <a:prstGeom prst="roundRect">
            <a:avLst>
              <a:gd name="adj" fmla="val 2366"/>
            </a:avLst>
          </a:prstGeom>
          <a:solidFill>
            <a:schemeClr val="bg1"/>
          </a:solidFill>
          <a:ln w="9525">
            <a:noFill/>
            <a:round/>
            <a:headEnd/>
            <a:tailEnd/>
          </a:ln>
          <a:effectLst/>
        </p:spPr>
        <p:txBody>
          <a:bodyPr wrap="none" anchor="ctr"/>
          <a:lstStyle/>
          <a:p>
            <a:pPr>
              <a:defRPr/>
            </a:pPr>
            <a:endParaRPr lang="en-US"/>
          </a:p>
        </p:txBody>
      </p:sp>
      <p:sp>
        <p:nvSpPr>
          <p:cNvPr id="9221" name="Rectangle 5"/>
          <p:cNvSpPr>
            <a:spLocks noGrp="1" noChangeArrowheads="1"/>
          </p:cNvSpPr>
          <p:nvPr>
            <p:ph type="title"/>
          </p:nvPr>
        </p:nvSpPr>
        <p:spPr bwMode="auto">
          <a:xfrm>
            <a:off x="282575" y="177800"/>
            <a:ext cx="7294563" cy="403225"/>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smtClean="0"/>
              <a:t>Click to edit Master title style</a:t>
            </a:r>
          </a:p>
        </p:txBody>
      </p:sp>
      <p:sp>
        <p:nvSpPr>
          <p:cNvPr id="9222" name="Rectangle 6"/>
          <p:cNvSpPr>
            <a:spLocks noGrp="1" noChangeArrowheads="1"/>
          </p:cNvSpPr>
          <p:nvPr>
            <p:ph type="body" idx="1"/>
          </p:nvPr>
        </p:nvSpPr>
        <p:spPr bwMode="auto">
          <a:xfrm>
            <a:off x="279400" y="1566863"/>
            <a:ext cx="4003675" cy="4359275"/>
          </a:xfrm>
          <a:prstGeom prst="rect">
            <a:avLst/>
          </a:prstGeom>
          <a:noFill/>
          <a:ln w="9525" algn="ctr">
            <a:noFill/>
            <a:miter lim="800000"/>
            <a:headEnd/>
            <a:tailEnd/>
          </a:ln>
        </p:spPr>
        <p:txBody>
          <a:bodyPr vert="horz" wrap="square" lIns="82058" tIns="41029" rIns="82058" bIns="41029" numCol="1" anchor="t" anchorCtr="0" compatLnSpc="1">
            <a:prstTxWarp prst="textNoShape">
              <a:avLst/>
            </a:prstTxWarp>
          </a:bodyPr>
          <a:lstStyle/>
          <a:p>
            <a:pPr lvl="0"/>
            <a:r>
              <a:rPr lang="en-US" smtClean="0"/>
              <a:t>First level subhead here</a:t>
            </a:r>
          </a:p>
          <a:p>
            <a:pPr lvl="1"/>
            <a:r>
              <a:rPr lang="en-US" smtClean="0"/>
              <a:t>Second level content</a:t>
            </a:r>
          </a:p>
          <a:p>
            <a:pPr lvl="2"/>
            <a:r>
              <a:rPr lang="en-US" smtClean="0"/>
              <a:t>Third level content</a:t>
            </a:r>
          </a:p>
          <a:p>
            <a:pPr lvl="3"/>
            <a:r>
              <a:rPr lang="en-US" smtClean="0"/>
              <a:t> </a:t>
            </a:r>
          </a:p>
          <a:p>
            <a:pPr lvl="0"/>
            <a:r>
              <a:rPr lang="en-US" smtClean="0"/>
              <a:t>First level subhead here</a:t>
            </a:r>
          </a:p>
          <a:p>
            <a:pPr lvl="1"/>
            <a:r>
              <a:rPr lang="en-US" smtClean="0"/>
              <a:t>Second level content</a:t>
            </a:r>
          </a:p>
          <a:p>
            <a:pPr lvl="2"/>
            <a:r>
              <a:rPr lang="en-US" smtClean="0"/>
              <a:t>Third level content</a:t>
            </a:r>
          </a:p>
          <a:p>
            <a:pPr lvl="3"/>
            <a:r>
              <a:rPr lang="en-US" smtClean="0"/>
              <a:t> </a:t>
            </a:r>
          </a:p>
        </p:txBody>
      </p:sp>
      <p:sp>
        <p:nvSpPr>
          <p:cNvPr id="3683336" name="Rectangle 8"/>
          <p:cNvSpPr>
            <a:spLocks noGrp="1" noChangeArrowheads="1"/>
          </p:cNvSpPr>
          <p:nvPr>
            <p:ph type="sldNum" sz="quarter" idx="4"/>
          </p:nvPr>
        </p:nvSpPr>
        <p:spPr bwMode="auto">
          <a:xfrm>
            <a:off x="4425950" y="6459538"/>
            <a:ext cx="290513" cy="311150"/>
          </a:xfrm>
          <a:prstGeom prst="rect">
            <a:avLst/>
          </a:prstGeom>
          <a:noFill/>
          <a:ln w="9525" algn="ctr">
            <a:noFill/>
            <a:miter lim="800000"/>
            <a:headEnd/>
            <a:tailEnd/>
          </a:ln>
          <a:effectLst/>
        </p:spPr>
        <p:txBody>
          <a:bodyPr vert="horz" wrap="square" lIns="91440" tIns="45720" rIns="91440" bIns="45720" numCol="1" anchor="b" anchorCtr="0" compatLnSpc="1">
            <a:prstTxWarp prst="textNoShape">
              <a:avLst/>
            </a:prstTxWarp>
          </a:bodyPr>
          <a:lstStyle>
            <a:lvl1pPr algn="l">
              <a:lnSpc>
                <a:spcPct val="100000"/>
              </a:lnSpc>
              <a:defRPr sz="700">
                <a:solidFill>
                  <a:schemeClr val="tx1"/>
                </a:solidFill>
                <a:latin typeface="+mn-lt"/>
              </a:defRPr>
            </a:lvl1pPr>
          </a:lstStyle>
          <a:p>
            <a:pPr>
              <a:defRPr/>
            </a:pPr>
            <a:fld id="{978BB362-2076-4E22-9597-7BBB86BD06BE}" type="slidenum">
              <a:rPr lang="en-US"/>
              <a:pPr>
                <a:defRPr/>
              </a:pPr>
              <a:t>‹#›</a:t>
            </a:fld>
            <a:endParaRPr lang="en-US"/>
          </a:p>
        </p:txBody>
      </p:sp>
      <p:sp>
        <p:nvSpPr>
          <p:cNvPr id="3683353" name="Rectangle 25"/>
          <p:cNvSpPr>
            <a:spLocks noChangeArrowheads="1"/>
          </p:cNvSpPr>
          <p:nvPr userDrawn="1"/>
        </p:nvSpPr>
        <p:spPr bwMode="auto">
          <a:xfrm>
            <a:off x="371475" y="6688366"/>
            <a:ext cx="1521250" cy="107722"/>
          </a:xfrm>
          <a:prstGeom prst="rect">
            <a:avLst/>
          </a:prstGeom>
          <a:noFill/>
          <a:ln w="9525" algn="ctr">
            <a:noFill/>
            <a:miter lim="800000"/>
            <a:headEnd/>
            <a:tailEnd/>
          </a:ln>
          <a:effectLst/>
        </p:spPr>
        <p:txBody>
          <a:bodyPr wrap="none" lIns="0" tIns="0" rIns="0" bIns="0" anchor="b">
            <a:spAutoFit/>
          </a:bodyPr>
          <a:lstStyle/>
          <a:p>
            <a:pPr algn="l">
              <a:lnSpc>
                <a:spcPct val="100000"/>
              </a:lnSpc>
              <a:defRPr/>
            </a:pPr>
            <a:r>
              <a:rPr lang="en-US" sz="700" dirty="0" smtClean="0">
                <a:solidFill>
                  <a:schemeClr val="tx1"/>
                </a:solidFill>
                <a:latin typeface="AdobeCorpID MyriadRgScn" pitchFamily="34" charset="0"/>
              </a:rPr>
              <a:t>2012 </a:t>
            </a:r>
            <a:r>
              <a:rPr lang="en-US" sz="700" dirty="0" err="1">
                <a:solidFill>
                  <a:schemeClr val="tx1"/>
                </a:solidFill>
                <a:latin typeface="AdobeCorpID MyriadRgScn" pitchFamily="34" charset="0"/>
              </a:rPr>
              <a:t>Rakshak</a:t>
            </a:r>
            <a:r>
              <a:rPr lang="en-US" sz="700" dirty="0">
                <a:solidFill>
                  <a:schemeClr val="tx1"/>
                </a:solidFill>
                <a:latin typeface="AdobeCorpID MyriadRgScn" pitchFamily="34" charset="0"/>
              </a:rPr>
              <a:t> Foundation.  All Rights Reserved.</a:t>
            </a:r>
          </a:p>
        </p:txBody>
      </p:sp>
      <p:sp>
        <p:nvSpPr>
          <p:cNvPr id="3683358" name="AutoShape 30"/>
          <p:cNvSpPr>
            <a:spLocks noChangeArrowheads="1"/>
          </p:cNvSpPr>
          <p:nvPr userDrawn="1"/>
        </p:nvSpPr>
        <p:spPr bwMode="auto">
          <a:xfrm>
            <a:off x="4656138" y="1358900"/>
            <a:ext cx="4359275" cy="4737100"/>
          </a:xfrm>
          <a:prstGeom prst="roundRect">
            <a:avLst>
              <a:gd name="adj" fmla="val 2366"/>
            </a:avLst>
          </a:prstGeom>
          <a:solidFill>
            <a:schemeClr val="bg1"/>
          </a:solidFill>
          <a:ln w="9525">
            <a:noFill/>
            <a:round/>
            <a:headEnd/>
            <a:tailEnd/>
          </a:ln>
          <a:effectLst/>
        </p:spPr>
        <p:txBody>
          <a:bodyPr wrap="none" anchor="ctr"/>
          <a:lstStyle/>
          <a:p>
            <a:pPr>
              <a:defRPr/>
            </a:pPr>
            <a:endParaRPr lang="en-US"/>
          </a:p>
        </p:txBody>
      </p:sp>
      <p:pic>
        <p:nvPicPr>
          <p:cNvPr id="13" name="Picture 12" descr="RakshakLogo_300_dpi.png"/>
          <p:cNvPicPr>
            <a:picLocks noChangeAspect="1"/>
          </p:cNvPicPr>
          <p:nvPr userDrawn="1"/>
        </p:nvPicPr>
        <p:blipFill>
          <a:blip r:embed="rId13" cstate="print"/>
          <a:stretch>
            <a:fillRect/>
          </a:stretch>
        </p:blipFill>
        <p:spPr>
          <a:xfrm>
            <a:off x="7787488" y="200742"/>
            <a:ext cx="1231100" cy="380283"/>
          </a:xfrm>
          <a:prstGeom prst="rect">
            <a:avLst/>
          </a:prstGeom>
        </p:spPr>
      </p:pic>
    </p:spTree>
  </p:cSld>
  <p:clrMap bg1="lt1" tx1="dk1" bg2="lt2" tx2="dk2" accent1="accent1" accent2="accent2" accent3="accent3" accent4="accent4" accent5="accent5" accent6="accent6" hlink="hlink" folHlink="folHlink"/>
  <p:sldLayoutIdLst>
    <p:sldLayoutId id="2147485748" r:id="rId1"/>
    <p:sldLayoutId id="2147485650" r:id="rId2"/>
    <p:sldLayoutId id="2147485651" r:id="rId3"/>
    <p:sldLayoutId id="2147485652" r:id="rId4"/>
    <p:sldLayoutId id="2147485653" r:id="rId5"/>
    <p:sldLayoutId id="2147485654" r:id="rId6"/>
    <p:sldLayoutId id="2147485655" r:id="rId7"/>
    <p:sldLayoutId id="2147485656" r:id="rId8"/>
    <p:sldLayoutId id="2147485657" r:id="rId9"/>
    <p:sldLayoutId id="2147485658" r:id="rId10"/>
    <p:sldLayoutId id="2147485659" r:id="rId11"/>
  </p:sldLayoutIdLst>
  <p:transition>
    <p:wipe dir="r"/>
  </p:transition>
  <p:timing>
    <p:tnLst>
      <p:par>
        <p:cTn id="1" dur="indefinite" restart="never" nodeType="tmRoot"/>
      </p:par>
    </p:tnLst>
  </p:timing>
  <p:hf hdr="0" ftr="0" dt="0"/>
  <p:txStyles>
    <p:titleStyle>
      <a:lvl1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mj-lt"/>
          <a:ea typeface="+mj-ea"/>
          <a:cs typeface="+mj-cs"/>
        </a:defRPr>
      </a:lvl1pPr>
      <a:lvl2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2pPr>
      <a:lvl3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3pPr>
      <a:lvl4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4pPr>
      <a:lvl5pPr algn="l" rtl="0" eaLnBrk="0" fontAlgn="base" hangingPunct="0">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5pPr>
      <a:lvl6pPr marL="4572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6pPr>
      <a:lvl7pPr marL="9144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7pPr>
      <a:lvl8pPr marL="13716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8pPr>
      <a:lvl9pPr marL="1828800" algn="l" rtl="0" fontAlgn="base">
        <a:lnSpc>
          <a:spcPct val="85000"/>
        </a:lnSpc>
        <a:spcBef>
          <a:spcPct val="20000"/>
        </a:spcBef>
        <a:spcAft>
          <a:spcPct val="0"/>
        </a:spcAft>
        <a:buClr>
          <a:schemeClr val="tx2"/>
        </a:buClr>
        <a:buSzPct val="90000"/>
        <a:buFont typeface="Wingdings" pitchFamily="2" charset="2"/>
        <a:defRPr sz="2400" b="1">
          <a:solidFill>
            <a:srgbClr val="5F5F5F"/>
          </a:solidFill>
          <a:latin typeface="AdobeCorpID MyriadRgScn" pitchFamily="34" charset="0"/>
        </a:defRPr>
      </a:lvl9pPr>
    </p:titleStyle>
    <p:bodyStyle>
      <a:lvl1pPr marL="287338" indent="-287338"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2000">
          <a:solidFill>
            <a:srgbClr val="000000"/>
          </a:solidFill>
          <a:latin typeface="+mn-lt"/>
          <a:ea typeface="+mn-ea"/>
          <a:cs typeface="+mn-cs"/>
        </a:defRPr>
      </a:lvl1pPr>
      <a:lvl2pPr marL="639763" indent="-2254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2pPr>
      <a:lvl3pPr marL="968375" indent="-214313"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3pPr>
      <a:lvl4pPr marL="1193800" indent="-111125" algn="l" defTabSz="820738" rtl="0" eaLnBrk="0" fontAlgn="base" hangingPunct="0">
        <a:spcBef>
          <a:spcPct val="50000"/>
        </a:spcBef>
        <a:spcAft>
          <a:spcPct val="0"/>
        </a:spcAft>
        <a:buClr>
          <a:srgbClr val="CC0000"/>
        </a:buClr>
        <a:buSzPct val="80000"/>
        <a:buFont typeface="Wingdings" pitchFamily="2" charset="2"/>
        <a:buChar char="§"/>
        <a:tabLst>
          <a:tab pos="341313" algn="l"/>
          <a:tab pos="1150938" algn="l"/>
        </a:tabLst>
        <a:defRPr sz="1600">
          <a:solidFill>
            <a:schemeClr val="tx1"/>
          </a:solidFill>
          <a:latin typeface="+mn-lt"/>
        </a:defRPr>
      </a:lvl4pPr>
      <a:lvl5pPr marL="1374775" indent="166688" algn="l" defTabSz="820738" rtl="0" eaLnBrk="0" fontAlgn="base" hangingPunct="0">
        <a:spcBef>
          <a:spcPct val="20000"/>
        </a:spcBef>
        <a:spcAft>
          <a:spcPct val="0"/>
        </a:spcAft>
        <a:buClr>
          <a:schemeClr val="tx1"/>
        </a:buClr>
        <a:buChar char="&gt;"/>
        <a:defRPr sz="1700">
          <a:solidFill>
            <a:schemeClr val="tx1"/>
          </a:solidFill>
          <a:latin typeface="AdobeCorpID MyriadRg" pitchFamily="34" charset="0"/>
        </a:defRPr>
      </a:lvl5pPr>
      <a:lvl6pPr marL="18319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6pPr>
      <a:lvl7pPr marL="22891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7pPr>
      <a:lvl8pPr marL="27463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8pPr>
      <a:lvl9pPr marL="3203575" indent="166688" algn="l" defTabSz="820738" rtl="0" fontAlgn="base">
        <a:spcBef>
          <a:spcPct val="20000"/>
        </a:spcBef>
        <a:spcAft>
          <a:spcPct val="0"/>
        </a:spcAft>
        <a:buClr>
          <a:schemeClr val="tx1"/>
        </a:buClr>
        <a:buChar char="&gt;"/>
        <a:defRPr sz="1700">
          <a:solidFill>
            <a:schemeClr val="tx1"/>
          </a:solidFill>
          <a:latin typeface="AdobeCorpID MyriadRg"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p:txBody>
          <a:bodyPr/>
          <a:lstStyle/>
          <a:p>
            <a:r>
              <a:rPr lang="en-US" dirty="0" smtClean="0"/>
              <a:t>Use of I.T. and preparation of a dashboard for the U.P. irrigation Dept.</a:t>
            </a:r>
            <a:endParaRPr lang="en-US" dirty="0"/>
          </a:p>
        </p:txBody>
      </p:sp>
      <p:sp>
        <p:nvSpPr>
          <p:cNvPr id="3" name="Subtitle 2"/>
          <p:cNvSpPr>
            <a:spLocks noGrp="1"/>
          </p:cNvSpPr>
          <p:nvPr>
            <p:ph type="subTitle" idx="1"/>
            <p:custDataLst>
              <p:tags r:id="rId3"/>
            </p:custDataLst>
          </p:nvPr>
        </p:nvSpPr>
        <p:spPr>
          <a:xfrm>
            <a:off x="447675" y="4450976"/>
            <a:ext cx="3455988" cy="1752600"/>
          </a:xfrm>
        </p:spPr>
        <p:txBody>
          <a:bodyPr/>
          <a:lstStyle/>
          <a:p>
            <a:r>
              <a:rPr lang="en-US" dirty="0" err="1" smtClean="0"/>
              <a:t>Sai</a:t>
            </a:r>
            <a:r>
              <a:rPr lang="en-US" dirty="0" smtClean="0"/>
              <a:t> </a:t>
            </a:r>
            <a:r>
              <a:rPr lang="en-US" dirty="0" err="1" smtClean="0"/>
              <a:t>Sreemukh</a:t>
            </a:r>
            <a:r>
              <a:rPr lang="en-US" dirty="0" smtClean="0"/>
              <a:t> </a:t>
            </a:r>
            <a:r>
              <a:rPr lang="en-US" dirty="0" err="1"/>
              <a:t>K</a:t>
            </a:r>
            <a:r>
              <a:rPr lang="en-US" dirty="0" err="1" smtClean="0"/>
              <a:t>ardas</a:t>
            </a:r>
            <a:endParaRPr lang="en-US" dirty="0" smtClean="0"/>
          </a:p>
          <a:p>
            <a:r>
              <a:rPr lang="en-IN" dirty="0" smtClean="0"/>
              <a:t>14</a:t>
            </a:r>
            <a:r>
              <a:rPr lang="en-IN" baseline="30000" dirty="0" smtClean="0"/>
              <a:t>th</a:t>
            </a:r>
            <a:r>
              <a:rPr lang="en-IN" dirty="0" smtClean="0"/>
              <a:t> July, 2013</a:t>
            </a:r>
            <a:endParaRPr lang="en-US" dirty="0"/>
          </a:p>
        </p:txBody>
      </p:sp>
    </p:spTree>
    <p:custDataLst>
      <p:tags r:id="rId1"/>
    </p:custDataLst>
    <p:extLst>
      <p:ext uri="{BB962C8B-B14F-4D97-AF65-F5344CB8AC3E}">
        <p14:creationId xmlns:p14="http://schemas.microsoft.com/office/powerpoint/2010/main" val="173073795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9400" y="1044576"/>
            <a:ext cx="8561388" cy="1012824"/>
          </a:xfrm>
        </p:spPr>
        <p:txBody>
          <a:bodyPr/>
          <a:lstStyle/>
          <a:p>
            <a:pPr marL="0" indent="0" algn="just">
              <a:buNone/>
            </a:pPr>
            <a:r>
              <a:rPr lang="en-IN" sz="1600" dirty="0" smtClean="0">
                <a:latin typeface="Cambria" pitchFamily="18" charset="0"/>
              </a:rPr>
              <a:t>Throughout </a:t>
            </a:r>
            <a:r>
              <a:rPr lang="en-IN" sz="1600" dirty="0">
                <a:latin typeface="Cambria" pitchFamily="18" charset="0"/>
              </a:rPr>
              <a:t>my research I had to constantly learn new concepts, methods and algorithms, pertaining to Computer </a:t>
            </a:r>
            <a:r>
              <a:rPr lang="en-IN" sz="1600" dirty="0" smtClean="0">
                <a:latin typeface="Cambria" pitchFamily="18" charset="0"/>
              </a:rPr>
              <a:t>Science and Project Management. Also, I had to know about irrigation in general, and the irrigation department of U.P. in particular. </a:t>
            </a:r>
            <a:endParaRPr lang="en-US" sz="1600" dirty="0"/>
          </a:p>
        </p:txBody>
      </p:sp>
      <p:sp>
        <p:nvSpPr>
          <p:cNvPr id="4" name="Slide Number Placeholder 3"/>
          <p:cNvSpPr>
            <a:spLocks noGrp="1"/>
          </p:cNvSpPr>
          <p:nvPr>
            <p:ph type="sldNum" sz="quarter" idx="10"/>
          </p:nvPr>
        </p:nvSpPr>
        <p:spPr/>
        <p:txBody>
          <a:bodyPr/>
          <a:lstStyle/>
          <a:p>
            <a:pPr>
              <a:defRPr/>
            </a:pPr>
            <a:fld id="{E04BDC8D-6BC5-4960-9185-EAFE2A26F9E4}" type="slidenum">
              <a:rPr lang="en-US" smtClean="0"/>
              <a:pPr>
                <a:defRPr/>
              </a:pPr>
              <a:t>10</a:t>
            </a:fld>
            <a:endParaRPr lang="en-US"/>
          </a:p>
        </p:txBody>
      </p:sp>
      <p:graphicFrame>
        <p:nvGraphicFramePr>
          <p:cNvPr id="5" name="Diagram 4"/>
          <p:cNvGraphicFramePr/>
          <p:nvPr>
            <p:extLst>
              <p:ext uri="{D42A27DB-BD31-4B8C-83A1-F6EECF244321}">
                <p14:modId xmlns:p14="http://schemas.microsoft.com/office/powerpoint/2010/main" val="1940496602"/>
              </p:ext>
            </p:extLst>
          </p:nvPr>
        </p:nvGraphicFramePr>
        <p:xfrm>
          <a:off x="1668463" y="2123141"/>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75500795"/>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9400" y="1044575"/>
            <a:ext cx="8561388" cy="555625"/>
          </a:xfrm>
        </p:spPr>
        <p:txBody>
          <a:bodyPr/>
          <a:lstStyle/>
          <a:p>
            <a:pPr marL="0" indent="0" algn="ctr">
              <a:buNone/>
            </a:pPr>
            <a:r>
              <a:rPr lang="en-IN" sz="3600" dirty="0" smtClean="0">
                <a:solidFill>
                  <a:schemeClr val="accent1">
                    <a:lumMod val="60000"/>
                    <a:lumOff val="40000"/>
                  </a:schemeClr>
                </a:solidFill>
                <a:latin typeface="Cambria" pitchFamily="18" charset="0"/>
              </a:rPr>
              <a:t>Mentor Discussions</a:t>
            </a:r>
            <a:endParaRPr lang="en-US" sz="3600" dirty="0">
              <a:solidFill>
                <a:schemeClr val="accent1">
                  <a:lumMod val="60000"/>
                  <a:lumOff val="40000"/>
                </a:schemeClr>
              </a:solidFill>
              <a:latin typeface="Cambria" pitchFamily="18" charset="0"/>
            </a:endParaRPr>
          </a:p>
        </p:txBody>
      </p:sp>
      <p:sp>
        <p:nvSpPr>
          <p:cNvPr id="4" name="Slide Number Placeholder 3"/>
          <p:cNvSpPr>
            <a:spLocks noGrp="1"/>
          </p:cNvSpPr>
          <p:nvPr>
            <p:ph type="sldNum" sz="quarter" idx="10"/>
          </p:nvPr>
        </p:nvSpPr>
        <p:spPr/>
        <p:txBody>
          <a:bodyPr/>
          <a:lstStyle/>
          <a:p>
            <a:pPr>
              <a:defRPr/>
            </a:pPr>
            <a:fld id="{E04BDC8D-6BC5-4960-9185-EAFE2A26F9E4}" type="slidenum">
              <a:rPr lang="en-US" smtClean="0"/>
              <a:pPr>
                <a:defRPr/>
              </a:pPr>
              <a:t>11</a:t>
            </a:fld>
            <a:endParaRPr lang="en-US"/>
          </a:p>
        </p:txBody>
      </p:sp>
      <p:sp>
        <p:nvSpPr>
          <p:cNvPr id="5" name="TextBox 4"/>
          <p:cNvSpPr txBox="1"/>
          <p:nvPr/>
        </p:nvSpPr>
        <p:spPr>
          <a:xfrm>
            <a:off x="279400" y="2030505"/>
            <a:ext cx="8561388" cy="3305520"/>
          </a:xfrm>
          <a:prstGeom prst="rect">
            <a:avLst/>
          </a:prstGeom>
          <a:noFill/>
        </p:spPr>
        <p:txBody>
          <a:bodyPr wrap="square" rtlCol="0">
            <a:spAutoFit/>
          </a:bodyPr>
          <a:lstStyle/>
          <a:p>
            <a:pPr marL="285750" indent="-285750" algn="l">
              <a:buFont typeface="Wingdings" pitchFamily="2" charset="2"/>
              <a:buChar char="ü"/>
            </a:pPr>
            <a:r>
              <a:rPr lang="en-IN" sz="2400" dirty="0" smtClean="0">
                <a:latin typeface="Cambria" pitchFamily="18" charset="0"/>
              </a:rPr>
              <a:t>Scope</a:t>
            </a:r>
          </a:p>
          <a:p>
            <a:pPr algn="l"/>
            <a:endParaRPr lang="en-IN" sz="2400" dirty="0" smtClean="0">
              <a:latin typeface="Cambria" pitchFamily="18" charset="0"/>
            </a:endParaRPr>
          </a:p>
          <a:p>
            <a:pPr marL="285750" indent="-285750" algn="l">
              <a:buFont typeface="Wingdings" pitchFamily="2" charset="2"/>
              <a:buChar char="ü"/>
            </a:pPr>
            <a:r>
              <a:rPr lang="en-IN" sz="2400" dirty="0" smtClean="0">
                <a:latin typeface="Cambria" pitchFamily="18" charset="0"/>
              </a:rPr>
              <a:t>Purpose</a:t>
            </a:r>
          </a:p>
          <a:p>
            <a:pPr algn="l"/>
            <a:endParaRPr lang="en-IN" sz="2400" dirty="0" smtClean="0">
              <a:latin typeface="Cambria" pitchFamily="18" charset="0"/>
            </a:endParaRPr>
          </a:p>
          <a:p>
            <a:pPr marL="285750" indent="-285750" algn="l">
              <a:buFont typeface="Wingdings" pitchFamily="2" charset="2"/>
              <a:buChar char="ü"/>
            </a:pPr>
            <a:r>
              <a:rPr lang="en-IN" sz="2400" dirty="0" smtClean="0">
                <a:latin typeface="Cambria" pitchFamily="18" charset="0"/>
              </a:rPr>
              <a:t>Situation</a:t>
            </a:r>
          </a:p>
          <a:p>
            <a:pPr algn="l"/>
            <a:endParaRPr lang="en-IN" sz="2400" dirty="0" smtClean="0">
              <a:latin typeface="Cambria" pitchFamily="18" charset="0"/>
            </a:endParaRPr>
          </a:p>
          <a:p>
            <a:pPr marL="285750" indent="-285750" algn="l">
              <a:buFont typeface="Wingdings" pitchFamily="2" charset="2"/>
              <a:buChar char="ü"/>
            </a:pPr>
            <a:r>
              <a:rPr lang="en-IN" sz="2400" dirty="0" smtClean="0">
                <a:latin typeface="Cambria" pitchFamily="18" charset="0"/>
              </a:rPr>
              <a:t>Sources</a:t>
            </a:r>
          </a:p>
          <a:p>
            <a:pPr algn="l"/>
            <a:endParaRPr lang="en-IN" sz="2400" dirty="0" smtClean="0">
              <a:latin typeface="Cambria" pitchFamily="18" charset="0"/>
            </a:endParaRPr>
          </a:p>
          <a:p>
            <a:pPr marL="285750" indent="-285750" algn="l">
              <a:buFont typeface="Wingdings" pitchFamily="2" charset="2"/>
              <a:buChar char="ü"/>
            </a:pPr>
            <a:r>
              <a:rPr lang="en-IN" sz="2400" dirty="0" smtClean="0">
                <a:latin typeface="Cambria" pitchFamily="18" charset="0"/>
              </a:rPr>
              <a:t>Motivation</a:t>
            </a:r>
          </a:p>
          <a:p>
            <a:pPr algn="l"/>
            <a:endParaRPr lang="en-US" dirty="0"/>
          </a:p>
        </p:txBody>
      </p:sp>
    </p:spTree>
    <p:extLst>
      <p:ext uri="{BB962C8B-B14F-4D97-AF65-F5344CB8AC3E}">
        <p14:creationId xmlns:p14="http://schemas.microsoft.com/office/powerpoint/2010/main" val="1683300360"/>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9400" y="1044576"/>
            <a:ext cx="8561388" cy="595966"/>
          </a:xfrm>
        </p:spPr>
        <p:txBody>
          <a:bodyPr/>
          <a:lstStyle/>
          <a:p>
            <a:pPr marL="0" indent="0" algn="ctr">
              <a:buNone/>
            </a:pPr>
            <a:r>
              <a:rPr lang="en-IN" sz="3600" dirty="0" smtClean="0">
                <a:solidFill>
                  <a:srgbClr val="00B0F0"/>
                </a:solidFill>
                <a:latin typeface="Cambria" pitchFamily="18" charset="0"/>
              </a:rPr>
              <a:t>Field Visits</a:t>
            </a:r>
            <a:endParaRPr lang="en-US" sz="3600" dirty="0">
              <a:solidFill>
                <a:srgbClr val="00B0F0"/>
              </a:solidFill>
              <a:latin typeface="Cambria" pitchFamily="18" charset="0"/>
            </a:endParaRPr>
          </a:p>
        </p:txBody>
      </p:sp>
      <p:sp>
        <p:nvSpPr>
          <p:cNvPr id="4" name="Slide Number Placeholder 3"/>
          <p:cNvSpPr>
            <a:spLocks noGrp="1"/>
          </p:cNvSpPr>
          <p:nvPr>
            <p:ph type="sldNum" sz="quarter" idx="10"/>
          </p:nvPr>
        </p:nvSpPr>
        <p:spPr/>
        <p:txBody>
          <a:bodyPr/>
          <a:lstStyle/>
          <a:p>
            <a:pPr>
              <a:defRPr/>
            </a:pPr>
            <a:fld id="{E04BDC8D-6BC5-4960-9185-EAFE2A26F9E4}" type="slidenum">
              <a:rPr lang="en-US" smtClean="0"/>
              <a:pPr>
                <a:defRPr/>
              </a:pPr>
              <a:t>12</a:t>
            </a:fld>
            <a:endParaRPr lang="en-US"/>
          </a:p>
        </p:txBody>
      </p:sp>
      <p:sp>
        <p:nvSpPr>
          <p:cNvPr id="5" name="TextBox 4"/>
          <p:cNvSpPr txBox="1"/>
          <p:nvPr/>
        </p:nvSpPr>
        <p:spPr>
          <a:xfrm>
            <a:off x="376518" y="1824402"/>
            <a:ext cx="8464270" cy="2308324"/>
          </a:xfrm>
          <a:prstGeom prst="rect">
            <a:avLst/>
          </a:prstGeom>
          <a:noFill/>
        </p:spPr>
        <p:txBody>
          <a:bodyPr wrap="square" rtlCol="0">
            <a:spAutoFit/>
          </a:bodyPr>
          <a:lstStyle/>
          <a:p>
            <a:pPr algn="l"/>
            <a:endParaRPr lang="en-IN" sz="2400" dirty="0" smtClean="0">
              <a:latin typeface="Cambria" pitchFamily="18" charset="0"/>
            </a:endParaRPr>
          </a:p>
          <a:p>
            <a:pPr marL="285750" indent="-285750" algn="l">
              <a:buFont typeface="Wingdings" pitchFamily="2" charset="2"/>
              <a:buChar char="ü"/>
            </a:pPr>
            <a:r>
              <a:rPr lang="en-IN" sz="2400" dirty="0" smtClean="0">
                <a:latin typeface="Cambria" pitchFamily="18" charset="0"/>
              </a:rPr>
              <a:t>As problems became apparent – objectives became clearer</a:t>
            </a:r>
          </a:p>
          <a:p>
            <a:pPr marL="285750" indent="-285750" algn="l">
              <a:buFont typeface="Wingdings" pitchFamily="2" charset="2"/>
              <a:buChar char="ü"/>
            </a:pPr>
            <a:endParaRPr lang="en-IN" sz="2400" dirty="0">
              <a:latin typeface="Cambria" pitchFamily="18" charset="0"/>
            </a:endParaRPr>
          </a:p>
          <a:p>
            <a:pPr marL="285750" indent="-285750" algn="l">
              <a:buFont typeface="Wingdings" pitchFamily="2" charset="2"/>
              <a:buChar char="ü"/>
            </a:pPr>
            <a:r>
              <a:rPr lang="en-IN" sz="2400" dirty="0" smtClean="0">
                <a:latin typeface="Cambria" pitchFamily="18" charset="0"/>
              </a:rPr>
              <a:t>Status of the dashboard – facilities and issues </a:t>
            </a:r>
          </a:p>
          <a:p>
            <a:pPr marL="285750" indent="-285750" algn="l">
              <a:buFont typeface="Wingdings" pitchFamily="2" charset="2"/>
              <a:buChar char="ü"/>
            </a:pPr>
            <a:endParaRPr lang="en-IN" sz="2400" dirty="0">
              <a:latin typeface="Cambria" pitchFamily="18" charset="0"/>
            </a:endParaRPr>
          </a:p>
          <a:p>
            <a:pPr marL="285750" indent="-285750" algn="l">
              <a:buFont typeface="Wingdings" pitchFamily="2" charset="2"/>
              <a:buChar char="ü"/>
            </a:pPr>
            <a:r>
              <a:rPr lang="en-IN" sz="2400" dirty="0" smtClean="0">
                <a:latin typeface="Cambria" pitchFamily="18" charset="0"/>
              </a:rPr>
              <a:t>Caution</a:t>
            </a:r>
          </a:p>
          <a:p>
            <a:pPr algn="l"/>
            <a:endParaRPr lang="en-US" dirty="0"/>
          </a:p>
        </p:txBody>
      </p:sp>
    </p:spTree>
    <p:extLst>
      <p:ext uri="{BB962C8B-B14F-4D97-AF65-F5344CB8AC3E}">
        <p14:creationId xmlns:p14="http://schemas.microsoft.com/office/powerpoint/2010/main" val="4275206163"/>
      </p:ext>
    </p:extLst>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9400" y="1044576"/>
            <a:ext cx="8561388" cy="622860"/>
          </a:xfrm>
        </p:spPr>
        <p:txBody>
          <a:bodyPr/>
          <a:lstStyle/>
          <a:p>
            <a:pPr marL="0" indent="0" algn="ctr">
              <a:buNone/>
            </a:pPr>
            <a:r>
              <a:rPr lang="en-IN" sz="3600" dirty="0" smtClean="0">
                <a:solidFill>
                  <a:srgbClr val="0070C0"/>
                </a:solidFill>
                <a:latin typeface="Cambria" pitchFamily="18" charset="0"/>
              </a:rPr>
              <a:t>Literature Review</a:t>
            </a:r>
            <a:endParaRPr lang="en-US" sz="3600" dirty="0">
              <a:solidFill>
                <a:srgbClr val="0070C0"/>
              </a:solidFill>
              <a:latin typeface="Cambria" pitchFamily="18" charset="0"/>
            </a:endParaRPr>
          </a:p>
        </p:txBody>
      </p:sp>
      <p:sp>
        <p:nvSpPr>
          <p:cNvPr id="4" name="Slide Number Placeholder 3"/>
          <p:cNvSpPr>
            <a:spLocks noGrp="1"/>
          </p:cNvSpPr>
          <p:nvPr>
            <p:ph type="sldNum" sz="quarter" idx="10"/>
          </p:nvPr>
        </p:nvSpPr>
        <p:spPr/>
        <p:txBody>
          <a:bodyPr/>
          <a:lstStyle/>
          <a:p>
            <a:pPr>
              <a:defRPr/>
            </a:pPr>
            <a:fld id="{E04BDC8D-6BC5-4960-9185-EAFE2A26F9E4}" type="slidenum">
              <a:rPr lang="en-US" smtClean="0"/>
              <a:pPr>
                <a:defRPr/>
              </a:pPr>
              <a:t>13</a:t>
            </a:fld>
            <a:endParaRPr lang="en-US"/>
          </a:p>
        </p:txBody>
      </p:sp>
      <p:sp>
        <p:nvSpPr>
          <p:cNvPr id="6" name="TextBox 5"/>
          <p:cNvSpPr txBox="1"/>
          <p:nvPr/>
        </p:nvSpPr>
        <p:spPr>
          <a:xfrm>
            <a:off x="279400" y="2595283"/>
            <a:ext cx="8679423" cy="2308324"/>
          </a:xfrm>
          <a:prstGeom prst="rect">
            <a:avLst/>
          </a:prstGeom>
          <a:noFill/>
        </p:spPr>
        <p:txBody>
          <a:bodyPr wrap="square" rtlCol="0">
            <a:spAutoFit/>
          </a:bodyPr>
          <a:lstStyle/>
          <a:p>
            <a:pPr marL="342900" indent="-342900" algn="l">
              <a:buFont typeface="Wingdings" pitchFamily="2" charset="2"/>
              <a:buChar char="ü"/>
            </a:pPr>
            <a:r>
              <a:rPr lang="en-IN" sz="2000" dirty="0" smtClean="0">
                <a:latin typeface="Cambria" pitchFamily="18" charset="0"/>
              </a:rPr>
              <a:t>Project Management Tools – The Critical Path method</a:t>
            </a:r>
          </a:p>
          <a:p>
            <a:pPr algn="l"/>
            <a:endParaRPr lang="en-IN" sz="2000" dirty="0" smtClean="0">
              <a:latin typeface="Cambria" pitchFamily="18" charset="0"/>
            </a:endParaRPr>
          </a:p>
          <a:p>
            <a:pPr marL="342900" indent="-342900" algn="l">
              <a:buFont typeface="Wingdings" pitchFamily="2" charset="2"/>
              <a:buChar char="ü"/>
            </a:pPr>
            <a:r>
              <a:rPr lang="en-IN" sz="2000" dirty="0" smtClean="0">
                <a:latin typeface="Cambria" pitchFamily="18" charset="0"/>
              </a:rPr>
              <a:t>Computer Networks – Wireless</a:t>
            </a:r>
          </a:p>
          <a:p>
            <a:pPr algn="l"/>
            <a:endParaRPr lang="en-IN" sz="2000" dirty="0" smtClean="0">
              <a:latin typeface="Cambria" pitchFamily="18" charset="0"/>
            </a:endParaRPr>
          </a:p>
          <a:p>
            <a:pPr marL="342900" indent="-342900" algn="l">
              <a:buFont typeface="Wingdings" pitchFamily="2" charset="2"/>
              <a:buChar char="ü"/>
            </a:pPr>
            <a:r>
              <a:rPr lang="en-IN" sz="2000" dirty="0" smtClean="0">
                <a:latin typeface="Cambria" pitchFamily="18" charset="0"/>
              </a:rPr>
              <a:t>Database Management – Irrigation Projects</a:t>
            </a:r>
          </a:p>
          <a:p>
            <a:pPr algn="l"/>
            <a:endParaRPr lang="en-IN" sz="2000" dirty="0" smtClean="0">
              <a:latin typeface="Cambria" pitchFamily="18" charset="0"/>
            </a:endParaRPr>
          </a:p>
          <a:p>
            <a:pPr marL="342900" indent="-342900" algn="l">
              <a:buFont typeface="Wingdings" pitchFamily="2" charset="2"/>
              <a:buChar char="ü"/>
            </a:pPr>
            <a:r>
              <a:rPr lang="en-IN" sz="2000" dirty="0" smtClean="0">
                <a:latin typeface="Cambria" pitchFamily="18" charset="0"/>
              </a:rPr>
              <a:t>Employee Organisational Hierarchy</a:t>
            </a:r>
          </a:p>
          <a:p>
            <a:pPr marL="342900" indent="-342900" algn="l">
              <a:buFont typeface="Wingdings" pitchFamily="2" charset="2"/>
              <a:buChar char="ü"/>
            </a:pPr>
            <a:endParaRPr lang="en-IN" sz="2000" dirty="0">
              <a:latin typeface="Cambria" pitchFamily="18" charset="0"/>
            </a:endParaRPr>
          </a:p>
        </p:txBody>
      </p:sp>
    </p:spTree>
    <p:extLst>
      <p:ext uri="{BB962C8B-B14F-4D97-AF65-F5344CB8AC3E}">
        <p14:creationId xmlns:p14="http://schemas.microsoft.com/office/powerpoint/2010/main" val="3085572956"/>
      </p:ext>
    </p:extLst>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131" y="3055470"/>
            <a:ext cx="7259638" cy="403225"/>
          </a:xfrm>
        </p:spPr>
        <p:txBody>
          <a:bodyPr/>
          <a:lstStyle/>
          <a:p>
            <a:pPr algn="ctr"/>
            <a:r>
              <a:rPr lang="en-IN" sz="2800" b="0" dirty="0" smtClean="0">
                <a:solidFill>
                  <a:schemeClr val="tx1"/>
                </a:solidFill>
                <a:latin typeface="Cambria" pitchFamily="18" charset="0"/>
              </a:rPr>
              <a:t>FIELD VISITS AND MENTOR DISCUSSIONS</a:t>
            </a:r>
            <a:endParaRPr lang="en-US" sz="2800" b="0" dirty="0">
              <a:solidFill>
                <a:schemeClr val="tx1"/>
              </a:solidFill>
              <a:latin typeface="Cambria" pitchFamily="18" charset="0"/>
            </a:endParaRPr>
          </a:p>
        </p:txBody>
      </p:sp>
      <p:sp>
        <p:nvSpPr>
          <p:cNvPr id="4" name="Slide Number Placeholder 3"/>
          <p:cNvSpPr>
            <a:spLocks noGrp="1"/>
          </p:cNvSpPr>
          <p:nvPr>
            <p:ph type="sldNum" sz="quarter" idx="10"/>
          </p:nvPr>
        </p:nvSpPr>
        <p:spPr/>
        <p:txBody>
          <a:bodyPr/>
          <a:lstStyle/>
          <a:p>
            <a:pPr>
              <a:defRPr/>
            </a:pPr>
            <a:fld id="{E04BDC8D-6BC5-4960-9185-EAFE2A26F9E4}" type="slidenum">
              <a:rPr lang="en-US" smtClean="0"/>
              <a:pPr>
                <a:defRPr/>
              </a:pPr>
              <a:t>14</a:t>
            </a:fld>
            <a:endParaRPr lang="en-US"/>
          </a:p>
        </p:txBody>
      </p:sp>
    </p:spTree>
    <p:extLst>
      <p:ext uri="{BB962C8B-B14F-4D97-AF65-F5344CB8AC3E}">
        <p14:creationId xmlns:p14="http://schemas.microsoft.com/office/powerpoint/2010/main" val="3489731415"/>
      </p:ext>
    </p:extLst>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E04BDC8D-6BC5-4960-9185-EAFE2A26F9E4}" type="slidenum">
              <a:rPr lang="en-US" smtClean="0"/>
              <a:pPr>
                <a:defRPr/>
              </a:pPr>
              <a:t>15</a:t>
            </a:fld>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10529405"/>
              </p:ext>
            </p:extLst>
          </p:nvPr>
        </p:nvGraphicFramePr>
        <p:xfrm>
          <a:off x="215151" y="874059"/>
          <a:ext cx="8740589" cy="5379040"/>
        </p:xfrm>
        <a:graphic>
          <a:graphicData uri="http://schemas.openxmlformats.org/drawingml/2006/table">
            <a:tbl>
              <a:tblPr firstRow="1" firstCol="1" bandRow="1">
                <a:tableStyleId>{5DA37D80-6434-44D0-A028-1B22A696006F}</a:tableStyleId>
              </a:tblPr>
              <a:tblGrid>
                <a:gridCol w="1515506"/>
                <a:gridCol w="1711307"/>
                <a:gridCol w="1821935"/>
                <a:gridCol w="1400961"/>
                <a:gridCol w="2290880"/>
              </a:tblGrid>
              <a:tr h="521646">
                <a:tc>
                  <a:txBody>
                    <a:bodyPr/>
                    <a:lstStyle/>
                    <a:p>
                      <a:pPr marL="0" marR="0" algn="just">
                        <a:lnSpc>
                          <a:spcPct val="200000"/>
                        </a:lnSpc>
                        <a:spcBef>
                          <a:spcPts val="0"/>
                        </a:spcBef>
                        <a:spcAft>
                          <a:spcPts val="0"/>
                        </a:spcAft>
                      </a:pPr>
                      <a:r>
                        <a:rPr lang="en-IN" sz="1600">
                          <a:effectLst/>
                          <a:latin typeface="Cambria" pitchFamily="18" charset="0"/>
                        </a:rPr>
                        <a:t>Date</a:t>
                      </a:r>
                      <a:endParaRPr lang="en-US" sz="1600">
                        <a:solidFill>
                          <a:srgbClr val="000000"/>
                        </a:solidFill>
                        <a:effectLst/>
                        <a:latin typeface="Cambria" pitchFamily="18" charset="0"/>
                        <a:ea typeface="Calibri"/>
                        <a:cs typeface="Times New Roman"/>
                      </a:endParaRPr>
                    </a:p>
                  </a:txBody>
                  <a:tcPr marL="68580" marR="68580" marT="0" marB="0"/>
                </a:tc>
                <a:tc>
                  <a:txBody>
                    <a:bodyPr/>
                    <a:lstStyle/>
                    <a:p>
                      <a:pPr marL="0" marR="0" algn="just">
                        <a:lnSpc>
                          <a:spcPct val="200000"/>
                        </a:lnSpc>
                        <a:spcBef>
                          <a:spcPts val="0"/>
                        </a:spcBef>
                        <a:spcAft>
                          <a:spcPts val="0"/>
                        </a:spcAft>
                      </a:pPr>
                      <a:r>
                        <a:rPr lang="en-IN" sz="1600">
                          <a:effectLst/>
                          <a:latin typeface="Cambria" pitchFamily="18" charset="0"/>
                        </a:rPr>
                        <a:t>Name</a:t>
                      </a:r>
                      <a:endParaRPr lang="en-US" sz="1600">
                        <a:solidFill>
                          <a:srgbClr val="000000"/>
                        </a:solidFill>
                        <a:effectLst/>
                        <a:latin typeface="Cambria" pitchFamily="18" charset="0"/>
                        <a:ea typeface="Calibri"/>
                        <a:cs typeface="Times New Roman"/>
                      </a:endParaRPr>
                    </a:p>
                  </a:txBody>
                  <a:tcPr marL="68580" marR="68580" marT="0" marB="0"/>
                </a:tc>
                <a:tc>
                  <a:txBody>
                    <a:bodyPr/>
                    <a:lstStyle/>
                    <a:p>
                      <a:pPr marL="0" marR="0" algn="just">
                        <a:lnSpc>
                          <a:spcPct val="200000"/>
                        </a:lnSpc>
                        <a:spcBef>
                          <a:spcPts val="0"/>
                        </a:spcBef>
                        <a:spcAft>
                          <a:spcPts val="0"/>
                        </a:spcAft>
                      </a:pPr>
                      <a:r>
                        <a:rPr lang="en-IN" sz="1600">
                          <a:effectLst/>
                          <a:latin typeface="Cambria" pitchFamily="18" charset="0"/>
                        </a:rPr>
                        <a:t>Designation </a:t>
                      </a:r>
                      <a:endParaRPr lang="en-US" sz="1600">
                        <a:solidFill>
                          <a:srgbClr val="000000"/>
                        </a:solidFill>
                        <a:effectLst/>
                        <a:latin typeface="Cambria" pitchFamily="18" charset="0"/>
                        <a:ea typeface="Calibri"/>
                        <a:cs typeface="Times New Roman"/>
                      </a:endParaRPr>
                    </a:p>
                  </a:txBody>
                  <a:tcPr marL="68580" marR="68580" marT="0" marB="0"/>
                </a:tc>
                <a:tc>
                  <a:txBody>
                    <a:bodyPr/>
                    <a:lstStyle/>
                    <a:p>
                      <a:pPr marL="0" marR="0" algn="just">
                        <a:lnSpc>
                          <a:spcPct val="200000"/>
                        </a:lnSpc>
                        <a:spcBef>
                          <a:spcPts val="0"/>
                        </a:spcBef>
                        <a:spcAft>
                          <a:spcPts val="0"/>
                        </a:spcAft>
                      </a:pPr>
                      <a:r>
                        <a:rPr lang="en-IN" sz="1600">
                          <a:effectLst/>
                          <a:latin typeface="Cambria" pitchFamily="18" charset="0"/>
                        </a:rPr>
                        <a:t>Institution</a:t>
                      </a:r>
                      <a:endParaRPr lang="en-US" sz="1600">
                        <a:solidFill>
                          <a:srgbClr val="000000"/>
                        </a:solidFill>
                        <a:effectLst/>
                        <a:latin typeface="Cambria" pitchFamily="18" charset="0"/>
                        <a:ea typeface="Calibri"/>
                        <a:cs typeface="Times New Roman"/>
                      </a:endParaRPr>
                    </a:p>
                  </a:txBody>
                  <a:tcPr marL="68580" marR="68580" marT="0" marB="0"/>
                </a:tc>
                <a:tc>
                  <a:txBody>
                    <a:bodyPr/>
                    <a:lstStyle/>
                    <a:p>
                      <a:pPr marL="0" marR="0" algn="l">
                        <a:lnSpc>
                          <a:spcPct val="115000"/>
                        </a:lnSpc>
                        <a:spcBef>
                          <a:spcPts val="0"/>
                        </a:spcBef>
                        <a:spcAft>
                          <a:spcPts val="0"/>
                        </a:spcAft>
                      </a:pPr>
                      <a:r>
                        <a:rPr lang="en-IN" sz="1600" dirty="0" smtClean="0">
                          <a:effectLst/>
                          <a:latin typeface="Cambria" pitchFamily="18" charset="0"/>
                        </a:rPr>
                        <a:t>Topic </a:t>
                      </a:r>
                      <a:r>
                        <a:rPr lang="en-IN" sz="1600" dirty="0">
                          <a:effectLst/>
                          <a:latin typeface="Cambria" pitchFamily="18" charset="0"/>
                        </a:rPr>
                        <a:t>of Discussion*</a:t>
                      </a:r>
                      <a:endParaRPr lang="en-US" sz="1600" dirty="0">
                        <a:solidFill>
                          <a:srgbClr val="000000"/>
                        </a:solidFill>
                        <a:effectLst/>
                        <a:latin typeface="Cambria" pitchFamily="18" charset="0"/>
                        <a:ea typeface="Calibri"/>
                        <a:cs typeface="Times New Roman"/>
                      </a:endParaRPr>
                    </a:p>
                  </a:txBody>
                  <a:tcPr marL="68580" marR="68580" marT="0" marB="0"/>
                </a:tc>
              </a:tr>
              <a:tr h="1253371">
                <a:tc>
                  <a:txBody>
                    <a:bodyPr/>
                    <a:lstStyle/>
                    <a:p>
                      <a:pPr marL="0" marR="0" algn="l">
                        <a:lnSpc>
                          <a:spcPct val="115000"/>
                        </a:lnSpc>
                        <a:spcBef>
                          <a:spcPts val="0"/>
                        </a:spcBef>
                        <a:spcAft>
                          <a:spcPts val="0"/>
                        </a:spcAft>
                      </a:pPr>
                      <a:r>
                        <a:rPr lang="en-IN" sz="1600">
                          <a:effectLst/>
                          <a:latin typeface="Cambria" pitchFamily="18" charset="0"/>
                        </a:rPr>
                        <a:t>4</a:t>
                      </a:r>
                      <a:r>
                        <a:rPr lang="en-IN" sz="1600" baseline="30000">
                          <a:effectLst/>
                          <a:latin typeface="Cambria" pitchFamily="18" charset="0"/>
                        </a:rPr>
                        <a:t>th</a:t>
                      </a:r>
                      <a:r>
                        <a:rPr lang="en-IN" sz="1600">
                          <a:effectLst/>
                          <a:latin typeface="Cambria" pitchFamily="18" charset="0"/>
                        </a:rPr>
                        <a:t> June’ 13</a:t>
                      </a:r>
                      <a:endParaRPr lang="en-US" sz="1600">
                        <a:solidFill>
                          <a:srgbClr val="000000"/>
                        </a:solidFill>
                        <a:effectLst/>
                        <a:latin typeface="Cambria" pitchFamily="18" charset="0"/>
                        <a:ea typeface="Calibri"/>
                        <a:cs typeface="Times New Roman"/>
                      </a:endParaRPr>
                    </a:p>
                  </a:txBody>
                  <a:tcPr marL="68580" marR="68580" marT="0" marB="0"/>
                </a:tc>
                <a:tc>
                  <a:txBody>
                    <a:bodyPr/>
                    <a:lstStyle/>
                    <a:p>
                      <a:pPr marL="0" marR="0" algn="l">
                        <a:lnSpc>
                          <a:spcPct val="150000"/>
                        </a:lnSpc>
                        <a:spcBef>
                          <a:spcPts val="0"/>
                        </a:spcBef>
                        <a:spcAft>
                          <a:spcPts val="0"/>
                        </a:spcAft>
                      </a:pPr>
                      <a:r>
                        <a:rPr lang="en-IN" sz="1600">
                          <a:effectLst/>
                          <a:latin typeface="Cambria" pitchFamily="18" charset="0"/>
                        </a:rPr>
                        <a:t>Shri Arvind Kumar Gupta</a:t>
                      </a:r>
                      <a:endParaRPr lang="en-US" sz="1600">
                        <a:solidFill>
                          <a:srgbClr val="000000"/>
                        </a:solidFill>
                        <a:effectLst/>
                        <a:latin typeface="Cambria" pitchFamily="18" charset="0"/>
                        <a:ea typeface="Calibri"/>
                        <a:cs typeface="Times New Roman"/>
                      </a:endParaRPr>
                    </a:p>
                  </a:txBody>
                  <a:tcPr marL="68580" marR="68580" marT="0" marB="0"/>
                </a:tc>
                <a:tc>
                  <a:txBody>
                    <a:bodyPr/>
                    <a:lstStyle/>
                    <a:p>
                      <a:pPr marL="0" marR="0" algn="l">
                        <a:lnSpc>
                          <a:spcPct val="150000"/>
                        </a:lnSpc>
                        <a:spcBef>
                          <a:spcPts val="0"/>
                        </a:spcBef>
                        <a:spcAft>
                          <a:spcPts val="0"/>
                        </a:spcAft>
                      </a:pPr>
                      <a:r>
                        <a:rPr lang="en-IN" sz="1600">
                          <a:effectLst/>
                          <a:latin typeface="Cambria" pitchFamily="18" charset="0"/>
                        </a:rPr>
                        <a:t>Chief Engineer</a:t>
                      </a:r>
                      <a:endParaRPr lang="en-US" sz="1600">
                        <a:solidFill>
                          <a:srgbClr val="000000"/>
                        </a:solidFill>
                        <a:effectLst/>
                        <a:latin typeface="Cambria" pitchFamily="18" charset="0"/>
                        <a:ea typeface="Calibri"/>
                        <a:cs typeface="Times New Roman"/>
                      </a:endParaRPr>
                    </a:p>
                  </a:txBody>
                  <a:tcPr marL="68580" marR="68580" marT="0" marB="0"/>
                </a:tc>
                <a:tc>
                  <a:txBody>
                    <a:bodyPr/>
                    <a:lstStyle/>
                    <a:p>
                      <a:pPr marL="0" marR="0" algn="l">
                        <a:lnSpc>
                          <a:spcPct val="150000"/>
                        </a:lnSpc>
                        <a:spcBef>
                          <a:spcPts val="0"/>
                        </a:spcBef>
                        <a:spcAft>
                          <a:spcPts val="0"/>
                        </a:spcAft>
                      </a:pPr>
                      <a:r>
                        <a:rPr lang="en-IN" sz="1600">
                          <a:effectLst/>
                          <a:latin typeface="Cambria" pitchFamily="18" charset="0"/>
                        </a:rPr>
                        <a:t>UPID</a:t>
                      </a:r>
                      <a:endParaRPr lang="en-US" sz="1600">
                        <a:solidFill>
                          <a:srgbClr val="000000"/>
                        </a:solidFill>
                        <a:effectLst/>
                        <a:latin typeface="Cambria" pitchFamily="18" charset="0"/>
                        <a:ea typeface="Calibri"/>
                        <a:cs typeface="Times New Roman"/>
                      </a:endParaRPr>
                    </a:p>
                  </a:txBody>
                  <a:tcPr marL="68580" marR="68580" marT="0" marB="0"/>
                </a:tc>
                <a:tc>
                  <a:txBody>
                    <a:bodyPr/>
                    <a:lstStyle/>
                    <a:p>
                      <a:pPr marL="0" marR="0" algn="l">
                        <a:lnSpc>
                          <a:spcPct val="150000"/>
                        </a:lnSpc>
                        <a:spcBef>
                          <a:spcPts val="0"/>
                        </a:spcBef>
                        <a:spcAft>
                          <a:spcPts val="0"/>
                        </a:spcAft>
                      </a:pPr>
                      <a:r>
                        <a:rPr lang="en-IN" sz="1600" dirty="0">
                          <a:effectLst/>
                          <a:latin typeface="Cambria" pitchFamily="18" charset="0"/>
                        </a:rPr>
                        <a:t>Irrigation processes in general – Canal Irrigation in particular</a:t>
                      </a:r>
                      <a:endParaRPr lang="en-US" sz="1600" dirty="0">
                        <a:solidFill>
                          <a:srgbClr val="000000"/>
                        </a:solidFill>
                        <a:effectLst/>
                        <a:latin typeface="Cambria" pitchFamily="18" charset="0"/>
                        <a:ea typeface="Calibri"/>
                        <a:cs typeface="Times New Roman"/>
                      </a:endParaRPr>
                    </a:p>
                  </a:txBody>
                  <a:tcPr marL="68580" marR="68580" marT="0" marB="0"/>
                </a:tc>
              </a:tr>
              <a:tr h="930056">
                <a:tc>
                  <a:txBody>
                    <a:bodyPr/>
                    <a:lstStyle/>
                    <a:p>
                      <a:pPr marL="0" marR="0" algn="l">
                        <a:lnSpc>
                          <a:spcPct val="150000"/>
                        </a:lnSpc>
                        <a:spcBef>
                          <a:spcPts val="0"/>
                        </a:spcBef>
                        <a:spcAft>
                          <a:spcPts val="0"/>
                        </a:spcAft>
                      </a:pPr>
                      <a:r>
                        <a:rPr lang="en-IN" sz="1600">
                          <a:effectLst/>
                          <a:latin typeface="Cambria" pitchFamily="18" charset="0"/>
                        </a:rPr>
                        <a:t>4</a:t>
                      </a:r>
                      <a:r>
                        <a:rPr lang="en-IN" sz="1600" baseline="30000">
                          <a:effectLst/>
                          <a:latin typeface="Cambria" pitchFamily="18" charset="0"/>
                        </a:rPr>
                        <a:t>th</a:t>
                      </a:r>
                      <a:r>
                        <a:rPr lang="en-IN" sz="1600">
                          <a:effectLst/>
                          <a:latin typeface="Cambria" pitchFamily="18" charset="0"/>
                        </a:rPr>
                        <a:t> June’ 13</a:t>
                      </a:r>
                      <a:endParaRPr lang="en-US" sz="1600">
                        <a:solidFill>
                          <a:srgbClr val="000000"/>
                        </a:solidFill>
                        <a:effectLst/>
                        <a:latin typeface="Cambria" pitchFamily="18" charset="0"/>
                        <a:ea typeface="Calibri"/>
                        <a:cs typeface="Times New Roman"/>
                      </a:endParaRPr>
                    </a:p>
                  </a:txBody>
                  <a:tcPr marL="68580" marR="68580" marT="0" marB="0"/>
                </a:tc>
                <a:tc>
                  <a:txBody>
                    <a:bodyPr/>
                    <a:lstStyle/>
                    <a:p>
                      <a:pPr marL="0" marR="0" algn="l">
                        <a:lnSpc>
                          <a:spcPct val="150000"/>
                        </a:lnSpc>
                        <a:spcBef>
                          <a:spcPts val="0"/>
                        </a:spcBef>
                        <a:spcAft>
                          <a:spcPts val="0"/>
                        </a:spcAft>
                      </a:pPr>
                      <a:r>
                        <a:rPr lang="en-IN" sz="1600">
                          <a:effectLst/>
                          <a:latin typeface="Cambria" pitchFamily="18" charset="0"/>
                        </a:rPr>
                        <a:t>Shri Sanjay Mataray</a:t>
                      </a:r>
                      <a:endParaRPr lang="en-US" sz="1600">
                        <a:solidFill>
                          <a:srgbClr val="000000"/>
                        </a:solidFill>
                        <a:effectLst/>
                        <a:latin typeface="Cambria" pitchFamily="18" charset="0"/>
                        <a:ea typeface="Calibri"/>
                        <a:cs typeface="Times New Roman"/>
                      </a:endParaRPr>
                    </a:p>
                  </a:txBody>
                  <a:tcPr marL="68580" marR="68580" marT="0" marB="0"/>
                </a:tc>
                <a:tc>
                  <a:txBody>
                    <a:bodyPr/>
                    <a:lstStyle/>
                    <a:p>
                      <a:pPr marL="0" marR="0" algn="l">
                        <a:lnSpc>
                          <a:spcPct val="150000"/>
                        </a:lnSpc>
                        <a:spcBef>
                          <a:spcPts val="0"/>
                        </a:spcBef>
                        <a:spcAft>
                          <a:spcPts val="0"/>
                        </a:spcAft>
                      </a:pPr>
                      <a:r>
                        <a:rPr lang="en-IN" sz="1600">
                          <a:effectLst/>
                          <a:latin typeface="Cambria" pitchFamily="18" charset="0"/>
                        </a:rPr>
                        <a:t>Assistant Engineer</a:t>
                      </a:r>
                      <a:endParaRPr lang="en-US" sz="1600">
                        <a:solidFill>
                          <a:srgbClr val="000000"/>
                        </a:solidFill>
                        <a:effectLst/>
                        <a:latin typeface="Cambria" pitchFamily="18" charset="0"/>
                        <a:ea typeface="Calibri"/>
                        <a:cs typeface="Times New Roman"/>
                      </a:endParaRPr>
                    </a:p>
                  </a:txBody>
                  <a:tcPr marL="68580" marR="68580" marT="0" marB="0"/>
                </a:tc>
                <a:tc>
                  <a:txBody>
                    <a:bodyPr/>
                    <a:lstStyle/>
                    <a:p>
                      <a:pPr marL="0" marR="0" algn="l">
                        <a:lnSpc>
                          <a:spcPct val="150000"/>
                        </a:lnSpc>
                        <a:spcBef>
                          <a:spcPts val="0"/>
                        </a:spcBef>
                        <a:spcAft>
                          <a:spcPts val="0"/>
                        </a:spcAft>
                      </a:pPr>
                      <a:r>
                        <a:rPr lang="en-IN" sz="1600">
                          <a:effectLst/>
                          <a:latin typeface="Cambria" pitchFamily="18" charset="0"/>
                        </a:rPr>
                        <a:t>UPID</a:t>
                      </a:r>
                      <a:endParaRPr lang="en-US" sz="1600">
                        <a:solidFill>
                          <a:srgbClr val="000000"/>
                        </a:solidFill>
                        <a:effectLst/>
                        <a:latin typeface="Cambria" pitchFamily="18" charset="0"/>
                        <a:ea typeface="Calibri"/>
                        <a:cs typeface="Times New Roman"/>
                      </a:endParaRPr>
                    </a:p>
                  </a:txBody>
                  <a:tcPr marL="68580" marR="68580" marT="0" marB="0"/>
                </a:tc>
                <a:tc>
                  <a:txBody>
                    <a:bodyPr/>
                    <a:lstStyle/>
                    <a:p>
                      <a:pPr marL="0" marR="0" algn="l">
                        <a:lnSpc>
                          <a:spcPct val="150000"/>
                        </a:lnSpc>
                        <a:spcBef>
                          <a:spcPts val="0"/>
                        </a:spcBef>
                        <a:spcAft>
                          <a:spcPts val="0"/>
                        </a:spcAft>
                      </a:pPr>
                      <a:r>
                        <a:rPr lang="en-IN" sz="1600">
                          <a:effectLst/>
                          <a:latin typeface="Cambria" pitchFamily="18" charset="0"/>
                        </a:rPr>
                        <a:t>Roasters and water distribution mechanism</a:t>
                      </a:r>
                      <a:endParaRPr lang="en-US" sz="1600">
                        <a:solidFill>
                          <a:srgbClr val="000000"/>
                        </a:solidFill>
                        <a:effectLst/>
                        <a:latin typeface="Cambria" pitchFamily="18" charset="0"/>
                        <a:ea typeface="Calibri"/>
                        <a:cs typeface="Times New Roman"/>
                      </a:endParaRPr>
                    </a:p>
                  </a:txBody>
                  <a:tcPr marL="68580" marR="68580" marT="0" marB="0"/>
                </a:tc>
              </a:tr>
              <a:tr h="1576687">
                <a:tc>
                  <a:txBody>
                    <a:bodyPr/>
                    <a:lstStyle/>
                    <a:p>
                      <a:pPr marL="0" marR="0" algn="l">
                        <a:lnSpc>
                          <a:spcPct val="150000"/>
                        </a:lnSpc>
                        <a:spcBef>
                          <a:spcPts val="0"/>
                        </a:spcBef>
                        <a:spcAft>
                          <a:spcPts val="0"/>
                        </a:spcAft>
                      </a:pPr>
                      <a:r>
                        <a:rPr lang="en-IN" sz="1600">
                          <a:effectLst/>
                          <a:latin typeface="Cambria" pitchFamily="18" charset="0"/>
                        </a:rPr>
                        <a:t>27</a:t>
                      </a:r>
                      <a:r>
                        <a:rPr lang="en-IN" sz="1600" baseline="30000">
                          <a:effectLst/>
                          <a:latin typeface="Cambria" pitchFamily="18" charset="0"/>
                        </a:rPr>
                        <a:t>th</a:t>
                      </a:r>
                      <a:r>
                        <a:rPr lang="en-IN" sz="1600">
                          <a:effectLst/>
                          <a:latin typeface="Cambria" pitchFamily="18" charset="0"/>
                        </a:rPr>
                        <a:t> June’ 13</a:t>
                      </a:r>
                      <a:endParaRPr lang="en-US" sz="1600">
                        <a:solidFill>
                          <a:srgbClr val="000000"/>
                        </a:solidFill>
                        <a:effectLst/>
                        <a:latin typeface="Cambria" pitchFamily="18" charset="0"/>
                        <a:ea typeface="Calibri"/>
                        <a:cs typeface="Times New Roman"/>
                      </a:endParaRPr>
                    </a:p>
                  </a:txBody>
                  <a:tcPr marL="68580" marR="68580" marT="0" marB="0"/>
                </a:tc>
                <a:tc>
                  <a:txBody>
                    <a:bodyPr/>
                    <a:lstStyle/>
                    <a:p>
                      <a:pPr marL="0" marR="0" algn="l">
                        <a:lnSpc>
                          <a:spcPct val="150000"/>
                        </a:lnSpc>
                        <a:spcBef>
                          <a:spcPts val="0"/>
                        </a:spcBef>
                        <a:spcAft>
                          <a:spcPts val="0"/>
                        </a:spcAft>
                      </a:pPr>
                      <a:r>
                        <a:rPr lang="en-IN" sz="1600">
                          <a:effectLst/>
                          <a:latin typeface="Cambria" pitchFamily="18" charset="0"/>
                        </a:rPr>
                        <a:t>Shri Ambuj Dwivedi</a:t>
                      </a:r>
                      <a:endParaRPr lang="en-US" sz="1600">
                        <a:solidFill>
                          <a:srgbClr val="000000"/>
                        </a:solidFill>
                        <a:effectLst/>
                        <a:latin typeface="Cambria" pitchFamily="18" charset="0"/>
                        <a:ea typeface="Calibri"/>
                        <a:cs typeface="Times New Roman"/>
                      </a:endParaRPr>
                    </a:p>
                  </a:txBody>
                  <a:tcPr marL="68580" marR="68580" marT="0" marB="0"/>
                </a:tc>
                <a:tc>
                  <a:txBody>
                    <a:bodyPr/>
                    <a:lstStyle/>
                    <a:p>
                      <a:pPr marL="0" marR="0" algn="l">
                        <a:lnSpc>
                          <a:spcPct val="150000"/>
                        </a:lnSpc>
                        <a:spcBef>
                          <a:spcPts val="0"/>
                        </a:spcBef>
                        <a:spcAft>
                          <a:spcPts val="0"/>
                        </a:spcAft>
                      </a:pPr>
                      <a:r>
                        <a:rPr lang="en-IN" sz="1600">
                          <a:effectLst/>
                          <a:latin typeface="Cambria" pitchFamily="18" charset="0"/>
                        </a:rPr>
                        <a:t>Executive Engineer</a:t>
                      </a:r>
                      <a:endParaRPr lang="en-US" sz="1600">
                        <a:solidFill>
                          <a:srgbClr val="000000"/>
                        </a:solidFill>
                        <a:effectLst/>
                        <a:latin typeface="Cambria" pitchFamily="18" charset="0"/>
                        <a:ea typeface="Calibri"/>
                        <a:cs typeface="Times New Roman"/>
                      </a:endParaRPr>
                    </a:p>
                  </a:txBody>
                  <a:tcPr marL="68580" marR="68580" marT="0" marB="0"/>
                </a:tc>
                <a:tc>
                  <a:txBody>
                    <a:bodyPr/>
                    <a:lstStyle/>
                    <a:p>
                      <a:pPr marL="0" marR="0" algn="l">
                        <a:lnSpc>
                          <a:spcPct val="150000"/>
                        </a:lnSpc>
                        <a:spcBef>
                          <a:spcPts val="0"/>
                        </a:spcBef>
                        <a:spcAft>
                          <a:spcPts val="0"/>
                        </a:spcAft>
                      </a:pPr>
                      <a:r>
                        <a:rPr lang="en-IN" sz="1600">
                          <a:effectLst/>
                          <a:latin typeface="Cambria" pitchFamily="18" charset="0"/>
                        </a:rPr>
                        <a:t>UPID</a:t>
                      </a:r>
                      <a:endParaRPr lang="en-US" sz="1600">
                        <a:solidFill>
                          <a:srgbClr val="000000"/>
                        </a:solidFill>
                        <a:effectLst/>
                        <a:latin typeface="Cambria" pitchFamily="18" charset="0"/>
                        <a:ea typeface="Calibri"/>
                        <a:cs typeface="Times New Roman"/>
                      </a:endParaRPr>
                    </a:p>
                  </a:txBody>
                  <a:tcPr marL="68580" marR="68580" marT="0" marB="0"/>
                </a:tc>
                <a:tc>
                  <a:txBody>
                    <a:bodyPr/>
                    <a:lstStyle/>
                    <a:p>
                      <a:pPr marL="0" marR="0" algn="l">
                        <a:lnSpc>
                          <a:spcPct val="150000"/>
                        </a:lnSpc>
                        <a:spcBef>
                          <a:spcPts val="0"/>
                        </a:spcBef>
                        <a:spcAft>
                          <a:spcPts val="0"/>
                        </a:spcAft>
                      </a:pPr>
                      <a:r>
                        <a:rPr lang="en-IN" sz="1600">
                          <a:effectLst/>
                          <a:latin typeface="Cambria" pitchFamily="18" charset="0"/>
                        </a:rPr>
                        <a:t>Problems in the implementation of dashboard and general employee mentality</a:t>
                      </a:r>
                      <a:endParaRPr lang="en-US" sz="1600">
                        <a:solidFill>
                          <a:srgbClr val="000000"/>
                        </a:solidFill>
                        <a:effectLst/>
                        <a:latin typeface="Cambria" pitchFamily="18" charset="0"/>
                        <a:ea typeface="Calibri"/>
                        <a:cs typeface="Times New Roman"/>
                      </a:endParaRPr>
                    </a:p>
                  </a:txBody>
                  <a:tcPr marL="68580" marR="68580" marT="0" marB="0"/>
                </a:tc>
              </a:tr>
              <a:tr h="930056">
                <a:tc>
                  <a:txBody>
                    <a:bodyPr/>
                    <a:lstStyle/>
                    <a:p>
                      <a:pPr marL="0" marR="0" algn="l">
                        <a:lnSpc>
                          <a:spcPct val="150000"/>
                        </a:lnSpc>
                        <a:spcBef>
                          <a:spcPts val="0"/>
                        </a:spcBef>
                        <a:spcAft>
                          <a:spcPts val="0"/>
                        </a:spcAft>
                      </a:pPr>
                      <a:r>
                        <a:rPr lang="en-IN" sz="1600">
                          <a:effectLst/>
                          <a:latin typeface="Cambria" pitchFamily="18" charset="0"/>
                        </a:rPr>
                        <a:t>27</a:t>
                      </a:r>
                      <a:r>
                        <a:rPr lang="en-IN" sz="1600" baseline="30000">
                          <a:effectLst/>
                          <a:latin typeface="Cambria" pitchFamily="18" charset="0"/>
                        </a:rPr>
                        <a:t>th</a:t>
                      </a:r>
                      <a:r>
                        <a:rPr lang="en-IN" sz="1600">
                          <a:effectLst/>
                          <a:latin typeface="Cambria" pitchFamily="18" charset="0"/>
                        </a:rPr>
                        <a:t> June’ 13</a:t>
                      </a:r>
                      <a:endParaRPr lang="en-US" sz="1600">
                        <a:solidFill>
                          <a:srgbClr val="000000"/>
                        </a:solidFill>
                        <a:effectLst/>
                        <a:latin typeface="Cambria" pitchFamily="18" charset="0"/>
                        <a:ea typeface="Calibri"/>
                        <a:cs typeface="Times New Roman"/>
                      </a:endParaRPr>
                    </a:p>
                  </a:txBody>
                  <a:tcPr marL="68580" marR="68580" marT="0" marB="0"/>
                </a:tc>
                <a:tc>
                  <a:txBody>
                    <a:bodyPr/>
                    <a:lstStyle/>
                    <a:p>
                      <a:pPr marL="0" marR="0" algn="l">
                        <a:lnSpc>
                          <a:spcPct val="150000"/>
                        </a:lnSpc>
                        <a:spcBef>
                          <a:spcPts val="0"/>
                        </a:spcBef>
                        <a:spcAft>
                          <a:spcPts val="0"/>
                        </a:spcAft>
                      </a:pPr>
                      <a:r>
                        <a:rPr lang="en-IN" sz="1600">
                          <a:effectLst/>
                          <a:latin typeface="Cambria" pitchFamily="18" charset="0"/>
                        </a:rPr>
                        <a:t>Shri Mayur Maheshwari</a:t>
                      </a:r>
                      <a:endParaRPr lang="en-US" sz="1600">
                        <a:solidFill>
                          <a:srgbClr val="000000"/>
                        </a:solidFill>
                        <a:effectLst/>
                        <a:latin typeface="Cambria" pitchFamily="18" charset="0"/>
                        <a:ea typeface="Calibri"/>
                        <a:cs typeface="Times New Roman"/>
                      </a:endParaRPr>
                    </a:p>
                  </a:txBody>
                  <a:tcPr marL="68580" marR="68580" marT="0" marB="0"/>
                </a:tc>
                <a:tc>
                  <a:txBody>
                    <a:bodyPr/>
                    <a:lstStyle/>
                    <a:p>
                      <a:pPr marL="0" marR="0" algn="l">
                        <a:lnSpc>
                          <a:spcPct val="150000"/>
                        </a:lnSpc>
                        <a:spcBef>
                          <a:spcPts val="0"/>
                        </a:spcBef>
                        <a:spcAft>
                          <a:spcPts val="0"/>
                        </a:spcAft>
                      </a:pPr>
                      <a:r>
                        <a:rPr lang="en-IN" sz="1600">
                          <a:effectLst/>
                          <a:latin typeface="Cambria" pitchFamily="18" charset="0"/>
                        </a:rPr>
                        <a:t>Special Secretary</a:t>
                      </a:r>
                      <a:endParaRPr lang="en-US" sz="1600">
                        <a:solidFill>
                          <a:srgbClr val="000000"/>
                        </a:solidFill>
                        <a:effectLst/>
                        <a:latin typeface="Cambria" pitchFamily="18" charset="0"/>
                        <a:ea typeface="Calibri"/>
                        <a:cs typeface="Times New Roman"/>
                      </a:endParaRPr>
                    </a:p>
                  </a:txBody>
                  <a:tcPr marL="68580" marR="68580" marT="0" marB="0"/>
                </a:tc>
                <a:tc>
                  <a:txBody>
                    <a:bodyPr/>
                    <a:lstStyle/>
                    <a:p>
                      <a:pPr marL="0" marR="0" algn="l">
                        <a:lnSpc>
                          <a:spcPct val="150000"/>
                        </a:lnSpc>
                        <a:spcBef>
                          <a:spcPts val="0"/>
                        </a:spcBef>
                        <a:spcAft>
                          <a:spcPts val="0"/>
                        </a:spcAft>
                      </a:pPr>
                      <a:r>
                        <a:rPr lang="en-IN" sz="1600">
                          <a:effectLst/>
                          <a:latin typeface="Cambria" pitchFamily="18" charset="0"/>
                        </a:rPr>
                        <a:t>UPID</a:t>
                      </a:r>
                      <a:endParaRPr lang="en-US" sz="1600">
                        <a:solidFill>
                          <a:srgbClr val="000000"/>
                        </a:solidFill>
                        <a:effectLst/>
                        <a:latin typeface="Cambria" pitchFamily="18" charset="0"/>
                        <a:ea typeface="Calibri"/>
                        <a:cs typeface="Times New Roman"/>
                      </a:endParaRPr>
                    </a:p>
                  </a:txBody>
                  <a:tcPr marL="68580" marR="68580" marT="0" marB="0"/>
                </a:tc>
                <a:tc>
                  <a:txBody>
                    <a:bodyPr/>
                    <a:lstStyle/>
                    <a:p>
                      <a:pPr marL="0" marR="0" algn="l">
                        <a:lnSpc>
                          <a:spcPct val="150000"/>
                        </a:lnSpc>
                        <a:spcBef>
                          <a:spcPts val="0"/>
                        </a:spcBef>
                        <a:spcAft>
                          <a:spcPts val="0"/>
                        </a:spcAft>
                      </a:pPr>
                      <a:r>
                        <a:rPr lang="en-IN" sz="1600" dirty="0">
                          <a:effectLst/>
                          <a:latin typeface="Cambria" pitchFamily="18" charset="0"/>
                        </a:rPr>
                        <a:t>Integration of financial aspects with project sites</a:t>
                      </a:r>
                      <a:endParaRPr lang="en-US" sz="1600" dirty="0">
                        <a:solidFill>
                          <a:srgbClr val="000000"/>
                        </a:solidFill>
                        <a:effectLst/>
                        <a:latin typeface="Cambria" pitchFamily="18" charset="0"/>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508963513"/>
      </p:ext>
    </p:extLst>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890747064"/>
              </p:ext>
            </p:extLst>
          </p:nvPr>
        </p:nvGraphicFramePr>
        <p:xfrm>
          <a:off x="188259" y="874059"/>
          <a:ext cx="8740589" cy="5298142"/>
        </p:xfrm>
        <a:graphic>
          <a:graphicData uri="http://schemas.openxmlformats.org/drawingml/2006/table">
            <a:tbl>
              <a:tblPr firstRow="1" firstCol="1" bandRow="1">
                <a:tableStyleId>{5DA37D80-6434-44D0-A028-1B22A696006F}</a:tableStyleId>
              </a:tblPr>
              <a:tblGrid>
                <a:gridCol w="1515506"/>
                <a:gridCol w="1711306"/>
                <a:gridCol w="1821935"/>
                <a:gridCol w="1400962"/>
                <a:gridCol w="2290880"/>
              </a:tblGrid>
              <a:tr h="1415842">
                <a:tc>
                  <a:txBody>
                    <a:bodyPr/>
                    <a:lstStyle/>
                    <a:p>
                      <a:pPr marL="0" marR="0" algn="ctr">
                        <a:lnSpc>
                          <a:spcPct val="150000"/>
                        </a:lnSpc>
                        <a:spcBef>
                          <a:spcPts val="0"/>
                        </a:spcBef>
                        <a:spcAft>
                          <a:spcPts val="0"/>
                        </a:spcAft>
                      </a:pPr>
                      <a:r>
                        <a:rPr lang="en-IN" sz="1600">
                          <a:effectLst/>
                          <a:latin typeface="Cambria" pitchFamily="18" charset="0"/>
                        </a:rPr>
                        <a:t>28</a:t>
                      </a:r>
                      <a:r>
                        <a:rPr lang="en-IN" sz="1600" baseline="30000">
                          <a:effectLst/>
                          <a:latin typeface="Cambria" pitchFamily="18" charset="0"/>
                        </a:rPr>
                        <a:t>th</a:t>
                      </a:r>
                      <a:r>
                        <a:rPr lang="en-IN" sz="1600">
                          <a:effectLst/>
                          <a:latin typeface="Cambria" pitchFamily="18" charset="0"/>
                        </a:rPr>
                        <a:t> June’ 13</a:t>
                      </a:r>
                      <a:endParaRPr lang="en-US" sz="1600">
                        <a:solidFill>
                          <a:srgbClr val="000000"/>
                        </a:solidFill>
                        <a:effectLst/>
                        <a:latin typeface="Cambria" pitchFamily="18" charset="0"/>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IN" sz="1600">
                          <a:effectLst/>
                          <a:latin typeface="Cambria" pitchFamily="18" charset="0"/>
                        </a:rPr>
                        <a:t>Shri Prateek Mai Khare</a:t>
                      </a:r>
                      <a:endParaRPr lang="en-US" sz="1600">
                        <a:solidFill>
                          <a:srgbClr val="000000"/>
                        </a:solidFill>
                        <a:effectLst/>
                        <a:latin typeface="Cambria" pitchFamily="18" charset="0"/>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IN" sz="1600">
                          <a:effectLst/>
                          <a:latin typeface="Cambria" pitchFamily="18" charset="0"/>
                        </a:rPr>
                        <a:t>Technical team member, Dashboard</a:t>
                      </a:r>
                      <a:endParaRPr lang="en-US" sz="1600">
                        <a:solidFill>
                          <a:srgbClr val="000000"/>
                        </a:solidFill>
                        <a:effectLst/>
                        <a:latin typeface="Cambria" pitchFamily="18" charset="0"/>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IN" sz="1600">
                          <a:effectLst/>
                          <a:latin typeface="Cambria" pitchFamily="18" charset="0"/>
                        </a:rPr>
                        <a:t> </a:t>
                      </a:r>
                      <a:endParaRPr lang="en-US" sz="1600">
                        <a:solidFill>
                          <a:srgbClr val="000000"/>
                        </a:solidFill>
                        <a:effectLst/>
                        <a:latin typeface="Cambria" pitchFamily="18" charset="0"/>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IN" sz="1600">
                          <a:effectLst/>
                          <a:latin typeface="Cambria" pitchFamily="18" charset="0"/>
                        </a:rPr>
                        <a:t>Technical details of the dashboard and difficulties being faced</a:t>
                      </a:r>
                      <a:endParaRPr lang="en-US" sz="1600">
                        <a:solidFill>
                          <a:srgbClr val="000000"/>
                        </a:solidFill>
                        <a:effectLst/>
                        <a:latin typeface="Cambria" pitchFamily="18" charset="0"/>
                        <a:ea typeface="Calibri"/>
                        <a:cs typeface="Times New Roman"/>
                      </a:endParaRPr>
                    </a:p>
                  </a:txBody>
                  <a:tcPr marL="68580" marR="68580" marT="0" marB="0"/>
                </a:tc>
              </a:tr>
              <a:tr h="1415842">
                <a:tc>
                  <a:txBody>
                    <a:bodyPr/>
                    <a:lstStyle/>
                    <a:p>
                      <a:pPr marL="0" marR="0" algn="ctr">
                        <a:lnSpc>
                          <a:spcPct val="150000"/>
                        </a:lnSpc>
                        <a:spcBef>
                          <a:spcPts val="0"/>
                        </a:spcBef>
                        <a:spcAft>
                          <a:spcPts val="0"/>
                        </a:spcAft>
                      </a:pPr>
                      <a:r>
                        <a:rPr lang="en-IN" sz="1600">
                          <a:effectLst/>
                          <a:latin typeface="Cambria" pitchFamily="18" charset="0"/>
                        </a:rPr>
                        <a:t>28</a:t>
                      </a:r>
                      <a:r>
                        <a:rPr lang="en-IN" sz="1600" baseline="30000">
                          <a:effectLst/>
                          <a:latin typeface="Cambria" pitchFamily="18" charset="0"/>
                        </a:rPr>
                        <a:t>th</a:t>
                      </a:r>
                      <a:r>
                        <a:rPr lang="en-IN" sz="1600">
                          <a:effectLst/>
                          <a:latin typeface="Cambria" pitchFamily="18" charset="0"/>
                        </a:rPr>
                        <a:t> June’ 13</a:t>
                      </a:r>
                      <a:endParaRPr lang="en-US" sz="1600">
                        <a:solidFill>
                          <a:srgbClr val="000000"/>
                        </a:solidFill>
                        <a:effectLst/>
                        <a:latin typeface="Cambria" pitchFamily="18" charset="0"/>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IN" sz="1600">
                          <a:effectLst/>
                          <a:latin typeface="Cambria" pitchFamily="18" charset="0"/>
                        </a:rPr>
                        <a:t>Shri Dev Singh</a:t>
                      </a:r>
                      <a:endParaRPr lang="en-US" sz="1600">
                        <a:solidFill>
                          <a:srgbClr val="000000"/>
                        </a:solidFill>
                        <a:effectLst/>
                        <a:latin typeface="Cambria" pitchFamily="18" charset="0"/>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IN" sz="1600">
                          <a:effectLst/>
                          <a:latin typeface="Cambria" pitchFamily="18" charset="0"/>
                        </a:rPr>
                        <a:t>Technical team member, Dashboard</a:t>
                      </a:r>
                      <a:endParaRPr lang="en-US" sz="1600">
                        <a:solidFill>
                          <a:srgbClr val="000000"/>
                        </a:solidFill>
                        <a:effectLst/>
                        <a:latin typeface="Cambria" pitchFamily="18" charset="0"/>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IN" sz="1600">
                          <a:effectLst/>
                          <a:latin typeface="Cambria" pitchFamily="18" charset="0"/>
                        </a:rPr>
                        <a:t> </a:t>
                      </a:r>
                      <a:endParaRPr lang="en-US" sz="1600">
                        <a:solidFill>
                          <a:srgbClr val="000000"/>
                        </a:solidFill>
                        <a:effectLst/>
                        <a:latin typeface="Cambria" pitchFamily="18" charset="0"/>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IN" sz="1600">
                          <a:effectLst/>
                          <a:latin typeface="Cambria" pitchFamily="18" charset="0"/>
                        </a:rPr>
                        <a:t>Technical details of the dashboard and difficulties being faced</a:t>
                      </a:r>
                      <a:endParaRPr lang="en-US" sz="1600">
                        <a:solidFill>
                          <a:srgbClr val="000000"/>
                        </a:solidFill>
                        <a:effectLst/>
                        <a:latin typeface="Cambria" pitchFamily="18" charset="0"/>
                        <a:ea typeface="Calibri"/>
                        <a:cs typeface="Times New Roman"/>
                      </a:endParaRPr>
                    </a:p>
                  </a:txBody>
                  <a:tcPr marL="68580" marR="68580" marT="0" marB="0"/>
                </a:tc>
              </a:tr>
              <a:tr h="1415842">
                <a:tc>
                  <a:txBody>
                    <a:bodyPr/>
                    <a:lstStyle/>
                    <a:p>
                      <a:pPr marL="0" marR="0" algn="ctr">
                        <a:lnSpc>
                          <a:spcPct val="150000"/>
                        </a:lnSpc>
                        <a:spcBef>
                          <a:spcPts val="0"/>
                        </a:spcBef>
                        <a:spcAft>
                          <a:spcPts val="0"/>
                        </a:spcAft>
                      </a:pPr>
                      <a:r>
                        <a:rPr lang="en-IN" sz="1600">
                          <a:effectLst/>
                          <a:latin typeface="Cambria" pitchFamily="18" charset="0"/>
                        </a:rPr>
                        <a:t>28</a:t>
                      </a:r>
                      <a:r>
                        <a:rPr lang="en-IN" sz="1600" baseline="30000">
                          <a:effectLst/>
                          <a:latin typeface="Cambria" pitchFamily="18" charset="0"/>
                        </a:rPr>
                        <a:t>th</a:t>
                      </a:r>
                      <a:r>
                        <a:rPr lang="en-IN" sz="1600">
                          <a:effectLst/>
                          <a:latin typeface="Cambria" pitchFamily="18" charset="0"/>
                        </a:rPr>
                        <a:t> June’ 13</a:t>
                      </a:r>
                      <a:endParaRPr lang="en-US" sz="1600">
                        <a:solidFill>
                          <a:srgbClr val="000000"/>
                        </a:solidFill>
                        <a:effectLst/>
                        <a:latin typeface="Cambria" pitchFamily="18" charset="0"/>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IN" sz="1600">
                          <a:effectLst/>
                          <a:latin typeface="Cambria" pitchFamily="18" charset="0"/>
                        </a:rPr>
                        <a:t>Shri Rajat</a:t>
                      </a:r>
                      <a:endParaRPr lang="en-US" sz="1600">
                        <a:solidFill>
                          <a:srgbClr val="000000"/>
                        </a:solidFill>
                        <a:effectLst/>
                        <a:latin typeface="Cambria" pitchFamily="18" charset="0"/>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IN" sz="1600">
                          <a:effectLst/>
                          <a:latin typeface="Cambria" pitchFamily="18" charset="0"/>
                        </a:rPr>
                        <a:t>Technical team member, Dashboard</a:t>
                      </a:r>
                      <a:endParaRPr lang="en-US" sz="1600">
                        <a:solidFill>
                          <a:srgbClr val="000000"/>
                        </a:solidFill>
                        <a:effectLst/>
                        <a:latin typeface="Cambria" pitchFamily="18" charset="0"/>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IN" sz="1600">
                          <a:effectLst/>
                          <a:latin typeface="Cambria" pitchFamily="18" charset="0"/>
                        </a:rPr>
                        <a:t> </a:t>
                      </a:r>
                      <a:endParaRPr lang="en-US" sz="1600">
                        <a:solidFill>
                          <a:srgbClr val="000000"/>
                        </a:solidFill>
                        <a:effectLst/>
                        <a:latin typeface="Cambria" pitchFamily="18" charset="0"/>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IN" sz="1600">
                          <a:effectLst/>
                          <a:latin typeface="Cambria" pitchFamily="18" charset="0"/>
                        </a:rPr>
                        <a:t>Technical details of the dashboard and difficulties being faced</a:t>
                      </a:r>
                      <a:endParaRPr lang="en-US" sz="1600">
                        <a:solidFill>
                          <a:srgbClr val="000000"/>
                        </a:solidFill>
                        <a:effectLst/>
                        <a:latin typeface="Cambria" pitchFamily="18" charset="0"/>
                        <a:ea typeface="Calibri"/>
                        <a:cs typeface="Times New Roman"/>
                      </a:endParaRPr>
                    </a:p>
                  </a:txBody>
                  <a:tcPr marL="68580" marR="68580" marT="0" marB="0"/>
                </a:tc>
              </a:tr>
              <a:tr h="1050616">
                <a:tc>
                  <a:txBody>
                    <a:bodyPr/>
                    <a:lstStyle/>
                    <a:p>
                      <a:pPr marL="0" marR="0" algn="ctr">
                        <a:lnSpc>
                          <a:spcPct val="150000"/>
                        </a:lnSpc>
                        <a:spcBef>
                          <a:spcPts val="0"/>
                        </a:spcBef>
                        <a:spcAft>
                          <a:spcPts val="0"/>
                        </a:spcAft>
                      </a:pPr>
                      <a:r>
                        <a:rPr lang="en-IN" sz="1600">
                          <a:effectLst/>
                          <a:latin typeface="Cambria" pitchFamily="18" charset="0"/>
                        </a:rPr>
                        <a:t>28</a:t>
                      </a:r>
                      <a:r>
                        <a:rPr lang="en-IN" sz="1600" baseline="30000">
                          <a:effectLst/>
                          <a:latin typeface="Cambria" pitchFamily="18" charset="0"/>
                        </a:rPr>
                        <a:t>th</a:t>
                      </a:r>
                      <a:r>
                        <a:rPr lang="en-IN" sz="1600">
                          <a:effectLst/>
                          <a:latin typeface="Cambria" pitchFamily="18" charset="0"/>
                        </a:rPr>
                        <a:t> June’ 13</a:t>
                      </a:r>
                      <a:endParaRPr lang="en-US" sz="1600">
                        <a:solidFill>
                          <a:srgbClr val="000000"/>
                        </a:solidFill>
                        <a:effectLst/>
                        <a:latin typeface="Cambria" pitchFamily="18" charset="0"/>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IN" sz="1600">
                          <a:effectLst/>
                          <a:latin typeface="Cambria" pitchFamily="18" charset="0"/>
                        </a:rPr>
                        <a:t>Shri Rajesh Shukla</a:t>
                      </a:r>
                      <a:endParaRPr lang="en-US" sz="1600">
                        <a:solidFill>
                          <a:srgbClr val="000000"/>
                        </a:solidFill>
                        <a:effectLst/>
                        <a:latin typeface="Cambria" pitchFamily="18" charset="0"/>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IN" sz="1600">
                          <a:effectLst/>
                          <a:latin typeface="Cambria" pitchFamily="18" charset="0"/>
                        </a:rPr>
                        <a:t>Assistant Engineer</a:t>
                      </a:r>
                      <a:endParaRPr lang="en-US" sz="1600">
                        <a:solidFill>
                          <a:srgbClr val="000000"/>
                        </a:solidFill>
                        <a:effectLst/>
                        <a:latin typeface="Cambria" pitchFamily="18" charset="0"/>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IN" sz="1600">
                          <a:effectLst/>
                          <a:latin typeface="Cambria" pitchFamily="18" charset="0"/>
                        </a:rPr>
                        <a:t>UPID</a:t>
                      </a:r>
                      <a:endParaRPr lang="en-US" sz="1600">
                        <a:solidFill>
                          <a:srgbClr val="000000"/>
                        </a:solidFill>
                        <a:effectLst/>
                        <a:latin typeface="Cambria" pitchFamily="18" charset="0"/>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IN" sz="1600" dirty="0">
                          <a:effectLst/>
                          <a:latin typeface="Cambria" pitchFamily="18" charset="0"/>
                        </a:rPr>
                        <a:t>Participatory Irrigation Management</a:t>
                      </a:r>
                      <a:endParaRPr lang="en-US" sz="1600" dirty="0">
                        <a:solidFill>
                          <a:srgbClr val="000000"/>
                        </a:solidFill>
                        <a:effectLst/>
                        <a:latin typeface="Cambria" pitchFamily="18" charset="0"/>
                        <a:ea typeface="Calibri"/>
                        <a:cs typeface="Times New Roman"/>
                      </a:endParaRPr>
                    </a:p>
                  </a:txBody>
                  <a:tcPr marL="68580" marR="68580" marT="0" marB="0"/>
                </a:tc>
              </a:tr>
            </a:tbl>
          </a:graphicData>
        </a:graphic>
      </p:graphicFrame>
      <p:sp>
        <p:nvSpPr>
          <p:cNvPr id="4" name="Slide Number Placeholder 3"/>
          <p:cNvSpPr>
            <a:spLocks noGrp="1"/>
          </p:cNvSpPr>
          <p:nvPr>
            <p:ph type="sldNum" sz="quarter" idx="10"/>
          </p:nvPr>
        </p:nvSpPr>
        <p:spPr/>
        <p:txBody>
          <a:bodyPr/>
          <a:lstStyle/>
          <a:p>
            <a:pPr>
              <a:defRPr/>
            </a:pPr>
            <a:fld id="{E04BDC8D-6BC5-4960-9185-EAFE2A26F9E4}" type="slidenum">
              <a:rPr lang="en-US" smtClean="0"/>
              <a:pPr>
                <a:defRPr/>
              </a:pPr>
              <a:t>16</a:t>
            </a:fld>
            <a:endParaRPr lang="en-US"/>
          </a:p>
        </p:txBody>
      </p:sp>
    </p:spTree>
    <p:extLst>
      <p:ext uri="{BB962C8B-B14F-4D97-AF65-F5344CB8AC3E}">
        <p14:creationId xmlns:p14="http://schemas.microsoft.com/office/powerpoint/2010/main" val="1835264702"/>
      </p:ext>
    </p:extLst>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131" y="3055470"/>
            <a:ext cx="7259638" cy="403225"/>
          </a:xfrm>
        </p:spPr>
        <p:txBody>
          <a:bodyPr/>
          <a:lstStyle/>
          <a:p>
            <a:pPr algn="ctr"/>
            <a:r>
              <a:rPr lang="en-IN" sz="2800" b="0" dirty="0" smtClean="0">
                <a:solidFill>
                  <a:schemeClr val="tx1"/>
                </a:solidFill>
                <a:latin typeface="Cambria" pitchFamily="18" charset="0"/>
              </a:rPr>
              <a:t>KEY FINDINGS</a:t>
            </a:r>
            <a:endParaRPr lang="en-US" sz="2800" b="0" dirty="0">
              <a:solidFill>
                <a:schemeClr val="tx1"/>
              </a:solidFill>
              <a:latin typeface="Cambria" pitchFamily="18" charset="0"/>
            </a:endParaRPr>
          </a:p>
        </p:txBody>
      </p:sp>
      <p:sp>
        <p:nvSpPr>
          <p:cNvPr id="4" name="Slide Number Placeholder 3"/>
          <p:cNvSpPr>
            <a:spLocks noGrp="1"/>
          </p:cNvSpPr>
          <p:nvPr>
            <p:ph type="sldNum" sz="quarter" idx="10"/>
          </p:nvPr>
        </p:nvSpPr>
        <p:spPr/>
        <p:txBody>
          <a:bodyPr/>
          <a:lstStyle/>
          <a:p>
            <a:pPr>
              <a:defRPr/>
            </a:pPr>
            <a:fld id="{E04BDC8D-6BC5-4960-9185-EAFE2A26F9E4}" type="slidenum">
              <a:rPr lang="en-US" smtClean="0"/>
              <a:pPr>
                <a:defRPr/>
              </a:pPr>
              <a:t>17</a:t>
            </a:fld>
            <a:endParaRPr lang="en-US"/>
          </a:p>
        </p:txBody>
      </p:sp>
    </p:spTree>
    <p:extLst>
      <p:ext uri="{BB962C8B-B14F-4D97-AF65-F5344CB8AC3E}">
        <p14:creationId xmlns:p14="http://schemas.microsoft.com/office/powerpoint/2010/main" val="478333730"/>
      </p:ext>
    </p:extLst>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defRPr/>
            </a:pPr>
            <a:fld id="{227D7A70-06BA-41B3-8E5E-3D85A8DBAD4C}" type="slidenum">
              <a:rPr lang="en-US" smtClean="0"/>
              <a:pPr>
                <a:defRPr/>
              </a:pPr>
              <a:t>18</a:t>
            </a:fld>
            <a:endParaRPr lang="en-US"/>
          </a:p>
        </p:txBody>
      </p:sp>
      <p:graphicFrame>
        <p:nvGraphicFramePr>
          <p:cNvPr id="4" name="Diagram 3"/>
          <p:cNvGraphicFramePr/>
          <p:nvPr>
            <p:extLst>
              <p:ext uri="{D42A27DB-BD31-4B8C-83A1-F6EECF244321}">
                <p14:modId xmlns:p14="http://schemas.microsoft.com/office/powerpoint/2010/main" val="2996610515"/>
              </p:ext>
            </p:extLst>
          </p:nvPr>
        </p:nvGraphicFramePr>
        <p:xfrm>
          <a:off x="1524000" y="1383553"/>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15853790"/>
      </p:ext>
    </p:extLst>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131" y="3176494"/>
            <a:ext cx="7259638" cy="403225"/>
          </a:xfrm>
        </p:spPr>
        <p:txBody>
          <a:bodyPr/>
          <a:lstStyle/>
          <a:p>
            <a:pPr algn="ctr"/>
            <a:r>
              <a:rPr lang="en-IN" sz="2800" b="0" dirty="0" smtClean="0">
                <a:solidFill>
                  <a:schemeClr val="tx1"/>
                </a:solidFill>
                <a:latin typeface="Cambria" pitchFamily="18" charset="0"/>
              </a:rPr>
              <a:t>RESULTS &amp; DISCUSSIONS</a:t>
            </a:r>
            <a:endParaRPr lang="en-US" sz="2800" b="0" dirty="0">
              <a:solidFill>
                <a:schemeClr val="tx1"/>
              </a:solidFill>
              <a:latin typeface="Cambria" pitchFamily="18" charset="0"/>
            </a:endParaRPr>
          </a:p>
        </p:txBody>
      </p:sp>
      <p:sp>
        <p:nvSpPr>
          <p:cNvPr id="4" name="Slide Number Placeholder 3"/>
          <p:cNvSpPr>
            <a:spLocks noGrp="1"/>
          </p:cNvSpPr>
          <p:nvPr>
            <p:ph type="sldNum" sz="quarter" idx="10"/>
          </p:nvPr>
        </p:nvSpPr>
        <p:spPr/>
        <p:txBody>
          <a:bodyPr/>
          <a:lstStyle/>
          <a:p>
            <a:pPr>
              <a:defRPr/>
            </a:pPr>
            <a:fld id="{E04BDC8D-6BC5-4960-9185-EAFE2A26F9E4}" type="slidenum">
              <a:rPr lang="en-US" smtClean="0"/>
              <a:pPr>
                <a:defRPr/>
              </a:pPr>
              <a:t>19</a:t>
            </a:fld>
            <a:endParaRPr lang="en-US"/>
          </a:p>
        </p:txBody>
      </p:sp>
    </p:spTree>
    <p:extLst>
      <p:ext uri="{BB962C8B-B14F-4D97-AF65-F5344CB8AC3E}">
        <p14:creationId xmlns:p14="http://schemas.microsoft.com/office/powerpoint/2010/main" val="2183044809"/>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idx="1"/>
          </p:nvPr>
        </p:nvSpPr>
        <p:spPr/>
        <p:txBody>
          <a:bodyPr/>
          <a:lstStyle/>
          <a:p>
            <a:r>
              <a:rPr lang="en-IN" sz="1800" dirty="0" smtClean="0">
                <a:latin typeface="Arial" pitchFamily="34" charset="0"/>
                <a:cs typeface="Arial" pitchFamily="34" charset="0"/>
              </a:rPr>
              <a:t>What a dashboard means in this context..</a:t>
            </a:r>
          </a:p>
          <a:p>
            <a:pPr lvl="1"/>
            <a:r>
              <a:rPr lang="en-IN" sz="1400" dirty="0" smtClean="0">
                <a:latin typeface="Arial" pitchFamily="34" charset="0"/>
                <a:cs typeface="Arial" pitchFamily="34" charset="0"/>
              </a:rPr>
              <a:t>List of modules</a:t>
            </a:r>
          </a:p>
          <a:p>
            <a:r>
              <a:rPr lang="en-IN" sz="1800" dirty="0" smtClean="0">
                <a:latin typeface="Arial" pitchFamily="34" charset="0"/>
                <a:cs typeface="Arial" pitchFamily="34" charset="0"/>
              </a:rPr>
              <a:t>What the project is all about..</a:t>
            </a:r>
            <a:endParaRPr lang="en-US" sz="1400" dirty="0" smtClean="0">
              <a:latin typeface="Arial" pitchFamily="34" charset="0"/>
              <a:cs typeface="Arial" pitchFamily="34" charset="0"/>
            </a:endParaRPr>
          </a:p>
          <a:p>
            <a:r>
              <a:rPr lang="en-US" sz="1800" dirty="0" smtClean="0">
                <a:latin typeface="Arial" pitchFamily="34" charset="0"/>
                <a:cs typeface="Arial" pitchFamily="34" charset="0"/>
              </a:rPr>
              <a:t>Project Overview</a:t>
            </a:r>
          </a:p>
          <a:p>
            <a:r>
              <a:rPr lang="en-US" sz="1800" dirty="0" smtClean="0">
                <a:latin typeface="Arial" pitchFamily="34" charset="0"/>
                <a:cs typeface="Arial" pitchFamily="34" charset="0"/>
              </a:rPr>
              <a:t>Research Methodology for the project</a:t>
            </a:r>
          </a:p>
          <a:p>
            <a:r>
              <a:rPr lang="en-US" sz="1800" dirty="0">
                <a:latin typeface="Arial" pitchFamily="34" charset="0"/>
                <a:cs typeface="Arial" pitchFamily="34" charset="0"/>
              </a:rPr>
              <a:t>Field visits and Mentor </a:t>
            </a:r>
            <a:r>
              <a:rPr lang="en-US" sz="1800" dirty="0" smtClean="0">
                <a:latin typeface="Arial" pitchFamily="34" charset="0"/>
                <a:cs typeface="Arial" pitchFamily="34" charset="0"/>
              </a:rPr>
              <a:t>Discussion</a:t>
            </a:r>
            <a:endParaRPr lang="en-US" sz="1800" b="1" dirty="0" smtClean="0">
              <a:latin typeface="Arial" pitchFamily="34" charset="0"/>
              <a:cs typeface="Arial" pitchFamily="34" charset="0"/>
            </a:endParaRPr>
          </a:p>
          <a:p>
            <a:r>
              <a:rPr lang="en-US" sz="1800" dirty="0" smtClean="0">
                <a:latin typeface="Arial" pitchFamily="34" charset="0"/>
                <a:cs typeface="Arial" pitchFamily="34" charset="0"/>
              </a:rPr>
              <a:t>Key Findings</a:t>
            </a:r>
          </a:p>
          <a:p>
            <a:r>
              <a:rPr lang="en-US" sz="1800" dirty="0" smtClean="0">
                <a:latin typeface="Arial" pitchFamily="34" charset="0"/>
                <a:cs typeface="Arial" pitchFamily="34" charset="0"/>
              </a:rPr>
              <a:t>Results and Discussions</a:t>
            </a:r>
          </a:p>
          <a:p>
            <a:r>
              <a:rPr lang="en-US" sz="1800" dirty="0" smtClean="0">
                <a:latin typeface="Arial" pitchFamily="34" charset="0"/>
                <a:cs typeface="Arial" pitchFamily="34" charset="0"/>
              </a:rPr>
              <a:t>Recommendations, their scope and Strategy for Implementation</a:t>
            </a:r>
          </a:p>
          <a:p>
            <a:r>
              <a:rPr lang="en-IN" sz="1800" dirty="0" smtClean="0">
                <a:latin typeface="Arial" pitchFamily="34" charset="0"/>
                <a:cs typeface="Arial" pitchFamily="34" charset="0"/>
              </a:rPr>
              <a:t>Scope for future work</a:t>
            </a:r>
            <a:endParaRPr lang="en-US" sz="1800" dirty="0" smtClean="0">
              <a:latin typeface="Arial" pitchFamily="34" charset="0"/>
              <a:cs typeface="Arial" pitchFamily="34" charset="0"/>
            </a:endParaRPr>
          </a:p>
          <a:p>
            <a:pPr marL="0" indent="0">
              <a:buNone/>
            </a:pPr>
            <a:endParaRPr lang="en-US" sz="1800" dirty="0" smtClean="0">
              <a:latin typeface="Arial" pitchFamily="34" charset="0"/>
              <a:cs typeface="Arial" pitchFamily="34" charset="0"/>
            </a:endParaRPr>
          </a:p>
          <a:p>
            <a:endParaRPr lang="en-US" sz="1800" dirty="0" smtClean="0">
              <a:latin typeface="Arial" pitchFamily="34" charset="0"/>
              <a:cs typeface="Arial" pitchFamily="34" charset="0"/>
            </a:endParaRPr>
          </a:p>
          <a:p>
            <a:endParaRPr lang="en-US" sz="1800" dirty="0" smtClean="0">
              <a:latin typeface="Arial" pitchFamily="34" charset="0"/>
              <a:cs typeface="Arial" pitchFamily="34" charset="0"/>
            </a:endParaRPr>
          </a:p>
          <a:p>
            <a:endParaRPr lang="en-US" sz="1800" dirty="0" smtClean="0">
              <a:latin typeface="Arial" pitchFamily="34" charset="0"/>
              <a:cs typeface="Arial" pitchFamily="34" charset="0"/>
            </a:endParaRPr>
          </a:p>
          <a:p>
            <a:endParaRPr lang="en-US" sz="1800" dirty="0" smtClean="0">
              <a:latin typeface="Arial" pitchFamily="34" charset="0"/>
              <a:cs typeface="Arial" pitchFamily="34" charset="0"/>
            </a:endParaRPr>
          </a:p>
          <a:p>
            <a:endParaRPr lang="en-US" sz="18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E04BDC8D-6BC5-4960-9185-EAFE2A26F9E4}" type="slidenum">
              <a:rPr lang="en-US" smtClean="0"/>
              <a:pPr>
                <a:defRPr/>
              </a:pPr>
              <a:t>2</a:t>
            </a:fld>
            <a:endParaRPr lang="en-US"/>
          </a:p>
        </p:txBody>
      </p:sp>
    </p:spTree>
    <p:extLst>
      <p:ext uri="{BB962C8B-B14F-4D97-AF65-F5344CB8AC3E}">
        <p14:creationId xmlns:p14="http://schemas.microsoft.com/office/powerpoint/2010/main" val="4087253099"/>
      </p:ext>
    </p:extLst>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9400" y="1044575"/>
            <a:ext cx="8561388" cy="609413"/>
          </a:xfrm>
        </p:spPr>
        <p:txBody>
          <a:bodyPr/>
          <a:lstStyle/>
          <a:p>
            <a:pPr marL="0" indent="0" algn="ctr">
              <a:buNone/>
            </a:pPr>
            <a:r>
              <a:rPr lang="en-IN" sz="3600" dirty="0" smtClean="0">
                <a:solidFill>
                  <a:srgbClr val="002060"/>
                </a:solidFill>
                <a:latin typeface="Cambria" pitchFamily="18" charset="0"/>
              </a:rPr>
              <a:t>Database Management</a:t>
            </a:r>
            <a:endParaRPr lang="en-US" sz="3600" dirty="0">
              <a:solidFill>
                <a:srgbClr val="002060"/>
              </a:solidFill>
              <a:latin typeface="Cambria" pitchFamily="18" charset="0"/>
            </a:endParaRPr>
          </a:p>
        </p:txBody>
      </p:sp>
      <p:sp>
        <p:nvSpPr>
          <p:cNvPr id="4" name="Slide Number Placeholder 3"/>
          <p:cNvSpPr>
            <a:spLocks noGrp="1"/>
          </p:cNvSpPr>
          <p:nvPr>
            <p:ph type="sldNum" sz="quarter" idx="10"/>
          </p:nvPr>
        </p:nvSpPr>
        <p:spPr/>
        <p:txBody>
          <a:bodyPr/>
          <a:lstStyle/>
          <a:p>
            <a:pPr>
              <a:defRPr/>
            </a:pPr>
            <a:fld id="{E04BDC8D-6BC5-4960-9185-EAFE2A26F9E4}" type="slidenum">
              <a:rPr lang="en-US" smtClean="0"/>
              <a:pPr>
                <a:defRPr/>
              </a:pPr>
              <a:t>20</a:t>
            </a:fld>
            <a:endParaRPr lang="en-US"/>
          </a:p>
        </p:txBody>
      </p:sp>
      <p:sp>
        <p:nvSpPr>
          <p:cNvPr id="5" name="TextBox 4"/>
          <p:cNvSpPr txBox="1"/>
          <p:nvPr/>
        </p:nvSpPr>
        <p:spPr>
          <a:xfrm>
            <a:off x="279400" y="2837330"/>
            <a:ext cx="8770471" cy="2336024"/>
          </a:xfrm>
          <a:prstGeom prst="rect">
            <a:avLst/>
          </a:prstGeom>
          <a:noFill/>
        </p:spPr>
        <p:txBody>
          <a:bodyPr wrap="square" rtlCol="0">
            <a:spAutoFit/>
          </a:bodyPr>
          <a:lstStyle/>
          <a:p>
            <a:pPr marL="285750" indent="-285750" algn="l">
              <a:buFont typeface="Wingdings" pitchFamily="2" charset="2"/>
              <a:buChar char="ü"/>
            </a:pPr>
            <a:r>
              <a:rPr lang="en-IN" sz="1800" dirty="0" smtClean="0">
                <a:latin typeface="Cambria" pitchFamily="18" charset="0"/>
              </a:rPr>
              <a:t>Storage of information pertaining to irrigation projects is very disorganized</a:t>
            </a:r>
          </a:p>
          <a:p>
            <a:pPr marL="285750" indent="-285750" algn="l">
              <a:buFont typeface="Wingdings" pitchFamily="2" charset="2"/>
              <a:buChar char="ü"/>
            </a:pPr>
            <a:endParaRPr lang="en-IN" sz="1800" dirty="0" smtClean="0">
              <a:latin typeface="Cambria" pitchFamily="18" charset="0"/>
            </a:endParaRPr>
          </a:p>
          <a:p>
            <a:pPr marL="285750" indent="-285750" algn="l">
              <a:buFont typeface="Wingdings" pitchFamily="2" charset="2"/>
              <a:buChar char="ü"/>
            </a:pPr>
            <a:r>
              <a:rPr lang="en-IN" sz="1800" dirty="0" smtClean="0">
                <a:latin typeface="Cambria" pitchFamily="18" charset="0"/>
              </a:rPr>
              <a:t>There is no fixed pattern</a:t>
            </a:r>
          </a:p>
          <a:p>
            <a:pPr marL="285750" indent="-285750" algn="l">
              <a:buFont typeface="Wingdings" pitchFamily="2" charset="2"/>
              <a:buChar char="ü"/>
            </a:pPr>
            <a:endParaRPr lang="en-IN" sz="1800" dirty="0">
              <a:latin typeface="Cambria" pitchFamily="18" charset="0"/>
            </a:endParaRPr>
          </a:p>
          <a:p>
            <a:pPr marL="285750" indent="-285750" algn="l">
              <a:buFont typeface="Wingdings" pitchFamily="2" charset="2"/>
              <a:buChar char="ü"/>
            </a:pPr>
            <a:r>
              <a:rPr lang="en-IN" sz="1800" dirty="0" smtClean="0">
                <a:latin typeface="Cambria" pitchFamily="18" charset="0"/>
              </a:rPr>
              <a:t>Employed Relational database model</a:t>
            </a:r>
          </a:p>
          <a:p>
            <a:pPr marL="285750" indent="-285750" algn="l">
              <a:buFont typeface="Wingdings" pitchFamily="2" charset="2"/>
              <a:buChar char="ü"/>
            </a:pPr>
            <a:endParaRPr lang="en-IN" sz="1800" dirty="0">
              <a:latin typeface="Cambria" pitchFamily="18" charset="0"/>
            </a:endParaRPr>
          </a:p>
          <a:p>
            <a:pPr marL="285750" indent="-285750" algn="l">
              <a:buFont typeface="Wingdings" pitchFamily="2" charset="2"/>
              <a:buChar char="ü"/>
            </a:pPr>
            <a:r>
              <a:rPr lang="en-IN" sz="1800" dirty="0" smtClean="0">
                <a:latin typeface="Cambria" pitchFamily="18" charset="0"/>
              </a:rPr>
              <a:t>Entity-Relationship Diagrams</a:t>
            </a:r>
          </a:p>
          <a:p>
            <a:pPr marL="285750" indent="-285750" algn="l">
              <a:buFont typeface="Wingdings" pitchFamily="2" charset="2"/>
              <a:buChar char="ü"/>
            </a:pPr>
            <a:endParaRPr lang="en-IN" sz="1800" dirty="0">
              <a:latin typeface="Cambria" pitchFamily="18" charset="0"/>
            </a:endParaRPr>
          </a:p>
          <a:p>
            <a:pPr marL="285750" indent="-285750" algn="l">
              <a:buFont typeface="Wingdings" pitchFamily="2" charset="2"/>
              <a:buChar char="ü"/>
            </a:pPr>
            <a:r>
              <a:rPr lang="en-IN" sz="1800" dirty="0" smtClean="0">
                <a:latin typeface="Cambria" pitchFamily="18" charset="0"/>
              </a:rPr>
              <a:t>Set of tables related to each other</a:t>
            </a:r>
            <a:endParaRPr lang="en-US" sz="1800" dirty="0">
              <a:latin typeface="Cambria" pitchFamily="18" charset="0"/>
            </a:endParaRPr>
          </a:p>
        </p:txBody>
      </p:sp>
    </p:spTree>
    <p:extLst>
      <p:ext uri="{BB962C8B-B14F-4D97-AF65-F5344CB8AC3E}">
        <p14:creationId xmlns:p14="http://schemas.microsoft.com/office/powerpoint/2010/main" val="2080640353"/>
      </p:ext>
    </p:extLst>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0" dirty="0" smtClean="0">
                <a:solidFill>
                  <a:srgbClr val="3333CC"/>
                </a:solidFill>
                <a:latin typeface="Cambria" pitchFamily="18" charset="0"/>
              </a:rPr>
              <a:t>Entity Relationship Model</a:t>
            </a:r>
            <a:endParaRPr lang="en-US" b="0" dirty="0">
              <a:solidFill>
                <a:srgbClr val="3333CC"/>
              </a:solidFill>
              <a:latin typeface="Cambria" pitchFamily="18" charset="0"/>
            </a:endParaRPr>
          </a:p>
        </p:txBody>
      </p:sp>
      <p:sp>
        <p:nvSpPr>
          <p:cNvPr id="4" name="Slide Number Placeholder 3"/>
          <p:cNvSpPr>
            <a:spLocks noGrp="1"/>
          </p:cNvSpPr>
          <p:nvPr>
            <p:ph type="sldNum" sz="quarter" idx="10"/>
          </p:nvPr>
        </p:nvSpPr>
        <p:spPr/>
        <p:txBody>
          <a:bodyPr/>
          <a:lstStyle/>
          <a:p>
            <a:pPr>
              <a:defRPr/>
            </a:pPr>
            <a:fld id="{E04BDC8D-6BC5-4960-9185-EAFE2A26F9E4}" type="slidenum">
              <a:rPr lang="en-US" smtClean="0"/>
              <a:pPr>
                <a:defRPr/>
              </a:pPr>
              <a:t>21</a:t>
            </a:fld>
            <a:endParaRPr lang="en-US"/>
          </a:p>
        </p:txBody>
      </p:sp>
      <p:pic>
        <p:nvPicPr>
          <p:cNvPr id="5" name="Content Placeholder 4"/>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174812" y="1035424"/>
            <a:ext cx="8821270" cy="5082987"/>
          </a:xfrm>
          <a:prstGeom prst="rect">
            <a:avLst/>
          </a:prstGeom>
        </p:spPr>
      </p:pic>
    </p:spTree>
    <p:extLst>
      <p:ext uri="{BB962C8B-B14F-4D97-AF65-F5344CB8AC3E}">
        <p14:creationId xmlns:p14="http://schemas.microsoft.com/office/powerpoint/2010/main" val="148047402"/>
      </p:ext>
    </p:extLst>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E04BDC8D-6BC5-4960-9185-EAFE2A26F9E4}" type="slidenum">
              <a:rPr lang="en-US" smtClean="0"/>
              <a:pPr>
                <a:defRPr/>
              </a:pPr>
              <a:t>22</a:t>
            </a:fld>
            <a:endParaRPr lang="en-US"/>
          </a:p>
        </p:txBody>
      </p:sp>
      <p:pic>
        <p:nvPicPr>
          <p:cNvPr id="5" name="Content Placeholder 4"/>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121023" y="927848"/>
            <a:ext cx="8727141" cy="5531690"/>
          </a:xfrm>
          <a:prstGeom prst="rect">
            <a:avLst/>
          </a:prstGeom>
        </p:spPr>
      </p:pic>
    </p:spTree>
    <p:extLst>
      <p:ext uri="{BB962C8B-B14F-4D97-AF65-F5344CB8AC3E}">
        <p14:creationId xmlns:p14="http://schemas.microsoft.com/office/powerpoint/2010/main" val="2705235234"/>
      </p:ext>
    </p:extLst>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E04BDC8D-6BC5-4960-9185-EAFE2A26F9E4}" type="slidenum">
              <a:rPr lang="en-US" smtClean="0"/>
              <a:pPr>
                <a:defRPr/>
              </a:pPr>
              <a:t>23</a:t>
            </a:fld>
            <a:endParaRPr lang="en-US"/>
          </a:p>
        </p:txBody>
      </p:sp>
      <p:pic>
        <p:nvPicPr>
          <p:cNvPr id="5" name="Content Placeholder 4"/>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1" y="860612"/>
            <a:ext cx="8955740" cy="5486400"/>
          </a:xfrm>
          <a:prstGeom prst="rect">
            <a:avLst/>
          </a:prstGeom>
        </p:spPr>
      </p:pic>
    </p:spTree>
    <p:extLst>
      <p:ext uri="{BB962C8B-B14F-4D97-AF65-F5344CB8AC3E}">
        <p14:creationId xmlns:p14="http://schemas.microsoft.com/office/powerpoint/2010/main" val="1136505772"/>
      </p:ext>
    </p:extLst>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E04BDC8D-6BC5-4960-9185-EAFE2A26F9E4}" type="slidenum">
              <a:rPr lang="en-US" smtClean="0"/>
              <a:pPr>
                <a:defRPr/>
              </a:pPr>
              <a:t>24</a:t>
            </a:fld>
            <a:endParaRPr lang="en-US"/>
          </a:p>
        </p:txBody>
      </p:sp>
      <p:pic>
        <p:nvPicPr>
          <p:cNvPr id="5" name="Content Placeholder 4"/>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94128" y="833718"/>
            <a:ext cx="8794377" cy="5625820"/>
          </a:xfrm>
          <a:prstGeom prst="rect">
            <a:avLst/>
          </a:prstGeom>
        </p:spPr>
      </p:pic>
    </p:spTree>
    <p:extLst>
      <p:ext uri="{BB962C8B-B14F-4D97-AF65-F5344CB8AC3E}">
        <p14:creationId xmlns:p14="http://schemas.microsoft.com/office/powerpoint/2010/main" val="1604452846"/>
      </p:ext>
    </p:extLst>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E04BDC8D-6BC5-4960-9185-EAFE2A26F9E4}" type="slidenum">
              <a:rPr lang="en-US" smtClean="0"/>
              <a:pPr>
                <a:defRPr/>
              </a:pPr>
              <a:t>25</a:t>
            </a:fld>
            <a:endParaRPr lang="en-US"/>
          </a:p>
        </p:txBody>
      </p:sp>
      <p:pic>
        <p:nvPicPr>
          <p:cNvPr id="5" name="Content Placeholder 4"/>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134471" y="581025"/>
            <a:ext cx="8875057" cy="5878513"/>
          </a:xfrm>
          <a:prstGeom prst="rect">
            <a:avLst/>
          </a:prstGeom>
        </p:spPr>
      </p:pic>
    </p:spTree>
    <p:extLst>
      <p:ext uri="{BB962C8B-B14F-4D97-AF65-F5344CB8AC3E}">
        <p14:creationId xmlns:p14="http://schemas.microsoft.com/office/powerpoint/2010/main" val="2185532491"/>
      </p:ext>
    </p:extLst>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E04BDC8D-6BC5-4960-9185-EAFE2A26F9E4}" type="slidenum">
              <a:rPr lang="en-US" smtClean="0"/>
              <a:pPr>
                <a:defRPr/>
              </a:pPr>
              <a:t>26</a:t>
            </a:fld>
            <a:endParaRPr lang="en-US"/>
          </a:p>
        </p:txBody>
      </p:sp>
      <p:pic>
        <p:nvPicPr>
          <p:cNvPr id="5" name="Content Placeholder 4"/>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a:xfrm>
            <a:off x="279400" y="941294"/>
            <a:ext cx="8474635" cy="5177118"/>
          </a:xfrm>
          <a:prstGeom prst="rect">
            <a:avLst/>
          </a:prstGeom>
        </p:spPr>
      </p:pic>
    </p:spTree>
    <p:extLst>
      <p:ext uri="{BB962C8B-B14F-4D97-AF65-F5344CB8AC3E}">
        <p14:creationId xmlns:p14="http://schemas.microsoft.com/office/powerpoint/2010/main" val="2652183813"/>
      </p:ext>
    </p:extLst>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6644" y="1253564"/>
            <a:ext cx="7259638" cy="403225"/>
          </a:xfrm>
        </p:spPr>
        <p:txBody>
          <a:bodyPr/>
          <a:lstStyle/>
          <a:p>
            <a:pPr algn="ctr"/>
            <a:r>
              <a:rPr lang="en-IN" sz="2800" b="0" dirty="0" smtClean="0">
                <a:solidFill>
                  <a:srgbClr val="7030A0"/>
                </a:solidFill>
                <a:latin typeface="Cambria" pitchFamily="18" charset="0"/>
              </a:rPr>
              <a:t>Project Analysis System - CPM</a:t>
            </a:r>
            <a:endParaRPr lang="en-US" sz="2800" b="0" dirty="0">
              <a:solidFill>
                <a:srgbClr val="7030A0"/>
              </a:solidFill>
              <a:latin typeface="Cambria" pitchFamily="18" charset="0"/>
            </a:endParaRPr>
          </a:p>
        </p:txBody>
      </p:sp>
      <p:sp>
        <p:nvSpPr>
          <p:cNvPr id="3" name="Content Placeholder 2"/>
          <p:cNvSpPr>
            <a:spLocks noGrp="1"/>
          </p:cNvSpPr>
          <p:nvPr>
            <p:ph idx="1"/>
          </p:nvPr>
        </p:nvSpPr>
        <p:spPr>
          <a:xfrm>
            <a:off x="145256" y="2541215"/>
            <a:ext cx="8561388" cy="3321704"/>
          </a:xfrm>
        </p:spPr>
        <p:txBody>
          <a:bodyPr/>
          <a:lstStyle/>
          <a:p>
            <a:pPr>
              <a:buClrTx/>
              <a:buFont typeface="Wingdings" pitchFamily="2" charset="2"/>
              <a:buChar char="ü"/>
            </a:pPr>
            <a:r>
              <a:rPr lang="en-IN" dirty="0" smtClean="0">
                <a:latin typeface="Cambria" pitchFamily="18" charset="0"/>
              </a:rPr>
              <a:t>Network Analysis is an elegant way to keep track of the project.</a:t>
            </a:r>
          </a:p>
          <a:p>
            <a:pPr>
              <a:buClrTx/>
              <a:buFont typeface="Wingdings" pitchFamily="2" charset="2"/>
              <a:buChar char="ü"/>
            </a:pPr>
            <a:r>
              <a:rPr lang="en-IN" dirty="0">
                <a:latin typeface="Cambria" pitchFamily="18" charset="0"/>
              </a:rPr>
              <a:t>The Critical Path Method is a very useful tool. It helps us to estimate the shortest possible completion time of a project. </a:t>
            </a:r>
            <a:endParaRPr lang="en-IN" dirty="0" smtClean="0">
              <a:latin typeface="Cambria" pitchFamily="18" charset="0"/>
            </a:endParaRPr>
          </a:p>
          <a:p>
            <a:pPr>
              <a:buClrTx/>
              <a:buFont typeface="Wingdings" pitchFamily="2" charset="2"/>
              <a:buChar char="ü"/>
            </a:pPr>
            <a:r>
              <a:rPr lang="en-IN" dirty="0" smtClean="0">
                <a:latin typeface="Cambria" pitchFamily="18" charset="0"/>
              </a:rPr>
              <a:t>Very versatile and effective.</a:t>
            </a:r>
          </a:p>
          <a:p>
            <a:pPr>
              <a:buClrTx/>
              <a:buFont typeface="Wingdings" pitchFamily="2" charset="2"/>
              <a:buChar char="ü"/>
            </a:pPr>
            <a:r>
              <a:rPr lang="en-IN" dirty="0" smtClean="0">
                <a:latin typeface="Cambria" pitchFamily="18" charset="0"/>
              </a:rPr>
              <a:t>Widespread use in fields like aerospace, defence, product development, engineering etc. </a:t>
            </a:r>
          </a:p>
          <a:p>
            <a:pPr>
              <a:buClrTx/>
              <a:buFont typeface="Wingdings" pitchFamily="2" charset="2"/>
              <a:buChar char="ü"/>
            </a:pPr>
            <a:r>
              <a:rPr lang="en-IN" dirty="0" smtClean="0">
                <a:latin typeface="Cambria" pitchFamily="18" charset="0"/>
              </a:rPr>
              <a:t>Acclimatised myself to the method. Ready to implement it on any project.</a:t>
            </a:r>
            <a:endParaRPr lang="en-IN" dirty="0">
              <a:latin typeface="Cambria" pitchFamily="18" charset="0"/>
            </a:endParaRPr>
          </a:p>
          <a:p>
            <a:pPr marL="0" indent="0">
              <a:buNone/>
            </a:pPr>
            <a:endParaRPr lang="en-US" dirty="0">
              <a:latin typeface="Cambria" pitchFamily="18" charset="0"/>
            </a:endParaRPr>
          </a:p>
        </p:txBody>
      </p:sp>
      <p:sp>
        <p:nvSpPr>
          <p:cNvPr id="4" name="Slide Number Placeholder 3"/>
          <p:cNvSpPr>
            <a:spLocks noGrp="1"/>
          </p:cNvSpPr>
          <p:nvPr>
            <p:ph type="sldNum" sz="quarter" idx="10"/>
          </p:nvPr>
        </p:nvSpPr>
        <p:spPr/>
        <p:txBody>
          <a:bodyPr/>
          <a:lstStyle/>
          <a:p>
            <a:pPr>
              <a:defRPr/>
            </a:pPr>
            <a:fld id="{E04BDC8D-6BC5-4960-9185-EAFE2A26F9E4}" type="slidenum">
              <a:rPr lang="en-US" smtClean="0"/>
              <a:pPr>
                <a:defRPr/>
              </a:pPr>
              <a:t>27</a:t>
            </a:fld>
            <a:endParaRPr lang="en-US"/>
          </a:p>
        </p:txBody>
      </p:sp>
    </p:spTree>
    <p:extLst>
      <p:ext uri="{BB962C8B-B14F-4D97-AF65-F5344CB8AC3E}">
        <p14:creationId xmlns:p14="http://schemas.microsoft.com/office/powerpoint/2010/main" val="1108889616"/>
      </p:ext>
    </p:extLst>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sz="2800" b="0" dirty="0" smtClean="0">
                <a:solidFill>
                  <a:schemeClr val="accent1">
                    <a:lumMod val="50000"/>
                  </a:schemeClr>
                </a:solidFill>
                <a:latin typeface="Cambria" pitchFamily="18" charset="0"/>
              </a:rPr>
              <a:t>The System</a:t>
            </a:r>
            <a:endParaRPr lang="en-US" sz="2800" b="0" dirty="0">
              <a:solidFill>
                <a:schemeClr val="accent1">
                  <a:lumMod val="50000"/>
                </a:schemeClr>
              </a:solidFill>
              <a:latin typeface="Cambria" pitchFamily="18" charset="0"/>
            </a:endParaRP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9400" y="998312"/>
            <a:ext cx="8703235" cy="5187335"/>
          </a:xfrm>
          <a:prstGeom prst="rect">
            <a:avLst/>
          </a:prstGeom>
          <a:ln>
            <a:noFill/>
          </a:ln>
          <a:effectLst>
            <a:outerShdw blurRad="292100" dist="139700" dir="2700000" algn="tl" rotWithShape="0">
              <a:srgbClr val="333333">
                <a:alpha val="65000"/>
              </a:srgbClr>
            </a:outerShdw>
          </a:effectLst>
        </p:spPr>
      </p:pic>
      <p:sp>
        <p:nvSpPr>
          <p:cNvPr id="4" name="Slide Number Placeholder 3"/>
          <p:cNvSpPr>
            <a:spLocks noGrp="1"/>
          </p:cNvSpPr>
          <p:nvPr>
            <p:ph type="sldNum" sz="quarter" idx="10"/>
          </p:nvPr>
        </p:nvSpPr>
        <p:spPr/>
        <p:txBody>
          <a:bodyPr/>
          <a:lstStyle/>
          <a:p>
            <a:pPr>
              <a:defRPr/>
            </a:pPr>
            <a:fld id="{E04BDC8D-6BC5-4960-9185-EAFE2A26F9E4}" type="slidenum">
              <a:rPr lang="en-US" smtClean="0"/>
              <a:pPr>
                <a:defRPr/>
              </a:pPr>
              <a:t>28</a:t>
            </a:fld>
            <a:endParaRPr lang="en-US"/>
          </a:p>
        </p:txBody>
      </p:sp>
    </p:spTree>
    <p:extLst>
      <p:ext uri="{BB962C8B-B14F-4D97-AF65-F5344CB8AC3E}">
        <p14:creationId xmlns:p14="http://schemas.microsoft.com/office/powerpoint/2010/main" val="1354643623"/>
      </p:ext>
    </p:extLst>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IN" b="0" dirty="0" smtClean="0">
                <a:solidFill>
                  <a:srgbClr val="CC3300"/>
                </a:solidFill>
                <a:latin typeface="Cambria" pitchFamily="18" charset="0"/>
              </a:rPr>
              <a:t>Prerequisites for network construction</a:t>
            </a:r>
            <a:endParaRPr lang="en-US" b="0" dirty="0">
              <a:solidFill>
                <a:srgbClr val="CC3300"/>
              </a:solidFill>
              <a:latin typeface="Cambria" pitchFamily="18" charset="0"/>
            </a:endParaRPr>
          </a:p>
        </p:txBody>
      </p:sp>
      <p:sp>
        <p:nvSpPr>
          <p:cNvPr id="3" name="Content Placeholder 2"/>
          <p:cNvSpPr>
            <a:spLocks noGrp="1"/>
          </p:cNvSpPr>
          <p:nvPr>
            <p:ph idx="1"/>
          </p:nvPr>
        </p:nvSpPr>
        <p:spPr/>
        <p:txBody>
          <a:bodyPr/>
          <a:lstStyle/>
          <a:p>
            <a:pPr marL="0" indent="0">
              <a:buNone/>
            </a:pPr>
            <a:r>
              <a:rPr lang="en-IN" dirty="0" smtClean="0">
                <a:latin typeface="Cambria" pitchFamily="18" charset="0"/>
              </a:rPr>
              <a:t>Information that is required before constructing the project network:</a:t>
            </a:r>
          </a:p>
          <a:p>
            <a:pPr>
              <a:buFont typeface="Wingdings" pitchFamily="2" charset="2"/>
              <a:buChar char="ü"/>
            </a:pPr>
            <a:r>
              <a:rPr lang="en-IN" dirty="0" smtClean="0">
                <a:latin typeface="Cambria" pitchFamily="18" charset="0"/>
              </a:rPr>
              <a:t>Activity List</a:t>
            </a:r>
          </a:p>
          <a:p>
            <a:pPr>
              <a:buFont typeface="Wingdings" pitchFamily="2" charset="2"/>
              <a:buChar char="ü"/>
            </a:pPr>
            <a:r>
              <a:rPr lang="en-IN" dirty="0" smtClean="0">
                <a:latin typeface="Cambria" pitchFamily="18" charset="0"/>
              </a:rPr>
              <a:t>Individual activity durations </a:t>
            </a:r>
          </a:p>
          <a:p>
            <a:pPr lvl="1">
              <a:buFont typeface="Wingdings" pitchFamily="2" charset="2"/>
              <a:buChar char="ü"/>
            </a:pPr>
            <a:r>
              <a:rPr lang="en-IN" dirty="0" smtClean="0">
                <a:latin typeface="Cambria" pitchFamily="18" charset="0"/>
              </a:rPr>
              <a:t>Estimated using D = Q/NP</a:t>
            </a:r>
          </a:p>
          <a:p>
            <a:pPr lvl="1">
              <a:buFont typeface="Wingdings" pitchFamily="2" charset="2"/>
              <a:buChar char="ü"/>
            </a:pPr>
            <a:r>
              <a:rPr lang="en-IN" dirty="0" smtClean="0">
                <a:latin typeface="Cambria" pitchFamily="18" charset="0"/>
              </a:rPr>
              <a:t>Q = Quantity of work; N = Number of resources; P = Productivity</a:t>
            </a:r>
          </a:p>
          <a:p>
            <a:pPr>
              <a:buFont typeface="Wingdings" pitchFamily="2" charset="2"/>
              <a:buChar char="ü"/>
            </a:pPr>
            <a:r>
              <a:rPr lang="en-IN" dirty="0" smtClean="0">
                <a:latin typeface="Cambria" pitchFamily="18" charset="0"/>
              </a:rPr>
              <a:t>Precedence relationships</a:t>
            </a:r>
            <a:endParaRPr lang="en-US" dirty="0">
              <a:latin typeface="Cambria" pitchFamily="18" charset="0"/>
            </a:endParaRPr>
          </a:p>
        </p:txBody>
      </p:sp>
      <p:sp>
        <p:nvSpPr>
          <p:cNvPr id="4" name="Slide Number Placeholder 3"/>
          <p:cNvSpPr>
            <a:spLocks noGrp="1"/>
          </p:cNvSpPr>
          <p:nvPr>
            <p:ph type="sldNum" sz="quarter" idx="10"/>
          </p:nvPr>
        </p:nvSpPr>
        <p:spPr/>
        <p:txBody>
          <a:bodyPr/>
          <a:lstStyle/>
          <a:p>
            <a:pPr>
              <a:defRPr/>
            </a:pPr>
            <a:fld id="{E04BDC8D-6BC5-4960-9185-EAFE2A26F9E4}" type="slidenum">
              <a:rPr lang="en-US" smtClean="0"/>
              <a:pPr>
                <a:defRPr/>
              </a:pPr>
              <a:t>29</a:t>
            </a:fld>
            <a:endParaRPr lang="en-US"/>
          </a:p>
        </p:txBody>
      </p:sp>
    </p:spTree>
    <p:extLst>
      <p:ext uri="{BB962C8B-B14F-4D97-AF65-F5344CB8AC3E}">
        <p14:creationId xmlns:p14="http://schemas.microsoft.com/office/powerpoint/2010/main" val="1921848216"/>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What  a dashboard means in this context..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69310447"/>
              </p:ext>
            </p:extLst>
          </p:nvPr>
        </p:nvGraphicFramePr>
        <p:xfrm>
          <a:off x="279400" y="1044575"/>
          <a:ext cx="8561388" cy="4881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0"/>
          </p:nvPr>
        </p:nvSpPr>
        <p:spPr/>
        <p:txBody>
          <a:bodyPr/>
          <a:lstStyle/>
          <a:p>
            <a:pPr>
              <a:defRPr/>
            </a:pPr>
            <a:fld id="{E04BDC8D-6BC5-4960-9185-EAFE2A26F9E4}" type="slidenum">
              <a:rPr lang="en-US" smtClean="0"/>
              <a:pPr>
                <a:defRPr/>
              </a:pPr>
              <a:t>3</a:t>
            </a:fld>
            <a:endParaRPr lang="en-US"/>
          </a:p>
        </p:txBody>
      </p:sp>
    </p:spTree>
    <p:extLst>
      <p:ext uri="{BB962C8B-B14F-4D97-AF65-F5344CB8AC3E}">
        <p14:creationId xmlns:p14="http://schemas.microsoft.com/office/powerpoint/2010/main" val="2133334583"/>
      </p:ext>
    </p:extLst>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0" dirty="0" smtClean="0">
                <a:solidFill>
                  <a:srgbClr val="007635"/>
                </a:solidFill>
                <a:latin typeface="Cambria" pitchFamily="18" charset="0"/>
              </a:rPr>
              <a:t>Critical Path Calculation</a:t>
            </a:r>
            <a:endParaRPr lang="en-US" b="0" dirty="0">
              <a:solidFill>
                <a:srgbClr val="007635"/>
              </a:solidFill>
              <a:latin typeface="Cambria" pitchFamily="18" charset="0"/>
            </a:endParaRPr>
          </a:p>
        </p:txBody>
      </p:sp>
      <p:sp>
        <p:nvSpPr>
          <p:cNvPr id="3" name="Content Placeholder 2"/>
          <p:cNvSpPr>
            <a:spLocks noGrp="1"/>
          </p:cNvSpPr>
          <p:nvPr>
            <p:ph idx="1"/>
          </p:nvPr>
        </p:nvSpPr>
        <p:spPr/>
        <p:txBody>
          <a:bodyPr/>
          <a:lstStyle/>
          <a:p>
            <a:pPr marL="0" indent="0">
              <a:buNone/>
            </a:pPr>
            <a:r>
              <a:rPr lang="en-IN" dirty="0" smtClean="0">
                <a:solidFill>
                  <a:srgbClr val="FF0000"/>
                </a:solidFill>
                <a:latin typeface="Cambria" pitchFamily="18" charset="0"/>
              </a:rPr>
              <a:t>Example Project:</a:t>
            </a:r>
          </a:p>
          <a:p>
            <a:pPr marL="0" indent="0">
              <a:buNone/>
            </a:pPr>
            <a:endParaRPr lang="en-US" dirty="0">
              <a:latin typeface="Cambria" pitchFamily="18" charset="0"/>
            </a:endParaRPr>
          </a:p>
        </p:txBody>
      </p:sp>
      <p:sp>
        <p:nvSpPr>
          <p:cNvPr id="4" name="Slide Number Placeholder 3"/>
          <p:cNvSpPr>
            <a:spLocks noGrp="1"/>
          </p:cNvSpPr>
          <p:nvPr>
            <p:ph type="sldNum" sz="quarter" idx="10"/>
          </p:nvPr>
        </p:nvSpPr>
        <p:spPr/>
        <p:txBody>
          <a:bodyPr/>
          <a:lstStyle/>
          <a:p>
            <a:pPr>
              <a:defRPr/>
            </a:pPr>
            <a:fld id="{E04BDC8D-6BC5-4960-9185-EAFE2A26F9E4}" type="slidenum">
              <a:rPr lang="en-US" smtClean="0"/>
              <a:pPr>
                <a:defRPr/>
              </a:pPr>
              <a:t>30</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919" y="1492624"/>
            <a:ext cx="8390964" cy="4854388"/>
          </a:xfrm>
          <a:prstGeom prst="rect">
            <a:avLst/>
          </a:prstGeom>
        </p:spPr>
      </p:pic>
    </p:spTree>
    <p:extLst>
      <p:ext uri="{BB962C8B-B14F-4D97-AF65-F5344CB8AC3E}">
        <p14:creationId xmlns:p14="http://schemas.microsoft.com/office/powerpoint/2010/main" val="2459912617"/>
      </p:ext>
    </p:extLst>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E04BDC8D-6BC5-4960-9185-EAFE2A26F9E4}" type="slidenum">
              <a:rPr lang="en-US" smtClean="0"/>
              <a:pPr>
                <a:defRPr/>
              </a:pPr>
              <a:t>31</a:t>
            </a:fld>
            <a:endParaRPr lang="en-US"/>
          </a:p>
        </p:txBody>
      </p:sp>
      <p:sp>
        <p:nvSpPr>
          <p:cNvPr id="6" name="Content Placeholder 5"/>
          <p:cNvSpPr>
            <a:spLocks noGrp="1"/>
          </p:cNvSpPr>
          <p:nvPr>
            <p:ph idx="1"/>
          </p:nvPr>
        </p:nvSpPr>
        <p:spPr/>
        <p:txBody>
          <a:bodyPr/>
          <a:lstStyle/>
          <a:p>
            <a:pPr marL="0" indent="0">
              <a:buNone/>
            </a:pPr>
            <a:r>
              <a:rPr lang="en-IN" dirty="0" smtClean="0">
                <a:solidFill>
                  <a:srgbClr val="FF0000"/>
                </a:solidFill>
                <a:latin typeface="Cambria" pitchFamily="18" charset="0"/>
              </a:rPr>
              <a:t>Solution:</a:t>
            </a:r>
          </a:p>
          <a:p>
            <a:pPr marL="0" indent="0">
              <a:buNone/>
            </a:pPr>
            <a:endParaRPr lang="en-US" dirty="0">
              <a:latin typeface="Cambria" pitchFamily="18"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472" y="1519518"/>
            <a:ext cx="8706316" cy="4536141"/>
          </a:xfrm>
          <a:prstGeom prst="rect">
            <a:avLst/>
          </a:prstGeom>
        </p:spPr>
      </p:pic>
    </p:spTree>
    <p:extLst>
      <p:ext uri="{BB962C8B-B14F-4D97-AF65-F5344CB8AC3E}">
        <p14:creationId xmlns:p14="http://schemas.microsoft.com/office/powerpoint/2010/main" val="3746844163"/>
      </p:ext>
    </p:extLst>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sz="2800" b="0" dirty="0" smtClean="0">
                <a:solidFill>
                  <a:schemeClr val="accent4">
                    <a:lumMod val="85000"/>
                    <a:lumOff val="15000"/>
                  </a:schemeClr>
                </a:solidFill>
                <a:latin typeface="Cambria" pitchFamily="18" charset="0"/>
              </a:rPr>
              <a:t>Activity Status Report</a:t>
            </a:r>
            <a:endParaRPr lang="en-US" sz="2800" b="0" dirty="0">
              <a:solidFill>
                <a:schemeClr val="accent4">
                  <a:lumMod val="85000"/>
                  <a:lumOff val="15000"/>
                </a:schemeClr>
              </a:solidFill>
              <a:latin typeface="Cambria" pitchFamily="18" charset="0"/>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9400" y="847165"/>
            <a:ext cx="8568765" cy="5338482"/>
          </a:xfrm>
        </p:spPr>
      </p:pic>
      <p:sp>
        <p:nvSpPr>
          <p:cNvPr id="4" name="Slide Number Placeholder 3"/>
          <p:cNvSpPr>
            <a:spLocks noGrp="1"/>
          </p:cNvSpPr>
          <p:nvPr>
            <p:ph type="sldNum" sz="quarter" idx="10"/>
          </p:nvPr>
        </p:nvSpPr>
        <p:spPr/>
        <p:txBody>
          <a:bodyPr/>
          <a:lstStyle/>
          <a:p>
            <a:pPr>
              <a:defRPr/>
            </a:pPr>
            <a:fld id="{E04BDC8D-6BC5-4960-9185-EAFE2A26F9E4}" type="slidenum">
              <a:rPr lang="en-US" smtClean="0"/>
              <a:pPr>
                <a:defRPr/>
              </a:pPr>
              <a:t>32</a:t>
            </a:fld>
            <a:endParaRPr lang="en-US"/>
          </a:p>
        </p:txBody>
      </p:sp>
    </p:spTree>
    <p:extLst>
      <p:ext uri="{BB962C8B-B14F-4D97-AF65-F5344CB8AC3E}">
        <p14:creationId xmlns:p14="http://schemas.microsoft.com/office/powerpoint/2010/main" val="1123675858"/>
      </p:ext>
    </p:extLst>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659" y="1024964"/>
            <a:ext cx="7259638" cy="403225"/>
          </a:xfrm>
        </p:spPr>
        <p:txBody>
          <a:bodyPr/>
          <a:lstStyle/>
          <a:p>
            <a:pPr algn="ctr"/>
            <a:r>
              <a:rPr lang="en-IN" b="0" dirty="0" smtClean="0">
                <a:solidFill>
                  <a:srgbClr val="800080"/>
                </a:solidFill>
                <a:latin typeface="Cambria" pitchFamily="18" charset="0"/>
              </a:rPr>
              <a:t>Wireless Networking</a:t>
            </a:r>
            <a:endParaRPr lang="en-US" b="0" dirty="0">
              <a:solidFill>
                <a:srgbClr val="800080"/>
              </a:solidFill>
              <a:latin typeface="Cambria" pitchFamily="18" charset="0"/>
            </a:endParaRPr>
          </a:p>
        </p:txBody>
      </p:sp>
      <p:sp>
        <p:nvSpPr>
          <p:cNvPr id="3" name="Content Placeholder 2"/>
          <p:cNvSpPr>
            <a:spLocks noGrp="1"/>
          </p:cNvSpPr>
          <p:nvPr>
            <p:ph idx="1"/>
          </p:nvPr>
        </p:nvSpPr>
        <p:spPr>
          <a:xfrm>
            <a:off x="279400" y="1869141"/>
            <a:ext cx="8561388" cy="4056997"/>
          </a:xfrm>
        </p:spPr>
        <p:txBody>
          <a:bodyPr/>
          <a:lstStyle/>
          <a:p>
            <a:r>
              <a:rPr lang="en-IN" dirty="0" smtClean="0">
                <a:latin typeface="Cambria" pitchFamily="18" charset="0"/>
              </a:rPr>
              <a:t>The size of the network of the dashboard:</a:t>
            </a:r>
          </a:p>
          <a:p>
            <a:pPr lvl="1"/>
            <a:r>
              <a:rPr lang="en-IN" dirty="0" smtClean="0">
                <a:latin typeface="Cambria" pitchFamily="18" charset="0"/>
              </a:rPr>
              <a:t>20 sq. km.</a:t>
            </a:r>
          </a:p>
          <a:p>
            <a:pPr lvl="1"/>
            <a:r>
              <a:rPr lang="en-IN" dirty="0" smtClean="0">
                <a:latin typeface="Cambria" pitchFamily="18" charset="0"/>
              </a:rPr>
              <a:t>1000 machines</a:t>
            </a:r>
          </a:p>
          <a:p>
            <a:r>
              <a:rPr lang="en-IN" dirty="0" smtClean="0">
                <a:latin typeface="Cambria" pitchFamily="18" charset="0"/>
              </a:rPr>
              <a:t>Wireless is feasible for such a network</a:t>
            </a:r>
          </a:p>
          <a:p>
            <a:r>
              <a:rPr lang="en-IN" dirty="0" smtClean="0">
                <a:latin typeface="Cambria" pitchFamily="18" charset="0"/>
              </a:rPr>
              <a:t>Two famous types of wireless : </a:t>
            </a:r>
          </a:p>
          <a:p>
            <a:pPr lvl="1"/>
            <a:r>
              <a:rPr lang="en-IN" dirty="0" smtClean="0">
                <a:latin typeface="Cambria" pitchFamily="18" charset="0"/>
              </a:rPr>
              <a:t>IEEE 802.11 or Wireless Ethernet</a:t>
            </a:r>
          </a:p>
          <a:p>
            <a:pPr lvl="1"/>
            <a:r>
              <a:rPr lang="en-IN" dirty="0" smtClean="0">
                <a:latin typeface="Cambria" pitchFamily="18" charset="0"/>
              </a:rPr>
              <a:t> Bluetooth</a:t>
            </a:r>
            <a:endParaRPr lang="en-US" dirty="0">
              <a:latin typeface="Cambria" pitchFamily="18" charset="0"/>
            </a:endParaRPr>
          </a:p>
        </p:txBody>
      </p:sp>
      <p:sp>
        <p:nvSpPr>
          <p:cNvPr id="4" name="Slide Number Placeholder 3"/>
          <p:cNvSpPr>
            <a:spLocks noGrp="1"/>
          </p:cNvSpPr>
          <p:nvPr>
            <p:ph type="sldNum" sz="quarter" idx="10"/>
          </p:nvPr>
        </p:nvSpPr>
        <p:spPr/>
        <p:txBody>
          <a:bodyPr/>
          <a:lstStyle/>
          <a:p>
            <a:pPr>
              <a:defRPr/>
            </a:pPr>
            <a:fld id="{E04BDC8D-6BC5-4960-9185-EAFE2A26F9E4}" type="slidenum">
              <a:rPr lang="en-US" smtClean="0"/>
              <a:pPr>
                <a:defRPr/>
              </a:pPr>
              <a:t>33</a:t>
            </a:fld>
            <a:endParaRPr lang="en-US"/>
          </a:p>
        </p:txBody>
      </p:sp>
    </p:spTree>
    <p:extLst>
      <p:ext uri="{BB962C8B-B14F-4D97-AF65-F5344CB8AC3E}">
        <p14:creationId xmlns:p14="http://schemas.microsoft.com/office/powerpoint/2010/main" val="959280443"/>
      </p:ext>
    </p:extLst>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sz="2800" b="0" dirty="0" smtClean="0">
                <a:solidFill>
                  <a:schemeClr val="accent2">
                    <a:lumMod val="75000"/>
                  </a:schemeClr>
                </a:solidFill>
                <a:latin typeface="Cambria" pitchFamily="18" charset="0"/>
              </a:rPr>
              <a:t>IEEE 802.11</a:t>
            </a:r>
            <a:endParaRPr lang="en-US" sz="2800" b="0" dirty="0">
              <a:solidFill>
                <a:schemeClr val="accent2">
                  <a:lumMod val="75000"/>
                </a:schemeClr>
              </a:solidFill>
              <a:latin typeface="Cambria" pitchFamily="18" charset="0"/>
            </a:endParaRPr>
          </a:p>
        </p:txBody>
      </p:sp>
      <p:sp>
        <p:nvSpPr>
          <p:cNvPr id="3" name="Content Placeholder 2"/>
          <p:cNvSpPr>
            <a:spLocks noGrp="1"/>
          </p:cNvSpPr>
          <p:nvPr>
            <p:ph idx="1"/>
          </p:nvPr>
        </p:nvSpPr>
        <p:spPr/>
        <p:txBody>
          <a:bodyPr/>
          <a:lstStyle/>
          <a:p>
            <a:r>
              <a:rPr lang="en-IN" dirty="0" smtClean="0">
                <a:latin typeface="Cambria" pitchFamily="18" charset="0"/>
              </a:rPr>
              <a:t>Basic Service Set: Consists of mobile or stationary stations with an optional ‘access point’.</a:t>
            </a:r>
            <a:endParaRPr lang="en-US" dirty="0" smtClean="0">
              <a:latin typeface="Cambria" pitchFamily="18" charset="0"/>
            </a:endParaRPr>
          </a:p>
          <a:p>
            <a:pPr lvl="1"/>
            <a:r>
              <a:rPr lang="en-IN" dirty="0" smtClean="0">
                <a:latin typeface="Cambria" pitchFamily="18" charset="0"/>
              </a:rPr>
              <a:t>Ad-Hoc : No Access Point</a:t>
            </a:r>
          </a:p>
          <a:p>
            <a:pPr lvl="1"/>
            <a:r>
              <a:rPr lang="en-IN" dirty="0" smtClean="0">
                <a:latin typeface="Cambria" pitchFamily="18" charset="0"/>
              </a:rPr>
              <a:t>Infrastructure : With Access Point</a:t>
            </a:r>
          </a:p>
        </p:txBody>
      </p:sp>
      <p:sp>
        <p:nvSpPr>
          <p:cNvPr id="4" name="Slide Number Placeholder 3"/>
          <p:cNvSpPr>
            <a:spLocks noGrp="1"/>
          </p:cNvSpPr>
          <p:nvPr>
            <p:ph type="sldNum" sz="quarter" idx="10"/>
          </p:nvPr>
        </p:nvSpPr>
        <p:spPr/>
        <p:txBody>
          <a:bodyPr/>
          <a:lstStyle/>
          <a:p>
            <a:pPr>
              <a:defRPr/>
            </a:pPr>
            <a:fld id="{E04BDC8D-6BC5-4960-9185-EAFE2A26F9E4}" type="slidenum">
              <a:rPr lang="en-US" smtClean="0"/>
              <a:pPr>
                <a:defRPr/>
              </a:pPr>
              <a:t>34</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6860" y="2738963"/>
            <a:ext cx="4168588" cy="2312649"/>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62215" y="2738963"/>
            <a:ext cx="3964925" cy="2312649"/>
          </a:xfrm>
          <a:prstGeom prst="rect">
            <a:avLst/>
          </a:prstGeom>
        </p:spPr>
      </p:pic>
    </p:spTree>
    <p:extLst>
      <p:ext uri="{BB962C8B-B14F-4D97-AF65-F5344CB8AC3E}">
        <p14:creationId xmlns:p14="http://schemas.microsoft.com/office/powerpoint/2010/main" val="3218774999"/>
      </p:ext>
    </p:extLst>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smtClean="0">
                <a:latin typeface="Cambria" pitchFamily="18" charset="0"/>
              </a:rPr>
              <a:t>Extended Service Set: It is made up of 2 or more BSSs with APs.</a:t>
            </a:r>
            <a:endParaRPr lang="en-US" dirty="0">
              <a:latin typeface="Cambria" pitchFamily="18" charset="0"/>
            </a:endParaRPr>
          </a:p>
        </p:txBody>
      </p:sp>
      <p:sp>
        <p:nvSpPr>
          <p:cNvPr id="4" name="Slide Number Placeholder 3"/>
          <p:cNvSpPr>
            <a:spLocks noGrp="1"/>
          </p:cNvSpPr>
          <p:nvPr>
            <p:ph type="sldNum" sz="quarter" idx="10"/>
          </p:nvPr>
        </p:nvSpPr>
        <p:spPr/>
        <p:txBody>
          <a:bodyPr/>
          <a:lstStyle/>
          <a:p>
            <a:pPr>
              <a:defRPr/>
            </a:pPr>
            <a:fld id="{E04BDC8D-6BC5-4960-9185-EAFE2A26F9E4}" type="slidenum">
              <a:rPr lang="en-US" smtClean="0"/>
              <a:pPr>
                <a:defRPr/>
              </a:pPr>
              <a:t>35</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908" y="1479177"/>
            <a:ext cx="8410785" cy="4285597"/>
          </a:xfrm>
          <a:prstGeom prst="rect">
            <a:avLst/>
          </a:prstGeom>
        </p:spPr>
      </p:pic>
    </p:spTree>
    <p:extLst>
      <p:ext uri="{BB962C8B-B14F-4D97-AF65-F5344CB8AC3E}">
        <p14:creationId xmlns:p14="http://schemas.microsoft.com/office/powerpoint/2010/main" val="2124018781"/>
      </p:ext>
    </p:extLst>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6644" y="3431988"/>
            <a:ext cx="7259638" cy="403225"/>
          </a:xfrm>
        </p:spPr>
        <p:txBody>
          <a:bodyPr/>
          <a:lstStyle/>
          <a:p>
            <a:pPr algn="ctr"/>
            <a:r>
              <a:rPr lang="en-IN" sz="2800" b="0" dirty="0" smtClean="0">
                <a:solidFill>
                  <a:schemeClr val="tx1"/>
                </a:solidFill>
                <a:latin typeface="Cambria" pitchFamily="18" charset="0"/>
              </a:rPr>
              <a:t>RECOMMENDATIONS</a:t>
            </a:r>
            <a:endParaRPr lang="en-US" sz="2800" b="0" dirty="0">
              <a:solidFill>
                <a:schemeClr val="tx1"/>
              </a:solidFill>
              <a:latin typeface="Cambria" pitchFamily="18" charset="0"/>
            </a:endParaRPr>
          </a:p>
        </p:txBody>
      </p:sp>
      <p:sp>
        <p:nvSpPr>
          <p:cNvPr id="4" name="Slide Number Placeholder 3"/>
          <p:cNvSpPr>
            <a:spLocks noGrp="1"/>
          </p:cNvSpPr>
          <p:nvPr>
            <p:ph type="sldNum" sz="quarter" idx="10"/>
          </p:nvPr>
        </p:nvSpPr>
        <p:spPr/>
        <p:txBody>
          <a:bodyPr/>
          <a:lstStyle/>
          <a:p>
            <a:pPr>
              <a:defRPr/>
            </a:pPr>
            <a:fld id="{E04BDC8D-6BC5-4960-9185-EAFE2A26F9E4}" type="slidenum">
              <a:rPr lang="en-US" smtClean="0"/>
              <a:pPr>
                <a:defRPr/>
              </a:pPr>
              <a:t>36</a:t>
            </a:fld>
            <a:endParaRPr lang="en-US"/>
          </a:p>
        </p:txBody>
      </p:sp>
    </p:spTree>
    <p:extLst>
      <p:ext uri="{BB962C8B-B14F-4D97-AF65-F5344CB8AC3E}">
        <p14:creationId xmlns:p14="http://schemas.microsoft.com/office/powerpoint/2010/main" val="2094475441"/>
      </p:ext>
    </p:extLst>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0" i="1" dirty="0" smtClean="0">
                <a:latin typeface="Cambria" pitchFamily="18" charset="0"/>
              </a:rPr>
              <a:t>Recommendation  #1</a:t>
            </a:r>
            <a:endParaRPr lang="en-US" b="0" i="1" dirty="0">
              <a:latin typeface="Cambria" pitchFamily="18" charset="0"/>
            </a:endParaRPr>
          </a:p>
        </p:txBody>
      </p:sp>
      <p:sp>
        <p:nvSpPr>
          <p:cNvPr id="3" name="Slide Number Placeholder 2"/>
          <p:cNvSpPr>
            <a:spLocks noGrp="1"/>
          </p:cNvSpPr>
          <p:nvPr>
            <p:ph type="sldNum" sz="quarter" idx="10"/>
          </p:nvPr>
        </p:nvSpPr>
        <p:spPr/>
        <p:txBody>
          <a:bodyPr/>
          <a:lstStyle/>
          <a:p>
            <a:pPr>
              <a:defRPr/>
            </a:pPr>
            <a:fld id="{227D7A70-06BA-41B3-8E5E-3D85A8DBAD4C}" type="slidenum">
              <a:rPr lang="en-US" smtClean="0"/>
              <a:pPr>
                <a:defRPr/>
              </a:pPr>
              <a:t>37</a:t>
            </a:fld>
            <a:endParaRPr lang="en-US"/>
          </a:p>
        </p:txBody>
      </p:sp>
      <p:sp>
        <p:nvSpPr>
          <p:cNvPr id="4" name="Content Placeholder 3"/>
          <p:cNvSpPr>
            <a:spLocks noGrp="1"/>
          </p:cNvSpPr>
          <p:nvPr>
            <p:ph idx="1"/>
          </p:nvPr>
        </p:nvSpPr>
        <p:spPr/>
        <p:txBody>
          <a:bodyPr/>
          <a:lstStyle/>
          <a:p>
            <a:r>
              <a:rPr lang="en-IN" i="1" dirty="0">
                <a:latin typeface="Cambria" pitchFamily="18" charset="0"/>
              </a:rPr>
              <a:t>Recommendation: </a:t>
            </a:r>
            <a:r>
              <a:rPr lang="en-IN" b="1" i="1" dirty="0">
                <a:latin typeface="Cambria" pitchFamily="18" charset="0"/>
              </a:rPr>
              <a:t>Design and maintain a database exclusively storing data pertaining to irrigation projects.</a:t>
            </a:r>
            <a:endParaRPr lang="en-US" b="1" i="1" dirty="0">
              <a:latin typeface="Cambria" pitchFamily="18" charset="0"/>
            </a:endParaRPr>
          </a:p>
          <a:p>
            <a:pPr marL="0" indent="0">
              <a:buNone/>
            </a:pP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783605635"/>
              </p:ext>
            </p:extLst>
          </p:nvPr>
        </p:nvGraphicFramePr>
        <p:xfrm>
          <a:off x="279400" y="2190892"/>
          <a:ext cx="8561388" cy="3758981"/>
        </p:xfrm>
        <a:graphic>
          <a:graphicData uri="http://schemas.openxmlformats.org/drawingml/2006/table">
            <a:tbl>
              <a:tblPr firstCol="1" bandRow="1">
                <a:tableStyleId>{0E3FDE45-AF77-4B5C-9715-49D594BDF05E}</a:tableStyleId>
              </a:tblPr>
              <a:tblGrid>
                <a:gridCol w="8561388"/>
              </a:tblGrid>
              <a:tr h="384109">
                <a:tc>
                  <a:txBody>
                    <a:bodyPr/>
                    <a:lstStyle/>
                    <a:p>
                      <a:pPr marL="0" marR="0" algn="just">
                        <a:lnSpc>
                          <a:spcPct val="150000"/>
                        </a:lnSpc>
                        <a:spcBef>
                          <a:spcPts val="0"/>
                        </a:spcBef>
                        <a:spcAft>
                          <a:spcPts val="0"/>
                        </a:spcAft>
                      </a:pPr>
                      <a:r>
                        <a:rPr lang="en-IN" sz="1400" dirty="0">
                          <a:effectLst/>
                          <a:latin typeface="Cambria" pitchFamily="18" charset="0"/>
                        </a:rPr>
                        <a:t>Reasons</a:t>
                      </a:r>
                      <a:endParaRPr lang="en-US" sz="1400" dirty="0">
                        <a:solidFill>
                          <a:srgbClr val="000000"/>
                        </a:solidFill>
                        <a:effectLst/>
                        <a:latin typeface="Cambria" pitchFamily="18" charset="0"/>
                        <a:ea typeface="Calibri"/>
                        <a:cs typeface="Times New Roman"/>
                      </a:endParaRPr>
                    </a:p>
                  </a:txBody>
                  <a:tcPr marL="68580" marR="68580" marT="0" marB="0"/>
                </a:tc>
              </a:tr>
              <a:tr h="464034">
                <a:tc>
                  <a:txBody>
                    <a:bodyPr/>
                    <a:lstStyle/>
                    <a:p>
                      <a:pPr marL="0" marR="0" algn="just">
                        <a:lnSpc>
                          <a:spcPct val="150000"/>
                        </a:lnSpc>
                        <a:spcBef>
                          <a:spcPts val="0"/>
                        </a:spcBef>
                        <a:spcAft>
                          <a:spcPts val="0"/>
                        </a:spcAft>
                      </a:pPr>
                      <a:r>
                        <a:rPr lang="en-US" sz="1400">
                          <a:effectLst/>
                          <a:latin typeface="Cambria" pitchFamily="18" charset="0"/>
                        </a:rPr>
                        <a:t>Disorganized storage of data – Time consuming process to access small amount of data.</a:t>
                      </a:r>
                      <a:endParaRPr lang="en-US" sz="1400">
                        <a:solidFill>
                          <a:srgbClr val="000000"/>
                        </a:solidFill>
                        <a:effectLst/>
                        <a:latin typeface="Cambria" pitchFamily="18" charset="0"/>
                        <a:ea typeface="Calibri"/>
                        <a:cs typeface="Times New Roman"/>
                      </a:endParaRPr>
                    </a:p>
                  </a:txBody>
                  <a:tcPr marL="68580" marR="68580" marT="0" marB="0"/>
                </a:tc>
              </a:tr>
              <a:tr h="384109">
                <a:tc>
                  <a:txBody>
                    <a:bodyPr/>
                    <a:lstStyle/>
                    <a:p>
                      <a:pPr marL="0" marR="0" algn="just">
                        <a:lnSpc>
                          <a:spcPct val="150000"/>
                        </a:lnSpc>
                        <a:spcBef>
                          <a:spcPts val="0"/>
                        </a:spcBef>
                        <a:spcAft>
                          <a:spcPts val="0"/>
                        </a:spcAft>
                      </a:pPr>
                      <a:r>
                        <a:rPr lang="en-IN" sz="1400">
                          <a:effectLst/>
                          <a:latin typeface="Cambria" pitchFamily="18" charset="0"/>
                        </a:rPr>
                        <a:t>Scope</a:t>
                      </a:r>
                      <a:endParaRPr lang="en-US" sz="1400">
                        <a:solidFill>
                          <a:srgbClr val="000000"/>
                        </a:solidFill>
                        <a:effectLst/>
                        <a:latin typeface="Cambria" pitchFamily="18" charset="0"/>
                        <a:ea typeface="Calibri"/>
                        <a:cs typeface="Times New Roman"/>
                      </a:endParaRPr>
                    </a:p>
                  </a:txBody>
                  <a:tcPr marL="68580" marR="68580" marT="0" marB="0"/>
                </a:tc>
              </a:tr>
              <a:tr h="384109">
                <a:tc>
                  <a:txBody>
                    <a:bodyPr/>
                    <a:lstStyle/>
                    <a:p>
                      <a:pPr marL="0" marR="0" algn="just">
                        <a:lnSpc>
                          <a:spcPct val="150000"/>
                        </a:lnSpc>
                        <a:spcBef>
                          <a:spcPts val="0"/>
                        </a:spcBef>
                        <a:spcAft>
                          <a:spcPts val="0"/>
                        </a:spcAft>
                      </a:pPr>
                      <a:r>
                        <a:rPr lang="en-US" sz="1400">
                          <a:effectLst/>
                          <a:latin typeface="Cambria" pitchFamily="18" charset="0"/>
                        </a:rPr>
                        <a:t>Storage of data pertaining to irrigation projects – Quick access to records.</a:t>
                      </a:r>
                      <a:endParaRPr lang="en-US" sz="1400">
                        <a:solidFill>
                          <a:srgbClr val="000000"/>
                        </a:solidFill>
                        <a:effectLst/>
                        <a:latin typeface="Cambria" pitchFamily="18" charset="0"/>
                        <a:ea typeface="Calibri"/>
                        <a:cs typeface="Times New Roman"/>
                      </a:endParaRPr>
                    </a:p>
                  </a:txBody>
                  <a:tcPr marL="68580" marR="68580" marT="0" marB="0"/>
                </a:tc>
              </a:tr>
              <a:tr h="549594">
                <a:tc>
                  <a:txBody>
                    <a:bodyPr/>
                    <a:lstStyle/>
                    <a:p>
                      <a:pPr marL="0" marR="0" algn="just">
                        <a:lnSpc>
                          <a:spcPct val="150000"/>
                        </a:lnSpc>
                        <a:spcBef>
                          <a:spcPts val="0"/>
                        </a:spcBef>
                        <a:spcAft>
                          <a:spcPts val="0"/>
                        </a:spcAft>
                      </a:pPr>
                      <a:r>
                        <a:rPr lang="en-IN" sz="1400">
                          <a:effectLst/>
                          <a:latin typeface="Cambria" pitchFamily="18" charset="0"/>
                        </a:rPr>
                        <a:t>Strategy</a:t>
                      </a:r>
                      <a:endParaRPr lang="en-US" sz="1400">
                        <a:solidFill>
                          <a:srgbClr val="000000"/>
                        </a:solidFill>
                        <a:effectLst/>
                        <a:latin typeface="Cambria" pitchFamily="18" charset="0"/>
                        <a:ea typeface="Calibri"/>
                        <a:cs typeface="Times New Roman"/>
                      </a:endParaRPr>
                    </a:p>
                  </a:txBody>
                  <a:tcPr marL="68580" marR="68580" marT="0" marB="0"/>
                </a:tc>
              </a:tr>
              <a:tr h="1593026">
                <a:tc>
                  <a:txBody>
                    <a:bodyPr/>
                    <a:lstStyle/>
                    <a:p>
                      <a:pPr marL="0" marR="0" algn="just">
                        <a:lnSpc>
                          <a:spcPct val="150000"/>
                        </a:lnSpc>
                        <a:spcBef>
                          <a:spcPts val="0"/>
                        </a:spcBef>
                        <a:spcAft>
                          <a:spcPts val="0"/>
                        </a:spcAft>
                      </a:pPr>
                      <a:r>
                        <a:rPr lang="en-IN" sz="1400" dirty="0">
                          <a:effectLst/>
                          <a:latin typeface="Cambria" pitchFamily="18" charset="0"/>
                        </a:rPr>
                        <a:t>Design the database on the basis of the 3 levels of abstraction – Physical, Logical and View. </a:t>
                      </a:r>
                      <a:r>
                        <a:rPr lang="en-US" sz="1400" dirty="0">
                          <a:effectLst/>
                          <a:latin typeface="Cambria" pitchFamily="18" charset="0"/>
                        </a:rPr>
                        <a:t>Classify the irrigation projects into all possible cases and also define the parameters of each type of project. Construct the database using the 'Relational Database model'.</a:t>
                      </a:r>
                      <a:endParaRPr lang="en-US" sz="1400" dirty="0">
                        <a:solidFill>
                          <a:srgbClr val="000000"/>
                        </a:solidFill>
                        <a:effectLst/>
                        <a:latin typeface="Cambria" pitchFamily="18" charset="0"/>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678966096"/>
      </p:ext>
    </p:extLst>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0" i="1" dirty="0" smtClean="0">
                <a:latin typeface="Cambria" pitchFamily="18" charset="0"/>
              </a:rPr>
              <a:t>Recommendation #2</a:t>
            </a:r>
            <a:endParaRPr lang="en-US" b="0" i="1" dirty="0">
              <a:latin typeface="Cambria" pitchFamily="18" charset="0"/>
            </a:endParaRPr>
          </a:p>
        </p:txBody>
      </p:sp>
      <p:sp>
        <p:nvSpPr>
          <p:cNvPr id="4" name="Slide Number Placeholder 3"/>
          <p:cNvSpPr>
            <a:spLocks noGrp="1"/>
          </p:cNvSpPr>
          <p:nvPr>
            <p:ph type="sldNum" sz="quarter" idx="10"/>
          </p:nvPr>
        </p:nvSpPr>
        <p:spPr/>
        <p:txBody>
          <a:bodyPr/>
          <a:lstStyle/>
          <a:p>
            <a:pPr>
              <a:defRPr/>
            </a:pPr>
            <a:fld id="{E04BDC8D-6BC5-4960-9185-EAFE2A26F9E4}" type="slidenum">
              <a:rPr lang="en-US" smtClean="0"/>
              <a:pPr>
                <a:defRPr/>
              </a:pPr>
              <a:t>38</a:t>
            </a:fld>
            <a:endParaRPr lang="en-US"/>
          </a:p>
        </p:txBody>
      </p:sp>
      <p:sp>
        <p:nvSpPr>
          <p:cNvPr id="3" name="Content Placeholder 2"/>
          <p:cNvSpPr>
            <a:spLocks noGrp="1"/>
          </p:cNvSpPr>
          <p:nvPr>
            <p:ph idx="1"/>
          </p:nvPr>
        </p:nvSpPr>
        <p:spPr/>
        <p:txBody>
          <a:bodyPr/>
          <a:lstStyle/>
          <a:p>
            <a:r>
              <a:rPr lang="en-IN" i="1" dirty="0">
                <a:latin typeface="Cambria" pitchFamily="18" charset="0"/>
              </a:rPr>
              <a:t>Recommendation: </a:t>
            </a:r>
            <a:r>
              <a:rPr lang="en-IN" b="1" i="1" dirty="0">
                <a:latin typeface="Cambria" pitchFamily="18" charset="0"/>
              </a:rPr>
              <a:t>Devise a system which employs the CPM in an organized and formulated manner</a:t>
            </a:r>
            <a:endParaRPr lang="en-US" b="1" i="1" dirty="0">
              <a:latin typeface="Cambria" pitchFamily="18" charset="0"/>
            </a:endParaRPr>
          </a:p>
          <a:p>
            <a:pPr marL="0" indent="0">
              <a:buNone/>
            </a:pP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512859128"/>
              </p:ext>
            </p:extLst>
          </p:nvPr>
        </p:nvGraphicFramePr>
        <p:xfrm>
          <a:off x="416859" y="1815354"/>
          <a:ext cx="8565775" cy="4188240"/>
        </p:xfrm>
        <a:graphic>
          <a:graphicData uri="http://schemas.openxmlformats.org/drawingml/2006/table">
            <a:tbl>
              <a:tblPr firstCol="1" bandRow="1">
                <a:tableStyleId>{5DA37D80-6434-44D0-A028-1B22A696006F}</a:tableStyleId>
              </a:tblPr>
              <a:tblGrid>
                <a:gridCol w="8565775"/>
              </a:tblGrid>
              <a:tr h="319225">
                <a:tc>
                  <a:txBody>
                    <a:bodyPr/>
                    <a:lstStyle/>
                    <a:p>
                      <a:pPr marL="0" marR="0" algn="just">
                        <a:lnSpc>
                          <a:spcPct val="150000"/>
                        </a:lnSpc>
                        <a:spcBef>
                          <a:spcPts val="0"/>
                        </a:spcBef>
                        <a:spcAft>
                          <a:spcPts val="0"/>
                        </a:spcAft>
                      </a:pPr>
                      <a:r>
                        <a:rPr lang="en-IN" sz="1400" dirty="0">
                          <a:effectLst/>
                          <a:latin typeface="Cambria" pitchFamily="18" charset="0"/>
                        </a:rPr>
                        <a:t>Reasons</a:t>
                      </a:r>
                      <a:endParaRPr lang="en-US" sz="1400" dirty="0">
                        <a:solidFill>
                          <a:srgbClr val="000000"/>
                        </a:solidFill>
                        <a:effectLst/>
                        <a:latin typeface="Cambria" pitchFamily="18" charset="0"/>
                        <a:ea typeface="Calibri"/>
                        <a:cs typeface="Times New Roman"/>
                      </a:endParaRPr>
                    </a:p>
                  </a:txBody>
                  <a:tcPr marL="68580" marR="68580" marT="0" marB="0"/>
                </a:tc>
              </a:tr>
              <a:tr h="1133056">
                <a:tc>
                  <a:txBody>
                    <a:bodyPr/>
                    <a:lstStyle/>
                    <a:p>
                      <a:pPr marL="0" marR="0" algn="just">
                        <a:lnSpc>
                          <a:spcPct val="150000"/>
                        </a:lnSpc>
                        <a:spcBef>
                          <a:spcPts val="0"/>
                        </a:spcBef>
                        <a:spcAft>
                          <a:spcPts val="0"/>
                        </a:spcAft>
                      </a:pPr>
                      <a:r>
                        <a:rPr lang="en-IN" sz="1400" dirty="0">
                          <a:effectLst/>
                          <a:latin typeface="Cambria" pitchFamily="18" charset="0"/>
                        </a:rPr>
                        <a:t>The method is used by project related officials in the department. But the manner and form of the method that they use is suspect. This is evident from the incessant delays and roadblocks that plague irrigation projects. It is not uncommon to find projects which are delayed by decades.</a:t>
                      </a:r>
                      <a:endParaRPr lang="en-US" sz="1400" dirty="0">
                        <a:solidFill>
                          <a:srgbClr val="000000"/>
                        </a:solidFill>
                        <a:effectLst/>
                        <a:latin typeface="Cambria" pitchFamily="18" charset="0"/>
                        <a:ea typeface="Calibri"/>
                        <a:cs typeface="Times New Roman"/>
                      </a:endParaRPr>
                    </a:p>
                  </a:txBody>
                  <a:tcPr marL="68580" marR="68580" marT="0" marB="0"/>
                </a:tc>
              </a:tr>
              <a:tr h="319225">
                <a:tc>
                  <a:txBody>
                    <a:bodyPr/>
                    <a:lstStyle/>
                    <a:p>
                      <a:pPr marL="0" marR="0" algn="just">
                        <a:lnSpc>
                          <a:spcPct val="150000"/>
                        </a:lnSpc>
                        <a:spcBef>
                          <a:spcPts val="0"/>
                        </a:spcBef>
                        <a:spcAft>
                          <a:spcPts val="0"/>
                        </a:spcAft>
                      </a:pPr>
                      <a:r>
                        <a:rPr lang="en-IN" sz="1400">
                          <a:effectLst/>
                          <a:latin typeface="Cambria" pitchFamily="18" charset="0"/>
                        </a:rPr>
                        <a:t>Scope</a:t>
                      </a:r>
                      <a:endParaRPr lang="en-US" sz="1400">
                        <a:solidFill>
                          <a:srgbClr val="000000"/>
                        </a:solidFill>
                        <a:effectLst/>
                        <a:latin typeface="Cambria" pitchFamily="18" charset="0"/>
                        <a:ea typeface="Calibri"/>
                        <a:cs typeface="Times New Roman"/>
                      </a:endParaRPr>
                    </a:p>
                  </a:txBody>
                  <a:tcPr marL="68580" marR="68580" marT="0" marB="0"/>
                </a:tc>
              </a:tr>
              <a:tr h="1047532">
                <a:tc>
                  <a:txBody>
                    <a:bodyPr/>
                    <a:lstStyle/>
                    <a:p>
                      <a:pPr marL="0" marR="0" algn="just">
                        <a:lnSpc>
                          <a:spcPct val="150000"/>
                        </a:lnSpc>
                        <a:spcBef>
                          <a:spcPts val="0"/>
                        </a:spcBef>
                        <a:spcAft>
                          <a:spcPts val="0"/>
                        </a:spcAft>
                      </a:pPr>
                      <a:r>
                        <a:rPr lang="en-IN" sz="1400" dirty="0">
                          <a:effectLst/>
                          <a:latin typeface="Cambria" pitchFamily="18" charset="0"/>
                        </a:rPr>
                        <a:t>Reduction both in the number and durations of delays in the course </a:t>
                      </a:r>
                      <a:r>
                        <a:rPr lang="en-IN" sz="1400" dirty="0" smtClean="0">
                          <a:effectLst/>
                          <a:latin typeface="Cambria" pitchFamily="18" charset="0"/>
                        </a:rPr>
                        <a:t>of </a:t>
                      </a:r>
                      <a:r>
                        <a:rPr lang="en-IN" sz="1400" dirty="0">
                          <a:effectLst/>
                          <a:latin typeface="Cambria" pitchFamily="18" charset="0"/>
                        </a:rPr>
                        <a:t>project completion that have been plaguing the department. Cost of projects will also not rise exponentially.</a:t>
                      </a:r>
                      <a:endParaRPr lang="en-US" sz="1400" dirty="0">
                        <a:solidFill>
                          <a:srgbClr val="000000"/>
                        </a:solidFill>
                        <a:effectLst/>
                        <a:latin typeface="Cambria" pitchFamily="18" charset="0"/>
                        <a:ea typeface="Calibri"/>
                        <a:cs typeface="Times New Roman"/>
                      </a:endParaRPr>
                    </a:p>
                  </a:txBody>
                  <a:tcPr marL="68580" marR="68580" marT="0" marB="0"/>
                </a:tc>
              </a:tr>
              <a:tr h="319225">
                <a:tc>
                  <a:txBody>
                    <a:bodyPr/>
                    <a:lstStyle/>
                    <a:p>
                      <a:pPr marL="0" marR="0" algn="just">
                        <a:lnSpc>
                          <a:spcPct val="150000"/>
                        </a:lnSpc>
                        <a:spcBef>
                          <a:spcPts val="0"/>
                        </a:spcBef>
                        <a:spcAft>
                          <a:spcPts val="0"/>
                        </a:spcAft>
                      </a:pPr>
                      <a:r>
                        <a:rPr lang="en-IN" sz="1400">
                          <a:effectLst/>
                          <a:latin typeface="Cambria" pitchFamily="18" charset="0"/>
                        </a:rPr>
                        <a:t>Strategy</a:t>
                      </a:r>
                      <a:endParaRPr lang="en-US" sz="1400">
                        <a:solidFill>
                          <a:srgbClr val="000000"/>
                        </a:solidFill>
                        <a:effectLst/>
                        <a:latin typeface="Cambria" pitchFamily="18" charset="0"/>
                        <a:ea typeface="Calibri"/>
                        <a:cs typeface="Times New Roman"/>
                      </a:endParaRPr>
                    </a:p>
                  </a:txBody>
                  <a:tcPr marL="68580" marR="68580" marT="0" marB="0"/>
                </a:tc>
              </a:tr>
              <a:tr h="1047532">
                <a:tc>
                  <a:txBody>
                    <a:bodyPr/>
                    <a:lstStyle/>
                    <a:p>
                      <a:pPr marL="0" marR="0" algn="just">
                        <a:lnSpc>
                          <a:spcPct val="150000"/>
                        </a:lnSpc>
                        <a:spcBef>
                          <a:spcPts val="0"/>
                        </a:spcBef>
                        <a:spcAft>
                          <a:spcPts val="0"/>
                        </a:spcAft>
                      </a:pPr>
                      <a:r>
                        <a:rPr lang="en-IN" sz="1400" dirty="0">
                          <a:effectLst/>
                          <a:latin typeface="Cambria" pitchFamily="18" charset="0"/>
                        </a:rPr>
                        <a:t>Design the system – Propose this system to the engineers of the department – Find out their opinion on matters like relevance and feasibility – Fine tune the system after incorporating the changes. </a:t>
                      </a:r>
                      <a:endParaRPr lang="en-US" sz="1400" dirty="0">
                        <a:solidFill>
                          <a:srgbClr val="000000"/>
                        </a:solidFill>
                        <a:effectLst/>
                        <a:latin typeface="Cambria" pitchFamily="18" charset="0"/>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778584540"/>
      </p:ext>
    </p:extLst>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0" i="1" dirty="0" smtClean="0">
                <a:latin typeface="Cambria" pitchFamily="18" charset="0"/>
              </a:rPr>
              <a:t>Recommendation #3</a:t>
            </a:r>
            <a:endParaRPr lang="en-US" b="0" i="1" dirty="0">
              <a:latin typeface="Cambria" pitchFamily="18" charset="0"/>
            </a:endParaRPr>
          </a:p>
        </p:txBody>
      </p:sp>
      <p:sp>
        <p:nvSpPr>
          <p:cNvPr id="4" name="Slide Number Placeholder 3"/>
          <p:cNvSpPr>
            <a:spLocks noGrp="1"/>
          </p:cNvSpPr>
          <p:nvPr>
            <p:ph type="sldNum" sz="quarter" idx="10"/>
          </p:nvPr>
        </p:nvSpPr>
        <p:spPr/>
        <p:txBody>
          <a:bodyPr/>
          <a:lstStyle/>
          <a:p>
            <a:pPr>
              <a:defRPr/>
            </a:pPr>
            <a:fld id="{E04BDC8D-6BC5-4960-9185-EAFE2A26F9E4}" type="slidenum">
              <a:rPr lang="en-US" smtClean="0"/>
              <a:pPr>
                <a:defRPr/>
              </a:pPr>
              <a:t>39</a:t>
            </a:fld>
            <a:endParaRPr lang="en-US"/>
          </a:p>
        </p:txBody>
      </p:sp>
      <p:graphicFrame>
        <p:nvGraphicFramePr>
          <p:cNvPr id="10" name="Table 9"/>
          <p:cNvGraphicFramePr>
            <a:graphicFrameLocks noGrp="1"/>
          </p:cNvGraphicFramePr>
          <p:nvPr>
            <p:extLst>
              <p:ext uri="{D42A27DB-BD31-4B8C-83A1-F6EECF244321}">
                <p14:modId xmlns:p14="http://schemas.microsoft.com/office/powerpoint/2010/main" val="570005804"/>
              </p:ext>
            </p:extLst>
          </p:nvPr>
        </p:nvGraphicFramePr>
        <p:xfrm>
          <a:off x="416859" y="1815354"/>
          <a:ext cx="8565775" cy="3816566"/>
        </p:xfrm>
        <a:graphic>
          <a:graphicData uri="http://schemas.openxmlformats.org/drawingml/2006/table">
            <a:tbl>
              <a:tblPr firstCol="1" bandRow="1">
                <a:tableStyleId>{5DA37D80-6434-44D0-A028-1B22A696006F}</a:tableStyleId>
              </a:tblPr>
              <a:tblGrid>
                <a:gridCol w="8565775"/>
              </a:tblGrid>
              <a:tr h="319225">
                <a:tc>
                  <a:txBody>
                    <a:bodyPr/>
                    <a:lstStyle/>
                    <a:p>
                      <a:pPr marL="0" marR="0" algn="just">
                        <a:lnSpc>
                          <a:spcPct val="150000"/>
                        </a:lnSpc>
                        <a:spcBef>
                          <a:spcPts val="0"/>
                        </a:spcBef>
                        <a:spcAft>
                          <a:spcPts val="0"/>
                        </a:spcAft>
                      </a:pPr>
                      <a:r>
                        <a:rPr lang="en-IN" sz="1400" dirty="0">
                          <a:effectLst/>
                          <a:latin typeface="Cambria" pitchFamily="18" charset="0"/>
                        </a:rPr>
                        <a:t>Reasons</a:t>
                      </a:r>
                      <a:endParaRPr lang="en-US" sz="1400" dirty="0">
                        <a:solidFill>
                          <a:srgbClr val="000000"/>
                        </a:solidFill>
                        <a:effectLst/>
                        <a:latin typeface="Cambria" pitchFamily="18" charset="0"/>
                        <a:ea typeface="Calibri"/>
                        <a:cs typeface="Times New Roman"/>
                      </a:endParaRPr>
                    </a:p>
                  </a:txBody>
                  <a:tcPr marL="68580" marR="68580" marT="0" marB="0"/>
                </a:tc>
              </a:tr>
              <a:tr h="1012033">
                <a:tc>
                  <a:txBody>
                    <a:bodyPr/>
                    <a:lstStyle/>
                    <a:p>
                      <a:pPr marL="0" marR="0" algn="just">
                        <a:lnSpc>
                          <a:spcPct val="100000"/>
                        </a:lnSpc>
                        <a:spcBef>
                          <a:spcPts val="0"/>
                        </a:spcBef>
                        <a:spcAft>
                          <a:spcPts val="0"/>
                        </a:spcAft>
                      </a:pPr>
                      <a:r>
                        <a:rPr lang="en-IN" sz="1400" dirty="0">
                          <a:solidFill>
                            <a:srgbClr val="000000"/>
                          </a:solidFill>
                          <a:effectLst/>
                          <a:latin typeface="Cambria" pitchFamily="18" charset="0"/>
                          <a:ea typeface="Calibri"/>
                          <a:cs typeface="Times New Roman"/>
                        </a:rPr>
                        <a:t>The system right now in place – catering to the grievances pertaining to tube wells – is functioning quite efficiently. Canal irrigation is not in a very healthy situation, with issues relating to water availability and inaccurate roaster implementation causing a lot of problems to the poor farmers.</a:t>
                      </a:r>
                      <a:endParaRPr lang="en-US" sz="1400" dirty="0">
                        <a:solidFill>
                          <a:srgbClr val="000000"/>
                        </a:solidFill>
                        <a:effectLst/>
                        <a:latin typeface="Cambria" pitchFamily="18" charset="0"/>
                        <a:ea typeface="Calibri"/>
                        <a:cs typeface="Times New Roman"/>
                      </a:endParaRPr>
                    </a:p>
                  </a:txBody>
                  <a:tcPr marL="68580" marR="68580" marT="0" marB="0"/>
                </a:tc>
              </a:tr>
              <a:tr h="319225">
                <a:tc>
                  <a:txBody>
                    <a:bodyPr/>
                    <a:lstStyle/>
                    <a:p>
                      <a:pPr marL="0" marR="0" algn="just">
                        <a:lnSpc>
                          <a:spcPct val="150000"/>
                        </a:lnSpc>
                        <a:spcBef>
                          <a:spcPts val="0"/>
                        </a:spcBef>
                        <a:spcAft>
                          <a:spcPts val="0"/>
                        </a:spcAft>
                      </a:pPr>
                      <a:r>
                        <a:rPr lang="en-IN" sz="1400">
                          <a:effectLst/>
                          <a:latin typeface="Cambria" pitchFamily="18" charset="0"/>
                        </a:rPr>
                        <a:t>Scope</a:t>
                      </a:r>
                      <a:endParaRPr lang="en-US" sz="1400">
                        <a:solidFill>
                          <a:srgbClr val="000000"/>
                        </a:solidFill>
                        <a:effectLst/>
                        <a:latin typeface="Cambria" pitchFamily="18" charset="0"/>
                        <a:ea typeface="Calibri"/>
                        <a:cs typeface="Times New Roman"/>
                      </a:endParaRPr>
                    </a:p>
                  </a:txBody>
                  <a:tcPr marL="68580" marR="68580" marT="0" marB="0"/>
                </a:tc>
              </a:tr>
              <a:tr h="796881">
                <a:tc>
                  <a:txBody>
                    <a:bodyPr/>
                    <a:lstStyle/>
                    <a:p>
                      <a:pPr marL="0" marR="0" algn="just">
                        <a:lnSpc>
                          <a:spcPct val="100000"/>
                        </a:lnSpc>
                        <a:spcBef>
                          <a:spcPts val="0"/>
                        </a:spcBef>
                        <a:spcAft>
                          <a:spcPts val="0"/>
                        </a:spcAft>
                      </a:pPr>
                      <a:r>
                        <a:rPr lang="en-US" sz="1400" b="1" kern="1200" dirty="0" smtClean="0">
                          <a:solidFill>
                            <a:schemeClr val="tx1"/>
                          </a:solidFill>
                          <a:effectLst/>
                          <a:latin typeface="Cambria" pitchFamily="18" charset="0"/>
                          <a:ea typeface="+mn-ea"/>
                          <a:cs typeface="+mn-cs"/>
                        </a:rPr>
                        <a:t>Farmers get some much needed leverage. Problems which are now left unattended to will gain some attention. Some, if not all complaints, will be satisfactorily subdued. Improvement in the system of canal irrigation.</a:t>
                      </a:r>
                      <a:endParaRPr lang="en-US" sz="1400" dirty="0">
                        <a:solidFill>
                          <a:srgbClr val="000000"/>
                        </a:solidFill>
                        <a:effectLst/>
                        <a:latin typeface="Cambria" pitchFamily="18" charset="0"/>
                        <a:ea typeface="Calibri"/>
                        <a:cs typeface="Times New Roman"/>
                      </a:endParaRPr>
                    </a:p>
                  </a:txBody>
                  <a:tcPr marL="68580" marR="68580" marT="0" marB="0"/>
                </a:tc>
              </a:tr>
              <a:tr h="319225">
                <a:tc>
                  <a:txBody>
                    <a:bodyPr/>
                    <a:lstStyle/>
                    <a:p>
                      <a:pPr marL="0" marR="0" algn="just">
                        <a:lnSpc>
                          <a:spcPct val="150000"/>
                        </a:lnSpc>
                        <a:spcBef>
                          <a:spcPts val="0"/>
                        </a:spcBef>
                        <a:spcAft>
                          <a:spcPts val="0"/>
                        </a:spcAft>
                      </a:pPr>
                      <a:r>
                        <a:rPr lang="en-IN" sz="1400">
                          <a:effectLst/>
                          <a:latin typeface="Cambria" pitchFamily="18" charset="0"/>
                        </a:rPr>
                        <a:t>Strategy</a:t>
                      </a:r>
                      <a:endParaRPr lang="en-US" sz="1400">
                        <a:solidFill>
                          <a:srgbClr val="000000"/>
                        </a:solidFill>
                        <a:effectLst/>
                        <a:latin typeface="Cambria" pitchFamily="18" charset="0"/>
                        <a:ea typeface="Calibri"/>
                        <a:cs typeface="Times New Roman"/>
                      </a:endParaRPr>
                    </a:p>
                  </a:txBody>
                  <a:tcPr marL="68580" marR="68580" marT="0" marB="0"/>
                </a:tc>
              </a:tr>
              <a:tr h="1047532">
                <a:tc>
                  <a:txBody>
                    <a:bodyPr/>
                    <a:lstStyle/>
                    <a:p>
                      <a:r>
                        <a:rPr lang="en-IN" sz="1600" b="0" kern="1200" dirty="0" smtClean="0">
                          <a:solidFill>
                            <a:schemeClr val="tx1"/>
                          </a:solidFill>
                          <a:effectLst/>
                          <a:latin typeface="Cambria" pitchFamily="18" charset="0"/>
                          <a:ea typeface="+mn-ea"/>
                          <a:cs typeface="+mn-cs"/>
                        </a:rPr>
                        <a:t>Since the network of canals is a huge one, a fairly concrete and extensive strategy is required for implementing this system. </a:t>
                      </a:r>
                      <a:r>
                        <a:rPr lang="en-IN" sz="1600" b="1" kern="1200" dirty="0" smtClean="0">
                          <a:solidFill>
                            <a:schemeClr val="tx1"/>
                          </a:solidFill>
                          <a:effectLst/>
                          <a:latin typeface="Cambria" pitchFamily="18" charset="0"/>
                          <a:ea typeface="+mn-ea"/>
                          <a:cs typeface="+mn-cs"/>
                        </a:rPr>
                        <a:t>For a start, one could consider including W.U.A. s into the scheme of things. Complaints will not be relayed directly to the government office, but instead, will be received by the complaint centre via the local W.U.A. </a:t>
                      </a:r>
                      <a:endParaRPr lang="en-US" sz="1600" b="1" kern="1200" dirty="0">
                        <a:solidFill>
                          <a:schemeClr val="tx1"/>
                        </a:solidFill>
                        <a:effectLst/>
                        <a:latin typeface="Cambria" pitchFamily="18" charset="0"/>
                        <a:ea typeface="+mn-ea"/>
                        <a:cs typeface="+mn-cs"/>
                      </a:endParaRPr>
                    </a:p>
                  </a:txBody>
                  <a:tcPr marL="68580" marR="68580" marT="0" marB="0"/>
                </a:tc>
              </a:tr>
            </a:tbl>
          </a:graphicData>
        </a:graphic>
      </p:graphicFrame>
      <p:sp>
        <p:nvSpPr>
          <p:cNvPr id="11" name="Content Placeholder 10"/>
          <p:cNvSpPr>
            <a:spLocks noGrp="1"/>
          </p:cNvSpPr>
          <p:nvPr>
            <p:ph idx="1"/>
          </p:nvPr>
        </p:nvSpPr>
        <p:spPr/>
        <p:txBody>
          <a:bodyPr/>
          <a:lstStyle/>
          <a:p>
            <a:r>
              <a:rPr lang="en-IN" i="1" dirty="0" smtClean="0">
                <a:latin typeface="Cambria" pitchFamily="18" charset="0"/>
              </a:rPr>
              <a:t>Recommendation: </a:t>
            </a:r>
            <a:r>
              <a:rPr lang="en-IN" b="1" i="1" dirty="0" smtClean="0">
                <a:latin typeface="Cambria" pitchFamily="18" charset="0"/>
              </a:rPr>
              <a:t>Expand </a:t>
            </a:r>
            <a:r>
              <a:rPr lang="en-IN" b="1" i="1" dirty="0">
                <a:latin typeface="Cambria" pitchFamily="18" charset="0"/>
              </a:rPr>
              <a:t>the complaint system to </a:t>
            </a:r>
            <a:r>
              <a:rPr lang="en-IN" b="1" i="1" dirty="0" smtClean="0">
                <a:latin typeface="Cambria" pitchFamily="18" charset="0"/>
              </a:rPr>
              <a:t>canals</a:t>
            </a:r>
            <a:endParaRPr lang="en-US" b="1" i="1" dirty="0">
              <a:latin typeface="Cambria" pitchFamily="18" charset="0"/>
            </a:endParaRPr>
          </a:p>
          <a:p>
            <a:endParaRPr lang="en-US" dirty="0"/>
          </a:p>
        </p:txBody>
      </p:sp>
    </p:spTree>
    <p:extLst>
      <p:ext uri="{BB962C8B-B14F-4D97-AF65-F5344CB8AC3E}">
        <p14:creationId xmlns:p14="http://schemas.microsoft.com/office/powerpoint/2010/main" val="1464944096"/>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List of Modules</a:t>
            </a:r>
            <a:endParaRPr lang="en-US" dirty="0"/>
          </a:p>
        </p:txBody>
      </p:sp>
      <p:sp>
        <p:nvSpPr>
          <p:cNvPr id="3" name="Content Placeholder 2"/>
          <p:cNvSpPr>
            <a:spLocks noGrp="1"/>
          </p:cNvSpPr>
          <p:nvPr>
            <p:ph idx="1"/>
          </p:nvPr>
        </p:nvSpPr>
        <p:spPr>
          <a:xfrm>
            <a:off x="264412" y="1044575"/>
            <a:ext cx="3850388" cy="5033495"/>
          </a:xfrm>
        </p:spPr>
        <p:txBody>
          <a:bodyPr/>
          <a:lstStyle/>
          <a:p>
            <a:pPr marL="0" lvl="0" indent="0">
              <a:lnSpc>
                <a:spcPts val="1000"/>
              </a:lnSpc>
              <a:buNone/>
            </a:pPr>
            <a:endParaRPr lang="en-US" dirty="0" smtClean="0">
              <a:latin typeface="Cambria" pitchFamily="18" charset="0"/>
            </a:endParaRPr>
          </a:p>
          <a:p>
            <a:pPr lvl="0">
              <a:lnSpc>
                <a:spcPts val="1000"/>
              </a:lnSpc>
              <a:buFont typeface="Wingdings" pitchFamily="2" charset="2"/>
              <a:buChar char="ü"/>
            </a:pPr>
            <a:r>
              <a:rPr lang="en-US" dirty="0" smtClean="0">
                <a:latin typeface="Cambria" pitchFamily="18" charset="0"/>
              </a:rPr>
              <a:t>Question </a:t>
            </a:r>
            <a:r>
              <a:rPr lang="en-US" dirty="0">
                <a:latin typeface="Cambria" pitchFamily="18" charset="0"/>
              </a:rPr>
              <a:t>Management</a:t>
            </a:r>
          </a:p>
          <a:p>
            <a:pPr lvl="0">
              <a:lnSpc>
                <a:spcPts val="1000"/>
              </a:lnSpc>
              <a:buFont typeface="Wingdings" pitchFamily="2" charset="2"/>
              <a:buChar char="ü"/>
            </a:pPr>
            <a:r>
              <a:rPr lang="en-US" dirty="0">
                <a:latin typeface="Cambria" pitchFamily="18" charset="0"/>
              </a:rPr>
              <a:t>Asset Management</a:t>
            </a:r>
          </a:p>
          <a:p>
            <a:pPr lvl="0">
              <a:lnSpc>
                <a:spcPts val="1000"/>
              </a:lnSpc>
              <a:buFont typeface="Wingdings" pitchFamily="2" charset="2"/>
              <a:buChar char="ü"/>
            </a:pPr>
            <a:r>
              <a:rPr lang="en-US" dirty="0">
                <a:latin typeface="Cambria" pitchFamily="18" charset="0"/>
              </a:rPr>
              <a:t>Audit and Draft Para</a:t>
            </a:r>
          </a:p>
          <a:p>
            <a:pPr lvl="0">
              <a:lnSpc>
                <a:spcPts val="1000"/>
              </a:lnSpc>
              <a:buFont typeface="Wingdings" pitchFamily="2" charset="2"/>
              <a:buChar char="ü"/>
            </a:pPr>
            <a:r>
              <a:rPr lang="en-US" dirty="0">
                <a:latin typeface="Cambria" pitchFamily="18" charset="0"/>
              </a:rPr>
              <a:t>Budget</a:t>
            </a:r>
          </a:p>
          <a:p>
            <a:pPr lvl="0">
              <a:lnSpc>
                <a:spcPts val="1000"/>
              </a:lnSpc>
              <a:buFont typeface="Wingdings" pitchFamily="2" charset="2"/>
              <a:buChar char="ü"/>
            </a:pPr>
            <a:r>
              <a:rPr lang="en-US" dirty="0">
                <a:latin typeface="Cambria" pitchFamily="18" charset="0"/>
              </a:rPr>
              <a:t>Contract Management</a:t>
            </a:r>
          </a:p>
          <a:p>
            <a:pPr lvl="0">
              <a:lnSpc>
                <a:spcPts val="1000"/>
              </a:lnSpc>
              <a:buFont typeface="Wingdings" pitchFamily="2" charset="2"/>
              <a:buChar char="ü"/>
            </a:pPr>
            <a:r>
              <a:rPr lang="en-US" dirty="0">
                <a:latin typeface="Cambria" pitchFamily="18" charset="0"/>
              </a:rPr>
              <a:t>Litigation Management</a:t>
            </a:r>
          </a:p>
          <a:p>
            <a:pPr lvl="0">
              <a:lnSpc>
                <a:spcPts val="1000"/>
              </a:lnSpc>
              <a:buFont typeface="Wingdings" pitchFamily="2" charset="2"/>
              <a:buChar char="ü"/>
            </a:pPr>
            <a:r>
              <a:rPr lang="en-US" dirty="0">
                <a:latin typeface="Cambria" pitchFamily="18" charset="0"/>
              </a:rPr>
              <a:t>HRMS</a:t>
            </a:r>
          </a:p>
          <a:p>
            <a:pPr lvl="0">
              <a:lnSpc>
                <a:spcPts val="1000"/>
              </a:lnSpc>
              <a:buFont typeface="Wingdings" pitchFamily="2" charset="2"/>
              <a:buChar char="ü"/>
            </a:pPr>
            <a:r>
              <a:rPr lang="en-US" dirty="0" smtClean="0">
                <a:latin typeface="Cambria" pitchFamily="18" charset="0"/>
              </a:rPr>
              <a:t>Financial </a:t>
            </a:r>
            <a:r>
              <a:rPr lang="en-US" dirty="0">
                <a:latin typeface="Cambria" pitchFamily="18" charset="0"/>
              </a:rPr>
              <a:t>Accounting</a:t>
            </a:r>
          </a:p>
          <a:p>
            <a:pPr lvl="0">
              <a:lnSpc>
                <a:spcPts val="1000"/>
              </a:lnSpc>
              <a:buFont typeface="Wingdings" pitchFamily="2" charset="2"/>
              <a:buChar char="ü"/>
            </a:pPr>
            <a:r>
              <a:rPr lang="en-US" dirty="0">
                <a:latin typeface="Cambria" pitchFamily="18" charset="0"/>
              </a:rPr>
              <a:t>Payroll Accounting</a:t>
            </a:r>
          </a:p>
          <a:p>
            <a:pPr lvl="0">
              <a:lnSpc>
                <a:spcPts val="1000"/>
              </a:lnSpc>
              <a:buFont typeface="Wingdings" pitchFamily="2" charset="2"/>
              <a:buChar char="ü"/>
            </a:pPr>
            <a:r>
              <a:rPr lang="en-US" dirty="0">
                <a:latin typeface="Cambria" pitchFamily="18" charset="0"/>
              </a:rPr>
              <a:t>Procurement and Tender</a:t>
            </a:r>
          </a:p>
          <a:p>
            <a:pPr lvl="0">
              <a:lnSpc>
                <a:spcPts val="1000"/>
              </a:lnSpc>
              <a:buFont typeface="Wingdings" pitchFamily="2" charset="2"/>
              <a:buChar char="ü"/>
            </a:pPr>
            <a:r>
              <a:rPr lang="en-US" dirty="0">
                <a:latin typeface="Cambria" pitchFamily="18" charset="0"/>
              </a:rPr>
              <a:t>Revenue</a:t>
            </a:r>
          </a:p>
          <a:p>
            <a:pPr lvl="0">
              <a:lnSpc>
                <a:spcPts val="1000"/>
              </a:lnSpc>
              <a:buFont typeface="Wingdings" pitchFamily="2" charset="2"/>
              <a:buChar char="ü"/>
            </a:pPr>
            <a:r>
              <a:rPr lang="en-US" dirty="0">
                <a:latin typeface="Cambria" pitchFamily="18" charset="0"/>
              </a:rPr>
              <a:t>Store Accounting</a:t>
            </a:r>
          </a:p>
          <a:p>
            <a:pPr lvl="0">
              <a:lnSpc>
                <a:spcPts val="1000"/>
              </a:lnSpc>
              <a:buFont typeface="Wingdings" pitchFamily="2" charset="2"/>
              <a:buChar char="ü"/>
            </a:pPr>
            <a:r>
              <a:rPr lang="en-US" dirty="0">
                <a:latin typeface="Cambria" pitchFamily="18" charset="0"/>
              </a:rPr>
              <a:t>Monitoring and </a:t>
            </a:r>
            <a:r>
              <a:rPr lang="en-US" dirty="0" smtClean="0">
                <a:latin typeface="Cambria" pitchFamily="18" charset="0"/>
              </a:rPr>
              <a:t>Evaluation</a:t>
            </a:r>
          </a:p>
          <a:p>
            <a:pPr lvl="0">
              <a:lnSpc>
                <a:spcPts val="1000"/>
              </a:lnSpc>
              <a:buFont typeface="Wingdings" pitchFamily="2" charset="2"/>
              <a:buChar char="ü"/>
            </a:pPr>
            <a:r>
              <a:rPr lang="en-US" dirty="0" smtClean="0">
                <a:latin typeface="Cambria" pitchFamily="18" charset="0"/>
              </a:rPr>
              <a:t>Construction </a:t>
            </a:r>
            <a:r>
              <a:rPr lang="en-US" dirty="0">
                <a:latin typeface="Cambria" pitchFamily="18" charset="0"/>
              </a:rPr>
              <a:t>of Projects</a:t>
            </a:r>
          </a:p>
          <a:p>
            <a:endParaRPr lang="en-US" dirty="0"/>
          </a:p>
        </p:txBody>
      </p:sp>
      <p:sp>
        <p:nvSpPr>
          <p:cNvPr id="4" name="Slide Number Placeholder 3"/>
          <p:cNvSpPr>
            <a:spLocks noGrp="1"/>
          </p:cNvSpPr>
          <p:nvPr>
            <p:ph type="sldNum" sz="quarter" idx="10"/>
          </p:nvPr>
        </p:nvSpPr>
        <p:spPr/>
        <p:txBody>
          <a:bodyPr/>
          <a:lstStyle/>
          <a:p>
            <a:pPr>
              <a:defRPr/>
            </a:pPr>
            <a:fld id="{E04BDC8D-6BC5-4960-9185-EAFE2A26F9E4}" type="slidenum">
              <a:rPr lang="en-US" smtClean="0"/>
              <a:pPr>
                <a:defRPr/>
              </a:pPr>
              <a:t>4</a:t>
            </a:fld>
            <a:endParaRPr lang="en-US"/>
          </a:p>
        </p:txBody>
      </p:sp>
      <p:sp>
        <p:nvSpPr>
          <p:cNvPr id="5" name="TextBox 4"/>
          <p:cNvSpPr txBox="1"/>
          <p:nvPr/>
        </p:nvSpPr>
        <p:spPr>
          <a:xfrm>
            <a:off x="4545106" y="1227117"/>
            <a:ext cx="4141694" cy="4247317"/>
          </a:xfrm>
          <a:prstGeom prst="rect">
            <a:avLst/>
          </a:prstGeom>
          <a:noFill/>
        </p:spPr>
        <p:txBody>
          <a:bodyPr wrap="square" rtlCol="0">
            <a:spAutoFit/>
          </a:bodyPr>
          <a:lstStyle/>
          <a:p>
            <a:pPr marL="342900" lvl="0" indent="-342900" algn="l">
              <a:buClr>
                <a:srgbClr val="FF0000"/>
              </a:buClr>
              <a:buFont typeface="Wingdings" pitchFamily="2" charset="2"/>
              <a:buChar char="ü"/>
            </a:pPr>
            <a:r>
              <a:rPr lang="en-US" sz="2000" dirty="0">
                <a:solidFill>
                  <a:schemeClr val="tx1"/>
                </a:solidFill>
                <a:latin typeface="Cambria" pitchFamily="18" charset="0"/>
              </a:rPr>
              <a:t>Dam Safety Monitoring</a:t>
            </a:r>
          </a:p>
          <a:p>
            <a:pPr marL="342900" lvl="0" indent="-342900" algn="l">
              <a:buClr>
                <a:srgbClr val="FF0000"/>
              </a:buClr>
              <a:buFont typeface="Wingdings" pitchFamily="2" charset="2"/>
              <a:buChar char="ü"/>
            </a:pPr>
            <a:r>
              <a:rPr lang="en-US" sz="2000" dirty="0">
                <a:solidFill>
                  <a:schemeClr val="tx1"/>
                </a:solidFill>
                <a:latin typeface="Cambria" pitchFamily="18" charset="0"/>
              </a:rPr>
              <a:t>Design of Works</a:t>
            </a:r>
          </a:p>
          <a:p>
            <a:pPr marL="342900" lvl="0" indent="-342900" algn="l">
              <a:buClr>
                <a:srgbClr val="FF0000"/>
              </a:buClr>
              <a:buFont typeface="Wingdings" pitchFamily="2" charset="2"/>
              <a:buChar char="ü"/>
            </a:pPr>
            <a:r>
              <a:rPr lang="en-US" sz="2000" dirty="0">
                <a:solidFill>
                  <a:schemeClr val="tx1"/>
                </a:solidFill>
                <a:latin typeface="Cambria" pitchFamily="18" charset="0"/>
              </a:rPr>
              <a:t>Drainage Improvement and Maintenance</a:t>
            </a:r>
          </a:p>
          <a:p>
            <a:pPr marL="342900" lvl="0" indent="-342900" algn="l">
              <a:buClr>
                <a:srgbClr val="FF0000"/>
              </a:buClr>
              <a:buFont typeface="Wingdings" pitchFamily="2" charset="2"/>
              <a:buChar char="ü"/>
            </a:pPr>
            <a:r>
              <a:rPr lang="en-US" sz="2000" dirty="0">
                <a:solidFill>
                  <a:schemeClr val="tx1"/>
                </a:solidFill>
                <a:latin typeface="Cambria" pitchFamily="18" charset="0"/>
              </a:rPr>
              <a:t>Flood Control and Management</a:t>
            </a:r>
          </a:p>
          <a:p>
            <a:pPr marL="342900" lvl="0" indent="-342900" algn="l">
              <a:buClr>
                <a:srgbClr val="FF0000"/>
              </a:buClr>
              <a:buFont typeface="Wingdings" pitchFamily="2" charset="2"/>
              <a:buChar char="ü"/>
            </a:pPr>
            <a:r>
              <a:rPr lang="en-US" sz="2000" dirty="0">
                <a:solidFill>
                  <a:schemeClr val="tx1"/>
                </a:solidFill>
                <a:latin typeface="Cambria" pitchFamily="18" charset="0"/>
              </a:rPr>
              <a:t>Investigation and Planning</a:t>
            </a:r>
          </a:p>
          <a:p>
            <a:pPr marL="342900" lvl="0" indent="-342900" algn="l">
              <a:buClr>
                <a:srgbClr val="FF0000"/>
              </a:buClr>
              <a:buFont typeface="Wingdings" pitchFamily="2" charset="2"/>
              <a:buChar char="ü"/>
            </a:pPr>
            <a:r>
              <a:rPr lang="en-US" sz="2000" dirty="0">
                <a:solidFill>
                  <a:schemeClr val="tx1"/>
                </a:solidFill>
                <a:latin typeface="Cambria" pitchFamily="18" charset="0"/>
              </a:rPr>
              <a:t>Irrigation and Water Management</a:t>
            </a:r>
          </a:p>
          <a:p>
            <a:pPr marL="342900" lvl="0" indent="-342900" algn="l">
              <a:buClr>
                <a:srgbClr val="FF0000"/>
              </a:buClr>
              <a:buFont typeface="Wingdings" pitchFamily="2" charset="2"/>
              <a:buChar char="ü"/>
            </a:pPr>
            <a:r>
              <a:rPr lang="en-US" sz="2000" dirty="0">
                <a:solidFill>
                  <a:schemeClr val="tx1"/>
                </a:solidFill>
                <a:latin typeface="Cambria" pitchFamily="18" charset="0"/>
              </a:rPr>
              <a:t>Mechanical Works</a:t>
            </a:r>
          </a:p>
          <a:p>
            <a:pPr marL="342900" lvl="0" indent="-342900" algn="l">
              <a:buClr>
                <a:srgbClr val="FF0000"/>
              </a:buClr>
              <a:buFont typeface="Wingdings" pitchFamily="2" charset="2"/>
              <a:buChar char="ü"/>
            </a:pPr>
            <a:r>
              <a:rPr lang="en-US" sz="2000" dirty="0">
                <a:solidFill>
                  <a:schemeClr val="tx1"/>
                </a:solidFill>
                <a:latin typeface="Cambria" pitchFamily="18" charset="0"/>
              </a:rPr>
              <a:t>Research Activities</a:t>
            </a:r>
          </a:p>
          <a:p>
            <a:pPr marL="342900" lvl="0" indent="-342900" algn="l">
              <a:buClr>
                <a:srgbClr val="FF0000"/>
              </a:buClr>
              <a:buFont typeface="Wingdings" pitchFamily="2" charset="2"/>
              <a:buChar char="ü"/>
            </a:pPr>
            <a:r>
              <a:rPr lang="en-US" sz="2000" dirty="0">
                <a:solidFill>
                  <a:schemeClr val="tx1"/>
                </a:solidFill>
                <a:latin typeface="Cambria" pitchFamily="18" charset="0"/>
              </a:rPr>
              <a:t>Support (Diary and Dispatch, File Tracking, Document, Team)</a:t>
            </a:r>
          </a:p>
          <a:p>
            <a:pPr marL="342900" lvl="0" indent="-342900" algn="l">
              <a:buClr>
                <a:srgbClr val="FF0000"/>
              </a:buClr>
              <a:buFont typeface="Wingdings" pitchFamily="2" charset="2"/>
              <a:buChar char="ü"/>
            </a:pPr>
            <a:r>
              <a:rPr lang="en-US" sz="2000" dirty="0">
                <a:solidFill>
                  <a:schemeClr val="tx1"/>
                </a:solidFill>
                <a:latin typeface="Cambria" pitchFamily="18" charset="0"/>
              </a:rPr>
              <a:t>General Administration</a:t>
            </a:r>
          </a:p>
          <a:p>
            <a:pPr marL="342900" lvl="0" indent="-342900" algn="l">
              <a:buClr>
                <a:srgbClr val="FF0000"/>
              </a:buClr>
              <a:buFont typeface="Wingdings" pitchFamily="2" charset="2"/>
              <a:buChar char="ü"/>
            </a:pPr>
            <a:r>
              <a:rPr lang="en-US" sz="2000" dirty="0">
                <a:solidFill>
                  <a:schemeClr val="tx1"/>
                </a:solidFill>
                <a:latin typeface="Cambria" pitchFamily="18" charset="0"/>
              </a:rPr>
              <a:t>IT Management</a:t>
            </a:r>
          </a:p>
          <a:p>
            <a:pPr marL="342900" lvl="0" indent="-342900" algn="l">
              <a:buClr>
                <a:srgbClr val="FF0000"/>
              </a:buClr>
              <a:buFont typeface="Wingdings" pitchFamily="2" charset="2"/>
              <a:buChar char="ü"/>
            </a:pPr>
            <a:r>
              <a:rPr lang="en-US" sz="2000" dirty="0">
                <a:solidFill>
                  <a:schemeClr val="tx1"/>
                </a:solidFill>
                <a:latin typeface="Cambria" pitchFamily="18" charset="0"/>
              </a:rPr>
              <a:t>Intranet</a:t>
            </a:r>
          </a:p>
        </p:txBody>
      </p:sp>
    </p:spTree>
    <p:extLst>
      <p:ext uri="{BB962C8B-B14F-4D97-AF65-F5344CB8AC3E}">
        <p14:creationId xmlns:p14="http://schemas.microsoft.com/office/powerpoint/2010/main" val="173053746"/>
      </p:ext>
    </p:extLst>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0" i="1" dirty="0" smtClean="0">
                <a:latin typeface="Cambria" pitchFamily="18" charset="0"/>
              </a:rPr>
              <a:t>Recommendation #4</a:t>
            </a:r>
            <a:endParaRPr lang="en-US" b="0" i="1" dirty="0">
              <a:latin typeface="Cambria" pitchFamily="18" charset="0"/>
            </a:endParaRPr>
          </a:p>
        </p:txBody>
      </p:sp>
      <p:sp>
        <p:nvSpPr>
          <p:cNvPr id="4" name="Slide Number Placeholder 3"/>
          <p:cNvSpPr>
            <a:spLocks noGrp="1"/>
          </p:cNvSpPr>
          <p:nvPr>
            <p:ph type="sldNum" sz="quarter" idx="10"/>
          </p:nvPr>
        </p:nvSpPr>
        <p:spPr/>
        <p:txBody>
          <a:bodyPr/>
          <a:lstStyle/>
          <a:p>
            <a:pPr>
              <a:defRPr/>
            </a:pPr>
            <a:fld id="{E04BDC8D-6BC5-4960-9185-EAFE2A26F9E4}" type="slidenum">
              <a:rPr lang="en-US" smtClean="0"/>
              <a:pPr>
                <a:defRPr/>
              </a:pPr>
              <a:t>40</a:t>
            </a:fld>
            <a:endParaRPr lang="en-US"/>
          </a:p>
        </p:txBody>
      </p:sp>
      <p:sp>
        <p:nvSpPr>
          <p:cNvPr id="3" name="Content Placeholder 2"/>
          <p:cNvSpPr>
            <a:spLocks noGrp="1"/>
          </p:cNvSpPr>
          <p:nvPr>
            <p:ph idx="1"/>
          </p:nvPr>
        </p:nvSpPr>
        <p:spPr/>
        <p:txBody>
          <a:bodyPr/>
          <a:lstStyle/>
          <a:p>
            <a:r>
              <a:rPr lang="en-IN" i="1" dirty="0">
                <a:latin typeface="Cambria" pitchFamily="18" charset="0"/>
              </a:rPr>
              <a:t>Recommendation:	</a:t>
            </a:r>
            <a:r>
              <a:rPr lang="en-IN" b="1" i="1" dirty="0">
                <a:latin typeface="Cambria" pitchFamily="18" charset="0"/>
              </a:rPr>
              <a:t>Design a performance evaluation system for the employees of UPID in order to increase the efficiency of the department</a:t>
            </a:r>
            <a:endParaRPr lang="en-US" b="1" i="1" dirty="0">
              <a:latin typeface="Cambria" pitchFamily="18" charset="0"/>
            </a:endParaRPr>
          </a:p>
          <a:p>
            <a:pPr marL="0" indent="0">
              <a:buNone/>
            </a:pP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965931987"/>
              </p:ext>
            </p:extLst>
          </p:nvPr>
        </p:nvGraphicFramePr>
        <p:xfrm>
          <a:off x="279400" y="1775012"/>
          <a:ext cx="8561388" cy="4705203"/>
        </p:xfrm>
        <a:graphic>
          <a:graphicData uri="http://schemas.openxmlformats.org/drawingml/2006/table">
            <a:tbl>
              <a:tblPr firstCol="1" bandRow="1">
                <a:tableStyleId>{0E3FDE45-AF77-4B5C-9715-49D594BDF05E}</a:tableStyleId>
              </a:tblPr>
              <a:tblGrid>
                <a:gridCol w="8561388"/>
              </a:tblGrid>
              <a:tr h="309702">
                <a:tc>
                  <a:txBody>
                    <a:bodyPr/>
                    <a:lstStyle/>
                    <a:p>
                      <a:pPr marL="0" marR="0" algn="just">
                        <a:lnSpc>
                          <a:spcPct val="150000"/>
                        </a:lnSpc>
                        <a:spcBef>
                          <a:spcPts val="0"/>
                        </a:spcBef>
                        <a:spcAft>
                          <a:spcPts val="0"/>
                        </a:spcAft>
                      </a:pPr>
                      <a:r>
                        <a:rPr lang="en-IN" sz="1400" dirty="0">
                          <a:effectLst/>
                          <a:latin typeface="Cambria" pitchFamily="18" charset="0"/>
                        </a:rPr>
                        <a:t>Reasons</a:t>
                      </a:r>
                      <a:endParaRPr lang="en-US" sz="1400" dirty="0">
                        <a:solidFill>
                          <a:srgbClr val="000000"/>
                        </a:solidFill>
                        <a:effectLst/>
                        <a:latin typeface="Cambria" pitchFamily="18" charset="0"/>
                        <a:ea typeface="Calibri"/>
                        <a:cs typeface="Times New Roman"/>
                      </a:endParaRPr>
                    </a:p>
                  </a:txBody>
                  <a:tcPr marL="68580" marR="68580" marT="0" marB="0"/>
                </a:tc>
              </a:tr>
              <a:tr h="662991">
                <a:tc>
                  <a:txBody>
                    <a:bodyPr/>
                    <a:lstStyle/>
                    <a:p>
                      <a:pPr marL="0" marR="0" algn="just">
                        <a:lnSpc>
                          <a:spcPct val="150000"/>
                        </a:lnSpc>
                        <a:spcBef>
                          <a:spcPts val="0"/>
                        </a:spcBef>
                        <a:spcAft>
                          <a:spcPts val="0"/>
                        </a:spcAft>
                      </a:pPr>
                      <a:r>
                        <a:rPr lang="en-IN" sz="1400">
                          <a:effectLst/>
                          <a:latin typeface="Cambria" pitchFamily="18" charset="0"/>
                        </a:rPr>
                        <a:t>Inefficient working patterns of the employees hurting the functioning of the department. Lack of motivation among the employees a cause of concern.</a:t>
                      </a:r>
                      <a:endParaRPr lang="en-US" sz="1400">
                        <a:solidFill>
                          <a:srgbClr val="000000"/>
                        </a:solidFill>
                        <a:effectLst/>
                        <a:latin typeface="Cambria" pitchFamily="18" charset="0"/>
                        <a:ea typeface="Calibri"/>
                        <a:cs typeface="Times New Roman"/>
                      </a:endParaRPr>
                    </a:p>
                  </a:txBody>
                  <a:tcPr marL="68580" marR="68580" marT="0" marB="0"/>
                </a:tc>
              </a:tr>
              <a:tr h="309702">
                <a:tc>
                  <a:txBody>
                    <a:bodyPr/>
                    <a:lstStyle/>
                    <a:p>
                      <a:pPr marL="0" marR="0" algn="just">
                        <a:lnSpc>
                          <a:spcPct val="150000"/>
                        </a:lnSpc>
                        <a:spcBef>
                          <a:spcPts val="0"/>
                        </a:spcBef>
                        <a:spcAft>
                          <a:spcPts val="0"/>
                        </a:spcAft>
                      </a:pPr>
                      <a:r>
                        <a:rPr lang="en-IN" sz="1400">
                          <a:effectLst/>
                          <a:latin typeface="Cambria" pitchFamily="18" charset="0"/>
                        </a:rPr>
                        <a:t>Scope</a:t>
                      </a:r>
                      <a:endParaRPr lang="en-US" sz="1400">
                        <a:solidFill>
                          <a:srgbClr val="000000"/>
                        </a:solidFill>
                        <a:effectLst/>
                        <a:latin typeface="Cambria" pitchFamily="18" charset="0"/>
                        <a:ea typeface="Calibri"/>
                        <a:cs typeface="Times New Roman"/>
                      </a:endParaRPr>
                    </a:p>
                  </a:txBody>
                  <a:tcPr marL="68580" marR="68580" marT="0" marB="0"/>
                </a:tc>
              </a:tr>
              <a:tr h="662991">
                <a:tc>
                  <a:txBody>
                    <a:bodyPr/>
                    <a:lstStyle/>
                    <a:p>
                      <a:pPr marL="0" marR="0" algn="just">
                        <a:lnSpc>
                          <a:spcPct val="150000"/>
                        </a:lnSpc>
                        <a:spcBef>
                          <a:spcPts val="0"/>
                        </a:spcBef>
                        <a:spcAft>
                          <a:spcPts val="0"/>
                        </a:spcAft>
                      </a:pPr>
                      <a:r>
                        <a:rPr lang="en-IN" sz="1400">
                          <a:effectLst/>
                          <a:latin typeface="Cambria" pitchFamily="18" charset="0"/>
                        </a:rPr>
                        <a:t>Increased productivity – implying increased efficiency (resources remaining the same). Healthy working environment. </a:t>
                      </a:r>
                      <a:endParaRPr lang="en-US" sz="1400">
                        <a:solidFill>
                          <a:srgbClr val="000000"/>
                        </a:solidFill>
                        <a:effectLst/>
                        <a:latin typeface="Cambria" pitchFamily="18" charset="0"/>
                        <a:ea typeface="Calibri"/>
                        <a:cs typeface="Times New Roman"/>
                      </a:endParaRPr>
                    </a:p>
                  </a:txBody>
                  <a:tcPr marL="68580" marR="68580" marT="0" marB="0"/>
                </a:tc>
              </a:tr>
              <a:tr h="309702">
                <a:tc>
                  <a:txBody>
                    <a:bodyPr/>
                    <a:lstStyle/>
                    <a:p>
                      <a:pPr marL="0" marR="0" algn="just">
                        <a:lnSpc>
                          <a:spcPct val="150000"/>
                        </a:lnSpc>
                        <a:spcBef>
                          <a:spcPts val="0"/>
                        </a:spcBef>
                        <a:spcAft>
                          <a:spcPts val="0"/>
                        </a:spcAft>
                      </a:pPr>
                      <a:r>
                        <a:rPr lang="en-IN" sz="1400">
                          <a:effectLst/>
                          <a:latin typeface="Cambria" pitchFamily="18" charset="0"/>
                        </a:rPr>
                        <a:t>Strategy</a:t>
                      </a:r>
                      <a:endParaRPr lang="en-US" sz="1400">
                        <a:solidFill>
                          <a:srgbClr val="000000"/>
                        </a:solidFill>
                        <a:effectLst/>
                        <a:latin typeface="Cambria" pitchFamily="18" charset="0"/>
                        <a:ea typeface="Calibri"/>
                        <a:cs typeface="Times New Roman"/>
                      </a:endParaRPr>
                    </a:p>
                  </a:txBody>
                  <a:tcPr marL="68580" marR="68580" marT="0" marB="0"/>
                </a:tc>
              </a:tr>
              <a:tr h="2429439">
                <a:tc>
                  <a:txBody>
                    <a:bodyPr/>
                    <a:lstStyle/>
                    <a:p>
                      <a:pPr marL="0" marR="0" algn="just">
                        <a:lnSpc>
                          <a:spcPct val="150000"/>
                        </a:lnSpc>
                        <a:spcBef>
                          <a:spcPts val="0"/>
                        </a:spcBef>
                        <a:spcAft>
                          <a:spcPts val="0"/>
                        </a:spcAft>
                      </a:pPr>
                      <a:r>
                        <a:rPr lang="en-IN" sz="1600" dirty="0">
                          <a:effectLst/>
                          <a:latin typeface="Cambria" pitchFamily="18" charset="0"/>
                        </a:rPr>
                        <a:t>Standardize the data of the employees that needs to be stored for evaluating performance. </a:t>
                      </a:r>
                      <a:r>
                        <a:rPr lang="en-IN" sz="1600" b="0" dirty="0">
                          <a:effectLst/>
                          <a:latin typeface="Cambria" pitchFamily="18" charset="0"/>
                        </a:rPr>
                        <a:t>The parameters of this data are budget utilisation, financial and physical progress of the individual employees. </a:t>
                      </a:r>
                      <a:r>
                        <a:rPr lang="en-IN" sz="1600" dirty="0">
                          <a:effectLst/>
                          <a:latin typeface="Cambria" pitchFamily="18" charset="0"/>
                        </a:rPr>
                        <a:t>Develop required software. </a:t>
                      </a:r>
                      <a:r>
                        <a:rPr lang="en-IN" sz="1600" b="0" dirty="0">
                          <a:effectLst/>
                          <a:latin typeface="Cambria" pitchFamily="18" charset="0"/>
                        </a:rPr>
                        <a:t>Start the system on a small scale and - after monitoring and evaluation of the effectiveness of this system – fine tune the system and – finally implement on a large scale i.e. throughout the whole department.</a:t>
                      </a:r>
                      <a:endParaRPr lang="en-US" sz="1600" b="0" dirty="0">
                        <a:solidFill>
                          <a:srgbClr val="000000"/>
                        </a:solidFill>
                        <a:effectLst/>
                        <a:latin typeface="Cambria" pitchFamily="18" charset="0"/>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870048720"/>
      </p:ext>
    </p:extLst>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0" i="1" dirty="0" smtClean="0">
                <a:latin typeface="Cambria" pitchFamily="18" charset="0"/>
              </a:rPr>
              <a:t>Recommendation #5</a:t>
            </a:r>
            <a:endParaRPr lang="en-US" b="0" i="1" dirty="0">
              <a:latin typeface="Cambria" pitchFamily="18" charset="0"/>
            </a:endParaRPr>
          </a:p>
        </p:txBody>
      </p:sp>
      <p:sp>
        <p:nvSpPr>
          <p:cNvPr id="3" name="Content Placeholder 2"/>
          <p:cNvSpPr>
            <a:spLocks noGrp="1"/>
          </p:cNvSpPr>
          <p:nvPr>
            <p:ph idx="1"/>
          </p:nvPr>
        </p:nvSpPr>
        <p:spPr/>
        <p:txBody>
          <a:bodyPr/>
          <a:lstStyle/>
          <a:p>
            <a:r>
              <a:rPr lang="en-IN" i="1" dirty="0" smtClean="0">
                <a:latin typeface="Cambria" pitchFamily="18" charset="0"/>
              </a:rPr>
              <a:t>Recommendation: </a:t>
            </a:r>
            <a:r>
              <a:rPr lang="en-IN" b="1" i="1" dirty="0" smtClean="0">
                <a:latin typeface="Cambria" pitchFamily="18" charset="0"/>
              </a:rPr>
              <a:t>Develop an Online Fund Flow mechanism for the department in order to curb corruption</a:t>
            </a:r>
          </a:p>
          <a:p>
            <a:endParaRPr lang="en-US" b="1" i="1" dirty="0">
              <a:latin typeface="Cambria" pitchFamily="18" charset="0"/>
            </a:endParaRPr>
          </a:p>
        </p:txBody>
      </p:sp>
      <p:sp>
        <p:nvSpPr>
          <p:cNvPr id="4" name="Slide Number Placeholder 3"/>
          <p:cNvSpPr>
            <a:spLocks noGrp="1"/>
          </p:cNvSpPr>
          <p:nvPr>
            <p:ph type="sldNum" sz="quarter" idx="10"/>
          </p:nvPr>
        </p:nvSpPr>
        <p:spPr/>
        <p:txBody>
          <a:bodyPr/>
          <a:lstStyle/>
          <a:p>
            <a:pPr>
              <a:defRPr/>
            </a:pPr>
            <a:fld id="{E04BDC8D-6BC5-4960-9185-EAFE2A26F9E4}" type="slidenum">
              <a:rPr lang="en-US" smtClean="0"/>
              <a:pPr>
                <a:defRPr/>
              </a:pPr>
              <a:t>41</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957652304"/>
              </p:ext>
            </p:extLst>
          </p:nvPr>
        </p:nvGraphicFramePr>
        <p:xfrm>
          <a:off x="279400" y="1748117"/>
          <a:ext cx="8561388" cy="4737101"/>
        </p:xfrm>
        <a:graphic>
          <a:graphicData uri="http://schemas.openxmlformats.org/drawingml/2006/table">
            <a:tbl>
              <a:tblPr firstCol="1" bandRow="1">
                <a:tableStyleId>{0E3FDE45-AF77-4B5C-9715-49D594BDF05E}</a:tableStyleId>
              </a:tblPr>
              <a:tblGrid>
                <a:gridCol w="8561388"/>
              </a:tblGrid>
              <a:tr h="311480">
                <a:tc>
                  <a:txBody>
                    <a:bodyPr/>
                    <a:lstStyle/>
                    <a:p>
                      <a:pPr marL="0" marR="0" algn="just">
                        <a:lnSpc>
                          <a:spcPct val="150000"/>
                        </a:lnSpc>
                        <a:spcBef>
                          <a:spcPts val="0"/>
                        </a:spcBef>
                        <a:spcAft>
                          <a:spcPts val="0"/>
                        </a:spcAft>
                      </a:pPr>
                      <a:r>
                        <a:rPr lang="en-IN" sz="1400" dirty="0">
                          <a:effectLst/>
                          <a:latin typeface="Cambria" pitchFamily="18" charset="0"/>
                        </a:rPr>
                        <a:t>Reasons</a:t>
                      </a:r>
                      <a:endParaRPr lang="en-US" sz="1400" dirty="0">
                        <a:solidFill>
                          <a:srgbClr val="000000"/>
                        </a:solidFill>
                        <a:effectLst/>
                        <a:latin typeface="Cambria" pitchFamily="18" charset="0"/>
                        <a:ea typeface="Calibri"/>
                        <a:cs typeface="Times New Roman"/>
                      </a:endParaRPr>
                    </a:p>
                  </a:txBody>
                  <a:tcPr marL="68580" marR="68580" marT="0" marB="0"/>
                </a:tc>
              </a:tr>
              <a:tr h="666797">
                <a:tc>
                  <a:txBody>
                    <a:bodyPr/>
                    <a:lstStyle/>
                    <a:p>
                      <a:pPr marL="0" marR="0" algn="just">
                        <a:lnSpc>
                          <a:spcPct val="150000"/>
                        </a:lnSpc>
                        <a:spcBef>
                          <a:spcPts val="0"/>
                        </a:spcBef>
                        <a:spcAft>
                          <a:spcPts val="0"/>
                        </a:spcAft>
                      </a:pPr>
                      <a:r>
                        <a:rPr lang="en-IN" sz="1400" b="1" kern="1200" dirty="0" smtClean="0">
                          <a:solidFill>
                            <a:schemeClr val="tx1"/>
                          </a:solidFill>
                          <a:effectLst/>
                          <a:latin typeface="Cambria" pitchFamily="18" charset="0"/>
                          <a:ea typeface="+mn-ea"/>
                          <a:cs typeface="+mn-cs"/>
                        </a:rPr>
                        <a:t>Corruption and Fraudulence rampant in the department.</a:t>
                      </a:r>
                      <a:r>
                        <a:rPr lang="en-IN" sz="1400" dirty="0" smtClean="0">
                          <a:effectLst/>
                          <a:latin typeface="Cambria" pitchFamily="18" charset="0"/>
                        </a:rPr>
                        <a:t>.</a:t>
                      </a:r>
                      <a:endParaRPr lang="en-US" sz="1400" dirty="0">
                        <a:solidFill>
                          <a:srgbClr val="000000"/>
                        </a:solidFill>
                        <a:effectLst/>
                        <a:latin typeface="Cambria" pitchFamily="18" charset="0"/>
                        <a:ea typeface="Calibri"/>
                        <a:cs typeface="Times New Roman"/>
                      </a:endParaRPr>
                    </a:p>
                  </a:txBody>
                  <a:tcPr marL="68580" marR="68580" marT="0" marB="0"/>
                </a:tc>
              </a:tr>
              <a:tr h="311480">
                <a:tc>
                  <a:txBody>
                    <a:bodyPr/>
                    <a:lstStyle/>
                    <a:p>
                      <a:pPr marL="0" marR="0" algn="just">
                        <a:lnSpc>
                          <a:spcPct val="150000"/>
                        </a:lnSpc>
                        <a:spcBef>
                          <a:spcPts val="0"/>
                        </a:spcBef>
                        <a:spcAft>
                          <a:spcPts val="0"/>
                        </a:spcAft>
                      </a:pPr>
                      <a:r>
                        <a:rPr lang="en-IN" sz="1400">
                          <a:effectLst/>
                          <a:latin typeface="Cambria" pitchFamily="18" charset="0"/>
                        </a:rPr>
                        <a:t>Scope</a:t>
                      </a:r>
                      <a:endParaRPr lang="en-US" sz="1400">
                        <a:solidFill>
                          <a:srgbClr val="000000"/>
                        </a:solidFill>
                        <a:effectLst/>
                        <a:latin typeface="Cambria" pitchFamily="18" charset="0"/>
                        <a:ea typeface="Calibri"/>
                        <a:cs typeface="Times New Roman"/>
                      </a:endParaRPr>
                    </a:p>
                  </a:txBody>
                  <a:tcPr marL="68580" marR="68580" marT="0" marB="0"/>
                </a:tc>
              </a:tr>
              <a:tr h="666797">
                <a:tc>
                  <a:txBody>
                    <a:bodyPr/>
                    <a:lstStyle/>
                    <a:p>
                      <a:pPr marL="0" marR="0" algn="just">
                        <a:lnSpc>
                          <a:spcPct val="150000"/>
                        </a:lnSpc>
                        <a:spcBef>
                          <a:spcPts val="0"/>
                        </a:spcBef>
                        <a:spcAft>
                          <a:spcPts val="0"/>
                        </a:spcAft>
                      </a:pPr>
                      <a:r>
                        <a:rPr lang="en-IN" sz="1400" b="1" kern="1200" dirty="0" smtClean="0">
                          <a:solidFill>
                            <a:schemeClr val="tx1"/>
                          </a:solidFill>
                          <a:effectLst/>
                          <a:latin typeface="Cambria" pitchFamily="18" charset="0"/>
                          <a:ea typeface="+mn-ea"/>
                          <a:cs typeface="+mn-cs"/>
                        </a:rPr>
                        <a:t>Reduction in corruption – Efficient usage of funds.</a:t>
                      </a:r>
                      <a:endParaRPr lang="en-US" sz="1400" dirty="0">
                        <a:solidFill>
                          <a:srgbClr val="000000"/>
                        </a:solidFill>
                        <a:effectLst/>
                        <a:latin typeface="Cambria" pitchFamily="18" charset="0"/>
                        <a:ea typeface="Calibri"/>
                        <a:cs typeface="Times New Roman"/>
                      </a:endParaRPr>
                    </a:p>
                  </a:txBody>
                  <a:tcPr marL="68580" marR="68580" marT="0" marB="0"/>
                </a:tc>
              </a:tr>
              <a:tr h="311480">
                <a:tc>
                  <a:txBody>
                    <a:bodyPr/>
                    <a:lstStyle/>
                    <a:p>
                      <a:pPr marL="0" marR="0" algn="just">
                        <a:lnSpc>
                          <a:spcPct val="150000"/>
                        </a:lnSpc>
                        <a:spcBef>
                          <a:spcPts val="0"/>
                        </a:spcBef>
                        <a:spcAft>
                          <a:spcPts val="0"/>
                        </a:spcAft>
                      </a:pPr>
                      <a:r>
                        <a:rPr lang="en-IN" sz="1400">
                          <a:effectLst/>
                          <a:latin typeface="Cambria" pitchFamily="18" charset="0"/>
                        </a:rPr>
                        <a:t>Strategy</a:t>
                      </a:r>
                      <a:endParaRPr lang="en-US" sz="1400">
                        <a:solidFill>
                          <a:srgbClr val="000000"/>
                        </a:solidFill>
                        <a:effectLst/>
                        <a:latin typeface="Cambria" pitchFamily="18" charset="0"/>
                        <a:ea typeface="Calibri"/>
                        <a:cs typeface="Times New Roman"/>
                      </a:endParaRPr>
                    </a:p>
                  </a:txBody>
                  <a:tcPr marL="68580" marR="68580" marT="0" marB="0"/>
                </a:tc>
              </a:tr>
              <a:tr h="2443387">
                <a:tc>
                  <a:txBody>
                    <a:bodyPr/>
                    <a:lstStyle/>
                    <a:p>
                      <a:r>
                        <a:rPr lang="en-IN" sz="1400" b="1" kern="1200" dirty="0" smtClean="0">
                          <a:solidFill>
                            <a:schemeClr val="tx1"/>
                          </a:solidFill>
                          <a:effectLst/>
                          <a:latin typeface="Cambria" pitchFamily="18" charset="0"/>
                          <a:ea typeface="+mn-ea"/>
                          <a:cs typeface="+mn-cs"/>
                        </a:rPr>
                        <a:t> </a:t>
                      </a:r>
                      <a:endParaRPr lang="en-US" sz="1400" b="1" kern="1200" dirty="0" smtClean="0">
                        <a:solidFill>
                          <a:schemeClr val="tx1"/>
                        </a:solidFill>
                        <a:effectLst/>
                        <a:latin typeface="Cambria" pitchFamily="18" charset="0"/>
                        <a:ea typeface="+mn-ea"/>
                        <a:cs typeface="+mn-cs"/>
                      </a:endParaRPr>
                    </a:p>
                    <a:p>
                      <a:r>
                        <a:rPr lang="en-IN" sz="1600" b="0" kern="1200" dirty="0" smtClean="0">
                          <a:solidFill>
                            <a:schemeClr val="tx1"/>
                          </a:solidFill>
                          <a:effectLst/>
                          <a:latin typeface="Cambria" pitchFamily="18" charset="0"/>
                          <a:ea typeface="+mn-ea"/>
                          <a:cs typeface="+mn-cs"/>
                        </a:rPr>
                        <a:t>The data of the employees that will be collected for the dashboard will be integrated with this system. Software system must be developed to include certain functionalities. </a:t>
                      </a:r>
                      <a:r>
                        <a:rPr lang="en-IN" sz="1600" b="1" kern="1200" dirty="0" smtClean="0">
                          <a:solidFill>
                            <a:schemeClr val="tx1"/>
                          </a:solidFill>
                          <a:effectLst/>
                          <a:latin typeface="Cambria" pitchFamily="18" charset="0"/>
                          <a:ea typeface="+mn-ea"/>
                          <a:cs typeface="+mn-cs"/>
                        </a:rPr>
                        <a:t>Establish an enforcing</a:t>
                      </a:r>
                      <a:r>
                        <a:rPr lang="en-IN" sz="1600" b="1" kern="1200" baseline="0" dirty="0" smtClean="0">
                          <a:solidFill>
                            <a:schemeClr val="tx1"/>
                          </a:solidFill>
                          <a:effectLst/>
                          <a:latin typeface="Cambria" pitchFamily="18" charset="0"/>
                          <a:ea typeface="+mn-ea"/>
                          <a:cs typeface="+mn-cs"/>
                        </a:rPr>
                        <a:t> authority. </a:t>
                      </a:r>
                      <a:r>
                        <a:rPr lang="en-IN" sz="1600" b="1" kern="1200" dirty="0" smtClean="0">
                          <a:solidFill>
                            <a:schemeClr val="tx1"/>
                          </a:solidFill>
                          <a:effectLst/>
                          <a:latin typeface="Cambria" pitchFamily="18" charset="0"/>
                          <a:ea typeface="+mn-ea"/>
                          <a:cs typeface="+mn-cs"/>
                        </a:rPr>
                        <a:t>Every person is given an account and password. Employees must submit their fund usage in appropriately regular intervals</a:t>
                      </a:r>
                      <a:r>
                        <a:rPr lang="en-IN" sz="1600" b="0" kern="1200" dirty="0" smtClean="0">
                          <a:solidFill>
                            <a:schemeClr val="tx1"/>
                          </a:solidFill>
                          <a:effectLst/>
                          <a:latin typeface="Cambria" pitchFamily="18" charset="0"/>
                          <a:ea typeface="+mn-ea"/>
                          <a:cs typeface="+mn-cs"/>
                        </a:rPr>
                        <a:t>. There should not be provisions for delayed submissions of these reports. The total sum of the funds utilized will be calculated and cross-referenced. Any discrepancies will be immediately apparent.</a:t>
                      </a:r>
                      <a:endParaRPr lang="en-US" sz="1600" b="0" dirty="0">
                        <a:solidFill>
                          <a:srgbClr val="000000"/>
                        </a:solidFill>
                        <a:effectLst/>
                        <a:latin typeface="Cambria" pitchFamily="18" charset="0"/>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852461735"/>
      </p:ext>
    </p:extLst>
  </p:cSld>
  <p:clrMapOvr>
    <a:masterClrMapping/>
  </p:clrMapOvr>
  <p:transition>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6644" y="3149600"/>
            <a:ext cx="7259638" cy="403225"/>
          </a:xfrm>
        </p:spPr>
        <p:txBody>
          <a:bodyPr/>
          <a:lstStyle/>
          <a:p>
            <a:pPr algn="ctr"/>
            <a:r>
              <a:rPr lang="en-IN" sz="2800" b="0" dirty="0" smtClean="0">
                <a:solidFill>
                  <a:schemeClr val="tx1"/>
                </a:solidFill>
                <a:latin typeface="Cambria" pitchFamily="18" charset="0"/>
              </a:rPr>
              <a:t>SCOPE FOR FUTURE WORK</a:t>
            </a:r>
            <a:endParaRPr lang="en-US" sz="2800" b="0" dirty="0">
              <a:solidFill>
                <a:schemeClr val="tx1"/>
              </a:solidFill>
              <a:latin typeface="Cambria" pitchFamily="18" charset="0"/>
            </a:endParaRPr>
          </a:p>
        </p:txBody>
      </p:sp>
      <p:sp>
        <p:nvSpPr>
          <p:cNvPr id="4" name="Slide Number Placeholder 3"/>
          <p:cNvSpPr>
            <a:spLocks noGrp="1"/>
          </p:cNvSpPr>
          <p:nvPr>
            <p:ph type="sldNum" sz="quarter" idx="10"/>
          </p:nvPr>
        </p:nvSpPr>
        <p:spPr/>
        <p:txBody>
          <a:bodyPr/>
          <a:lstStyle/>
          <a:p>
            <a:pPr>
              <a:defRPr/>
            </a:pPr>
            <a:fld id="{E04BDC8D-6BC5-4960-9185-EAFE2A26F9E4}" type="slidenum">
              <a:rPr lang="en-US" smtClean="0"/>
              <a:pPr>
                <a:defRPr/>
              </a:pPr>
              <a:t>42</a:t>
            </a:fld>
            <a:endParaRPr lang="en-US"/>
          </a:p>
        </p:txBody>
      </p:sp>
    </p:spTree>
    <p:extLst>
      <p:ext uri="{BB962C8B-B14F-4D97-AF65-F5344CB8AC3E}">
        <p14:creationId xmlns:p14="http://schemas.microsoft.com/office/powerpoint/2010/main" val="788372246"/>
      </p:ext>
    </p:extLst>
  </p:cSld>
  <p:clrMapOvr>
    <a:masterClrMapping/>
  </p:clrMapOvr>
  <p:transition>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itchFamily="2" charset="2"/>
              <a:buChar char="ü"/>
            </a:pPr>
            <a:r>
              <a:rPr lang="en-IN" dirty="0" smtClean="0">
                <a:latin typeface="Cambria" pitchFamily="18" charset="0"/>
              </a:rPr>
              <a:t>CPM system can be fine-tuned</a:t>
            </a:r>
          </a:p>
          <a:p>
            <a:pPr>
              <a:buFont typeface="Wingdings" pitchFamily="2" charset="2"/>
              <a:buChar char="ü"/>
            </a:pPr>
            <a:r>
              <a:rPr lang="en-IN" dirty="0" smtClean="0">
                <a:latin typeface="Cambria" pitchFamily="18" charset="0"/>
              </a:rPr>
              <a:t>Only crude ideas have been presented – designing process of these models still a major task</a:t>
            </a:r>
          </a:p>
          <a:p>
            <a:pPr>
              <a:buFont typeface="Wingdings" pitchFamily="2" charset="2"/>
              <a:buChar char="ü"/>
            </a:pPr>
            <a:r>
              <a:rPr lang="en-IN" dirty="0" smtClean="0">
                <a:latin typeface="Cambria" pitchFamily="18" charset="0"/>
              </a:rPr>
              <a:t>Concrete modelling will unearth even more issues and realities</a:t>
            </a:r>
          </a:p>
          <a:p>
            <a:pPr>
              <a:buFont typeface="Wingdings" pitchFamily="2" charset="2"/>
              <a:buChar char="ü"/>
            </a:pPr>
            <a:r>
              <a:rPr lang="en-IN" dirty="0" smtClean="0">
                <a:latin typeface="Cambria" pitchFamily="18" charset="0"/>
              </a:rPr>
              <a:t>Designing of these models will require extensive and comprehensive study of each of the domains mentioned</a:t>
            </a:r>
          </a:p>
          <a:p>
            <a:pPr>
              <a:buFont typeface="Wingdings" pitchFamily="2" charset="2"/>
              <a:buChar char="ü"/>
            </a:pPr>
            <a:r>
              <a:rPr lang="en-IN" dirty="0" smtClean="0">
                <a:latin typeface="Cambria" pitchFamily="18" charset="0"/>
              </a:rPr>
              <a:t>Feasibility still not validated – seemingly robust models might end up being of no practical significance – confined to the realms of a utopian society.</a:t>
            </a:r>
          </a:p>
          <a:p>
            <a:endParaRPr lang="en-US" dirty="0"/>
          </a:p>
        </p:txBody>
      </p:sp>
      <p:sp>
        <p:nvSpPr>
          <p:cNvPr id="4" name="Slide Number Placeholder 3"/>
          <p:cNvSpPr>
            <a:spLocks noGrp="1"/>
          </p:cNvSpPr>
          <p:nvPr>
            <p:ph type="sldNum" sz="quarter" idx="10"/>
          </p:nvPr>
        </p:nvSpPr>
        <p:spPr/>
        <p:txBody>
          <a:bodyPr/>
          <a:lstStyle/>
          <a:p>
            <a:pPr>
              <a:defRPr/>
            </a:pPr>
            <a:fld id="{E04BDC8D-6BC5-4960-9185-EAFE2A26F9E4}" type="slidenum">
              <a:rPr lang="en-US" smtClean="0"/>
              <a:pPr>
                <a:defRPr/>
              </a:pPr>
              <a:t>43</a:t>
            </a:fld>
            <a:endParaRPr lang="en-US"/>
          </a:p>
        </p:txBody>
      </p:sp>
    </p:spTree>
    <p:extLst>
      <p:ext uri="{BB962C8B-B14F-4D97-AF65-F5344CB8AC3E}">
        <p14:creationId xmlns:p14="http://schemas.microsoft.com/office/powerpoint/2010/main" val="750744021"/>
      </p:ext>
    </p:extLst>
  </p:cSld>
  <p:clrMapOvr>
    <a:masterClrMapping/>
  </p:clrMapOvr>
  <p:transition>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131" y="3149600"/>
            <a:ext cx="7259638" cy="403225"/>
          </a:xfrm>
        </p:spPr>
        <p:txBody>
          <a:bodyPr/>
          <a:lstStyle/>
          <a:p>
            <a:pPr algn="ctr"/>
            <a:r>
              <a:rPr lang="en-IN" b="0" i="1" dirty="0" smtClean="0">
                <a:latin typeface="Cambria" pitchFamily="18" charset="0"/>
              </a:rPr>
              <a:t>Thank you very much!</a:t>
            </a:r>
            <a:endParaRPr lang="en-US" b="0" i="1" dirty="0">
              <a:latin typeface="Cambria" pitchFamily="18" charset="0"/>
            </a:endParaRPr>
          </a:p>
        </p:txBody>
      </p:sp>
      <p:sp>
        <p:nvSpPr>
          <p:cNvPr id="4" name="Slide Number Placeholder 3"/>
          <p:cNvSpPr>
            <a:spLocks noGrp="1"/>
          </p:cNvSpPr>
          <p:nvPr>
            <p:ph type="sldNum" sz="quarter" idx="10"/>
          </p:nvPr>
        </p:nvSpPr>
        <p:spPr/>
        <p:txBody>
          <a:bodyPr/>
          <a:lstStyle/>
          <a:p>
            <a:pPr>
              <a:defRPr/>
            </a:pPr>
            <a:fld id="{E04BDC8D-6BC5-4960-9185-EAFE2A26F9E4}" type="slidenum">
              <a:rPr lang="en-US" smtClean="0"/>
              <a:pPr>
                <a:defRPr/>
              </a:pPr>
              <a:t>44</a:t>
            </a:fld>
            <a:endParaRPr lang="en-US"/>
          </a:p>
        </p:txBody>
      </p:sp>
    </p:spTree>
    <p:extLst>
      <p:ext uri="{BB962C8B-B14F-4D97-AF65-F5344CB8AC3E}">
        <p14:creationId xmlns:p14="http://schemas.microsoft.com/office/powerpoint/2010/main" val="2462330638"/>
      </p:ext>
    </p:extLst>
  </p:cSld>
  <p:clrMapOvr>
    <a:masterClrMapping/>
  </p:clrMapOvr>
  <p:transition>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type="body" idx="1"/>
          </p:nvPr>
        </p:nvSpPr>
        <p:spPr>
          <a:xfrm>
            <a:off x="620713" y="1624013"/>
            <a:ext cx="7772400" cy="1500187"/>
          </a:xfrm>
        </p:spPr>
        <p:txBody>
          <a:bodyPr/>
          <a:lstStyle/>
          <a:p>
            <a:pPr marL="0" indent="0" algn="ctr">
              <a:buNone/>
            </a:pPr>
            <a:r>
              <a:rPr lang="en-IN" sz="3200" i="1" dirty="0" smtClean="0">
                <a:latin typeface="Cambria" pitchFamily="18" charset="0"/>
              </a:rPr>
              <a:t>Suggestions and Questions</a:t>
            </a:r>
            <a:endParaRPr lang="en-US" sz="3200" i="1" dirty="0">
              <a:latin typeface="Cambria" pitchFamily="18" charset="0"/>
            </a:endParaRPr>
          </a:p>
        </p:txBody>
      </p:sp>
    </p:spTree>
    <p:custDataLst>
      <p:tags r:id="rId1"/>
    </p:custDataLst>
    <p:extLst>
      <p:ext uri="{BB962C8B-B14F-4D97-AF65-F5344CB8AC3E}">
        <p14:creationId xmlns:p14="http://schemas.microsoft.com/office/powerpoint/2010/main" val="1160073896"/>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What the project is all about..</a:t>
            </a:r>
            <a:endParaRPr lang="en-US" dirty="0"/>
          </a:p>
        </p:txBody>
      </p:sp>
      <p:sp>
        <p:nvSpPr>
          <p:cNvPr id="4" name="Slide Number Placeholder 3"/>
          <p:cNvSpPr>
            <a:spLocks noGrp="1"/>
          </p:cNvSpPr>
          <p:nvPr>
            <p:ph type="sldNum" sz="quarter" idx="10"/>
          </p:nvPr>
        </p:nvSpPr>
        <p:spPr/>
        <p:txBody>
          <a:bodyPr/>
          <a:lstStyle/>
          <a:p>
            <a:pPr>
              <a:defRPr/>
            </a:pPr>
            <a:fld id="{E04BDC8D-6BC5-4960-9185-EAFE2A26F9E4}" type="slidenum">
              <a:rPr lang="en-US" smtClean="0"/>
              <a:pPr>
                <a:defRPr/>
              </a:pPr>
              <a:t>5</a:t>
            </a:fld>
            <a:endParaRPr lang="en-US"/>
          </a:p>
        </p:txBody>
      </p:sp>
      <p:graphicFrame>
        <p:nvGraphicFramePr>
          <p:cNvPr id="8" name="Diagram 7"/>
          <p:cNvGraphicFramePr/>
          <p:nvPr>
            <p:extLst>
              <p:ext uri="{D42A27DB-BD31-4B8C-83A1-F6EECF244321}">
                <p14:modId xmlns:p14="http://schemas.microsoft.com/office/powerpoint/2010/main" val="2421065406"/>
              </p:ext>
            </p:extLst>
          </p:nvPr>
        </p:nvGraphicFramePr>
        <p:xfrm>
          <a:off x="0" y="1035425"/>
          <a:ext cx="8942294" cy="50426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9396324"/>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131" y="2907553"/>
            <a:ext cx="7259638" cy="403225"/>
          </a:xfrm>
        </p:spPr>
        <p:txBody>
          <a:bodyPr/>
          <a:lstStyle/>
          <a:p>
            <a:pPr algn="ctr"/>
            <a:r>
              <a:rPr lang="en-IN" b="0" dirty="0" smtClean="0">
                <a:solidFill>
                  <a:schemeClr val="tx1"/>
                </a:solidFill>
                <a:latin typeface="Cambria" pitchFamily="18" charset="0"/>
              </a:rPr>
              <a:t>PROJECT OVERVIEW</a:t>
            </a:r>
            <a:endParaRPr lang="en-US" b="0" dirty="0">
              <a:solidFill>
                <a:schemeClr val="tx1"/>
              </a:solidFill>
              <a:latin typeface="Cambria" pitchFamily="18" charset="0"/>
            </a:endParaRPr>
          </a:p>
        </p:txBody>
      </p:sp>
      <p:sp>
        <p:nvSpPr>
          <p:cNvPr id="4" name="Slide Number Placeholder 3"/>
          <p:cNvSpPr>
            <a:spLocks noGrp="1"/>
          </p:cNvSpPr>
          <p:nvPr>
            <p:ph type="sldNum" sz="quarter" idx="10"/>
          </p:nvPr>
        </p:nvSpPr>
        <p:spPr/>
        <p:txBody>
          <a:bodyPr/>
          <a:lstStyle/>
          <a:p>
            <a:pPr>
              <a:defRPr/>
            </a:pPr>
            <a:fld id="{E04BDC8D-6BC5-4960-9185-EAFE2A26F9E4}" type="slidenum">
              <a:rPr lang="en-US" smtClean="0"/>
              <a:pPr>
                <a:defRPr/>
              </a:pPr>
              <a:t>6</a:t>
            </a:fld>
            <a:endParaRPr lang="en-US"/>
          </a:p>
        </p:txBody>
      </p:sp>
    </p:spTree>
    <p:extLst>
      <p:ext uri="{BB962C8B-B14F-4D97-AF65-F5344CB8AC3E}">
        <p14:creationId xmlns:p14="http://schemas.microsoft.com/office/powerpoint/2010/main" val="3968452645"/>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400" y="177800"/>
            <a:ext cx="7259638" cy="403225"/>
          </a:xfrm>
        </p:spPr>
        <p:txBody>
          <a:bodyPr/>
          <a:lstStyle/>
          <a:p>
            <a:r>
              <a:rPr lang="en-IN" sz="2800" b="0" dirty="0" smtClean="0">
                <a:solidFill>
                  <a:srgbClr val="6C8E3E"/>
                </a:solidFill>
                <a:latin typeface="Cambria" pitchFamily="18" charset="0"/>
              </a:rPr>
              <a:t>PROBLEMS</a:t>
            </a:r>
            <a:endParaRPr lang="en-US" sz="2800" b="0" dirty="0">
              <a:solidFill>
                <a:srgbClr val="6C8E3E"/>
              </a:solidFill>
              <a:latin typeface="Cambria" pitchFamily="18" charset="0"/>
            </a:endParaRPr>
          </a:p>
        </p:txBody>
      </p:sp>
      <p:sp>
        <p:nvSpPr>
          <p:cNvPr id="3" name="Content Placeholder 2"/>
          <p:cNvSpPr>
            <a:spLocks noGrp="1"/>
          </p:cNvSpPr>
          <p:nvPr>
            <p:ph idx="1"/>
          </p:nvPr>
        </p:nvSpPr>
        <p:spPr/>
        <p:txBody>
          <a:bodyPr/>
          <a:lstStyle/>
          <a:p>
            <a:pPr marL="0" indent="0">
              <a:buNone/>
            </a:pPr>
            <a:r>
              <a:rPr lang="en-IN" sz="2400" i="1" dirty="0" smtClean="0">
                <a:solidFill>
                  <a:schemeClr val="bg1">
                    <a:lumMod val="50000"/>
                  </a:schemeClr>
                </a:solidFill>
                <a:latin typeface="Cambria" pitchFamily="18" charset="0"/>
              </a:rPr>
              <a:t>Dashboard Specific Problems:</a:t>
            </a:r>
          </a:p>
          <a:p>
            <a:pPr>
              <a:buFont typeface="Arial" pitchFamily="34" charset="0"/>
              <a:buChar char="•"/>
            </a:pPr>
            <a:r>
              <a:rPr lang="en-IN" dirty="0" smtClean="0">
                <a:solidFill>
                  <a:schemeClr val="tx1">
                    <a:lumMod val="85000"/>
                    <a:lumOff val="15000"/>
                  </a:schemeClr>
                </a:solidFill>
                <a:latin typeface="Cambria" pitchFamily="18" charset="0"/>
              </a:rPr>
              <a:t>Data Collection is very low – 10%</a:t>
            </a:r>
          </a:p>
          <a:p>
            <a:pPr>
              <a:buFont typeface="Arial" pitchFamily="34" charset="0"/>
              <a:buChar char="•"/>
            </a:pPr>
            <a:r>
              <a:rPr lang="en-IN" dirty="0" smtClean="0">
                <a:solidFill>
                  <a:schemeClr val="tx1">
                    <a:lumMod val="85000"/>
                    <a:lumOff val="15000"/>
                  </a:schemeClr>
                </a:solidFill>
                <a:latin typeface="Cambria" pitchFamily="18" charset="0"/>
              </a:rPr>
              <a:t>Network Problems </a:t>
            </a:r>
          </a:p>
          <a:p>
            <a:pPr marL="0" indent="0">
              <a:buNone/>
            </a:pPr>
            <a:endParaRPr lang="en-IN" dirty="0" smtClean="0">
              <a:solidFill>
                <a:schemeClr val="tx1">
                  <a:lumMod val="85000"/>
                  <a:lumOff val="15000"/>
                </a:schemeClr>
              </a:solidFill>
              <a:latin typeface="Cambria" pitchFamily="18" charset="0"/>
            </a:endParaRPr>
          </a:p>
          <a:p>
            <a:pPr marL="0" indent="0">
              <a:buNone/>
            </a:pPr>
            <a:r>
              <a:rPr lang="en-IN" sz="2400" i="1" dirty="0" smtClean="0">
                <a:solidFill>
                  <a:schemeClr val="bg1">
                    <a:lumMod val="50000"/>
                  </a:schemeClr>
                </a:solidFill>
                <a:latin typeface="Cambria" pitchFamily="18" charset="0"/>
              </a:rPr>
              <a:t>General </a:t>
            </a:r>
            <a:r>
              <a:rPr lang="en-IN" sz="2400" i="1" dirty="0">
                <a:solidFill>
                  <a:schemeClr val="bg1">
                    <a:lumMod val="50000"/>
                  </a:schemeClr>
                </a:solidFill>
                <a:latin typeface="Cambria" pitchFamily="18" charset="0"/>
              </a:rPr>
              <a:t>Problems:</a:t>
            </a:r>
          </a:p>
          <a:p>
            <a:pPr>
              <a:buFont typeface="Arial" pitchFamily="34" charset="0"/>
              <a:buChar char="•"/>
            </a:pPr>
            <a:r>
              <a:rPr lang="en-IN" dirty="0" smtClean="0">
                <a:solidFill>
                  <a:schemeClr val="tx1">
                    <a:lumMod val="85000"/>
                    <a:lumOff val="15000"/>
                  </a:schemeClr>
                </a:solidFill>
                <a:latin typeface="Cambria" pitchFamily="18" charset="0"/>
              </a:rPr>
              <a:t>Inefficiency</a:t>
            </a:r>
          </a:p>
          <a:p>
            <a:pPr>
              <a:buFont typeface="Arial" pitchFamily="34" charset="0"/>
              <a:buChar char="•"/>
            </a:pPr>
            <a:r>
              <a:rPr lang="en-IN" dirty="0" smtClean="0">
                <a:solidFill>
                  <a:schemeClr val="tx1">
                    <a:lumMod val="85000"/>
                    <a:lumOff val="15000"/>
                  </a:schemeClr>
                </a:solidFill>
                <a:latin typeface="Cambria" pitchFamily="18" charset="0"/>
              </a:rPr>
              <a:t>Disorganized </a:t>
            </a:r>
          </a:p>
          <a:p>
            <a:pPr>
              <a:buFont typeface="Arial" pitchFamily="34" charset="0"/>
              <a:buChar char="•"/>
            </a:pPr>
            <a:r>
              <a:rPr lang="en-IN" dirty="0" smtClean="0">
                <a:solidFill>
                  <a:schemeClr val="tx1">
                    <a:lumMod val="85000"/>
                    <a:lumOff val="15000"/>
                  </a:schemeClr>
                </a:solidFill>
                <a:latin typeface="Cambria" pitchFamily="18" charset="0"/>
              </a:rPr>
              <a:t>Lack of motivation in employees</a:t>
            </a:r>
          </a:p>
          <a:p>
            <a:pPr>
              <a:buFont typeface="Arial" pitchFamily="34" charset="0"/>
              <a:buChar char="•"/>
            </a:pPr>
            <a:r>
              <a:rPr lang="en-IN" dirty="0" smtClean="0">
                <a:solidFill>
                  <a:schemeClr val="tx1">
                    <a:lumMod val="85000"/>
                    <a:lumOff val="15000"/>
                  </a:schemeClr>
                </a:solidFill>
                <a:latin typeface="Cambria" pitchFamily="18" charset="0"/>
              </a:rPr>
              <a:t>Corruption</a:t>
            </a:r>
          </a:p>
          <a:p>
            <a:pPr>
              <a:buFont typeface="Arial" pitchFamily="34" charset="0"/>
              <a:buChar char="•"/>
            </a:pPr>
            <a:r>
              <a:rPr lang="en-IN" dirty="0" smtClean="0">
                <a:solidFill>
                  <a:schemeClr val="tx1">
                    <a:lumMod val="85000"/>
                    <a:lumOff val="15000"/>
                  </a:schemeClr>
                </a:solidFill>
                <a:latin typeface="Cambria" pitchFamily="18" charset="0"/>
              </a:rPr>
              <a:t>Ineffectual attitude towards  farmers</a:t>
            </a:r>
            <a:endParaRPr lang="en-US" dirty="0">
              <a:solidFill>
                <a:schemeClr val="tx1">
                  <a:lumMod val="85000"/>
                  <a:lumOff val="15000"/>
                </a:schemeClr>
              </a:solidFill>
              <a:latin typeface="Cambria" pitchFamily="18" charset="0"/>
            </a:endParaRPr>
          </a:p>
        </p:txBody>
      </p:sp>
      <p:sp>
        <p:nvSpPr>
          <p:cNvPr id="4" name="Slide Number Placeholder 3"/>
          <p:cNvSpPr>
            <a:spLocks noGrp="1"/>
          </p:cNvSpPr>
          <p:nvPr>
            <p:ph type="sldNum" sz="quarter" idx="10"/>
          </p:nvPr>
        </p:nvSpPr>
        <p:spPr/>
        <p:txBody>
          <a:bodyPr/>
          <a:lstStyle/>
          <a:p>
            <a:pPr>
              <a:defRPr/>
            </a:pPr>
            <a:fld id="{E04BDC8D-6BC5-4960-9185-EAFE2A26F9E4}" type="slidenum">
              <a:rPr lang="en-US" smtClean="0"/>
              <a:pPr>
                <a:defRPr/>
              </a:pPr>
              <a:t>7</a:t>
            </a:fld>
            <a:endParaRPr lang="en-US"/>
          </a:p>
        </p:txBody>
      </p:sp>
    </p:spTree>
    <p:extLst>
      <p:ext uri="{BB962C8B-B14F-4D97-AF65-F5344CB8AC3E}">
        <p14:creationId xmlns:p14="http://schemas.microsoft.com/office/powerpoint/2010/main" val="1100475014"/>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2800" b="0" dirty="0" smtClean="0">
                <a:solidFill>
                  <a:srgbClr val="C00000"/>
                </a:solidFill>
                <a:latin typeface="Cambria" pitchFamily="18" charset="0"/>
              </a:rPr>
              <a:t>GOALS &amp; OBJECTIVES</a:t>
            </a:r>
            <a:endParaRPr lang="en-US" sz="2800" b="0" dirty="0">
              <a:solidFill>
                <a:srgbClr val="C00000"/>
              </a:solidFill>
              <a:latin typeface="Cambria" pitchFamily="18" charset="0"/>
            </a:endParaRPr>
          </a:p>
        </p:txBody>
      </p:sp>
      <p:sp>
        <p:nvSpPr>
          <p:cNvPr id="4" name="Slide Number Placeholder 3"/>
          <p:cNvSpPr>
            <a:spLocks noGrp="1"/>
          </p:cNvSpPr>
          <p:nvPr>
            <p:ph type="sldNum" sz="quarter" idx="10"/>
          </p:nvPr>
        </p:nvSpPr>
        <p:spPr/>
        <p:txBody>
          <a:bodyPr/>
          <a:lstStyle/>
          <a:p>
            <a:pPr>
              <a:defRPr/>
            </a:pPr>
            <a:fld id="{E04BDC8D-6BC5-4960-9185-EAFE2A26F9E4}" type="slidenum">
              <a:rPr lang="en-US" smtClean="0"/>
              <a:pPr>
                <a:defRPr/>
              </a:pPr>
              <a:t>8</a:t>
            </a:fld>
            <a:endParaRPr lang="en-US"/>
          </a:p>
        </p:txBody>
      </p:sp>
      <p:sp>
        <p:nvSpPr>
          <p:cNvPr id="6" name="Content Placeholder 5"/>
          <p:cNvSpPr>
            <a:spLocks noGrp="1"/>
          </p:cNvSpPr>
          <p:nvPr>
            <p:ph idx="1"/>
          </p:nvPr>
        </p:nvSpPr>
        <p:spPr>
          <a:xfrm>
            <a:off x="279400" y="1044575"/>
            <a:ext cx="8561388" cy="891801"/>
          </a:xfrm>
        </p:spPr>
        <p:txBody>
          <a:bodyPr/>
          <a:lstStyle/>
          <a:p>
            <a:pPr marL="0" indent="0">
              <a:buNone/>
            </a:pPr>
            <a:r>
              <a:rPr lang="en-US" sz="1800" dirty="0">
                <a:latin typeface="Cambria" pitchFamily="18" charset="0"/>
              </a:rPr>
              <a:t>The overall objective of this project is straightforward – suggestion of measures that </a:t>
            </a:r>
            <a:r>
              <a:rPr lang="en-US" sz="1800" dirty="0" smtClean="0">
                <a:latin typeface="Cambria" pitchFamily="18" charset="0"/>
              </a:rPr>
              <a:t>can </a:t>
            </a:r>
            <a:r>
              <a:rPr lang="en-US" sz="1800" dirty="0">
                <a:latin typeface="Cambria" pitchFamily="18" charset="0"/>
              </a:rPr>
              <a:t>improve the operation of UPID in general, and the dashboard in particular. An </a:t>
            </a:r>
            <a:r>
              <a:rPr lang="en-US" sz="1800" dirty="0" smtClean="0">
                <a:latin typeface="Cambria" pitchFamily="18" charset="0"/>
              </a:rPr>
              <a:t>exhaustive </a:t>
            </a:r>
            <a:r>
              <a:rPr lang="en-US" sz="1800" dirty="0">
                <a:latin typeface="Cambria" pitchFamily="18" charset="0"/>
              </a:rPr>
              <a:t>list of the objectives can be enumerated in the following </a:t>
            </a:r>
            <a:r>
              <a:rPr lang="en-US" sz="1800" dirty="0" smtClean="0">
                <a:latin typeface="Cambria" pitchFamily="18" charset="0"/>
              </a:rPr>
              <a:t>way:</a:t>
            </a:r>
            <a:endParaRPr lang="en-US" sz="1800" dirty="0">
              <a:latin typeface="Cambria" pitchFamily="18" charset="0"/>
            </a:endParaRPr>
          </a:p>
        </p:txBody>
      </p:sp>
      <p:graphicFrame>
        <p:nvGraphicFramePr>
          <p:cNvPr id="7" name="Diagram 6"/>
          <p:cNvGraphicFramePr/>
          <p:nvPr>
            <p:extLst>
              <p:ext uri="{D42A27DB-BD31-4B8C-83A1-F6EECF244321}">
                <p14:modId xmlns:p14="http://schemas.microsoft.com/office/powerpoint/2010/main" val="1302083282"/>
              </p:ext>
            </p:extLst>
          </p:nvPr>
        </p:nvGraphicFramePr>
        <p:xfrm>
          <a:off x="1443038" y="2096247"/>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12896565"/>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1411" y="2894106"/>
            <a:ext cx="7259638" cy="403225"/>
          </a:xfrm>
        </p:spPr>
        <p:txBody>
          <a:bodyPr/>
          <a:lstStyle/>
          <a:p>
            <a:pPr algn="ctr"/>
            <a:r>
              <a:rPr lang="en-IN" b="0" dirty="0" smtClean="0">
                <a:solidFill>
                  <a:schemeClr val="tx1"/>
                </a:solidFill>
                <a:latin typeface="Cambria" pitchFamily="18" charset="0"/>
              </a:rPr>
              <a:t>RESEARCH METHODOLOGY</a:t>
            </a:r>
            <a:endParaRPr lang="en-US" b="0" dirty="0">
              <a:solidFill>
                <a:schemeClr val="tx1"/>
              </a:solidFill>
              <a:latin typeface="Cambria" pitchFamily="18" charset="0"/>
            </a:endParaRPr>
          </a:p>
        </p:txBody>
      </p:sp>
      <p:sp>
        <p:nvSpPr>
          <p:cNvPr id="4" name="Slide Number Placeholder 3"/>
          <p:cNvSpPr>
            <a:spLocks noGrp="1"/>
          </p:cNvSpPr>
          <p:nvPr>
            <p:ph type="sldNum" sz="quarter" idx="10"/>
          </p:nvPr>
        </p:nvSpPr>
        <p:spPr/>
        <p:txBody>
          <a:bodyPr/>
          <a:lstStyle/>
          <a:p>
            <a:pPr>
              <a:defRPr/>
            </a:pPr>
            <a:fld id="{E04BDC8D-6BC5-4960-9185-EAFE2A26F9E4}" type="slidenum">
              <a:rPr lang="en-US" smtClean="0"/>
              <a:pPr>
                <a:defRPr/>
              </a:pPr>
              <a:t>9</a:t>
            </a:fld>
            <a:endParaRPr lang="en-US"/>
          </a:p>
        </p:txBody>
      </p:sp>
    </p:spTree>
    <p:extLst>
      <p:ext uri="{BB962C8B-B14F-4D97-AF65-F5344CB8AC3E}">
        <p14:creationId xmlns:p14="http://schemas.microsoft.com/office/powerpoint/2010/main" val="476128236"/>
      </p:ext>
    </p:extLst>
  </p:cSld>
  <p:clrMapOvr>
    <a:masterClrMapping/>
  </p:clrMapOvr>
  <p:transition>
    <p:wipe dir="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THEME_BG_IMAGE" val=""/>
  <p:tag name="MMPROD_TAG_VCONFIG" val="PD94bWwgdmVyc2lvbj0iMS4wIiBlbmNvZGluZz0iVVRGLTgiPz4NCjxjb25maWd1cmF0aW9uPg0KCTxjb2xvcnM+DQoJCTx1aWNvbG9yIG5hbWU9InByaW1hcnkiIHZhbHVlPSIweDM4MzgzOCIvPg0KCQk8dWljb2xvciBuYW1lPSJnbG93IiB2YWx1ZT0iMHgyMTIxMjEiLz4NCgkJPHVpY29sb3IgbmFtZT0idGV4dCIgdmFsdWU9IjB4RkZGRkZGIi8+DQoJCTx1aWNvbG9yIG5hbWU9ImxpZ2h0IiB2YWx1ZT0iMHg4RjhGOEYiLz4NCgkJPHVpY29sb3IgbmFtZT0ic2hhZG93IiB2YWx1ZT0iMHhGRkZGRkYiLz4NCgkJPHVpY29sb3IgbmFtZT0iYmFja2dyb3VuZCIgdmFsdWU9IjB4MDAwMDAwIi8+DQoJPC9jb2xvcnM+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luaXRpYWxkaXNwbGF5bW9kZWlzbm9ybWFsIiB2YWx1ZT0idHJ1ZSIvPg0KCQk8dWlyZXBsYWNlIG5hbWU9ImxvZ28iIHZhbHVlPSIiLz4NCgkJPHVpcmVwbGFjZSBuYW1lPSJiZ2ltYWdlIiB2YWx1ZT0iIi8+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DQoJCTx1aXRleHQgbmFtZT0iU0NSVUJCQVJTVEFUVVNfTk9BVURJTyIgdmFsdWU9Ik5vIEF1ZGlvIi8+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DQoJCTx1aXRleHQgbmFtZT0iVEFCX09VVExJTkUiIHZhbHVlPSJPdXRsaW5lIi8+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DQoJCTx1aXRleHQgbmFtZT0iU0xJREVfTk9URVMiIHZhbHVlPSJTbGlkZSBOb3RlcyIvPg0KCQk8IS0tIHN1YnN0aXR1dGlvbjogJXAgPT0gcHJlc2VudGF0aW9uIHRpdGxlIC0tPg0KCQk8IS0tIHN1YnN0aXR1dGlvbjogJXMgPT0gc2xpZGUgdGl0bGUgLS0+DQoJCTwhLS0gc3Vic3RpdHV0aW9uOiAlbiA9PSBzbGlkZSBudW1iZXIgLS0+DQoJCTx1aXRleHQgbmFtZT0iQk9PS01BUksiIHZhbHVlPSJNYWNyb21lZGlhIEJyZWV6ZSAtICVwIi8+DQoJCTwhLS0gc3Vic3RpdHV0aW9uOiAlcCA9PSBwcmVzZW50YXRpb24gdGl0bGUgLS0+DQoJCTwhLS0gc3Vic3RpdHV0aW9uOiAlcyA9PSBzbGlkZSB0aXRsZSAtLT4NCgkJPCEtLSBzdWJzdGl0dXRpb246ICVuID09IHNsaWRlIG51bWJlciAtLT4NCgkJPHVpdGV4dCBuYW1lPSJCT09LTUFSS1NMSURFIiB2YWx1ZT0iTWFjcm9tZWRpYSBCcmVlemUgLSAlcCAlcyIvPg0KCQk8dWl0ZXh0IG5hbWU9IlNIT1dTSURFQkFSIiB2YWx1ZT0iU2hvdyBzaWRlYmFyIHRvIHBhcnRpY2lwYW50cyIvPg0KCQk8dWl0ZXh0IG5hbWU9IkRPQ1dSQVBfVElUTEUiIHZhbHVlPSJCcmVlemUgRmlsZSBBdHRhY2htZW50Ii8+DQoJCTx1aXRleHQgbmFtZT0iRE9DV1JBUF9NU0ciIHZhbHVlPSJTYXZlIHRvIE15IENvbXB1dGVyIi8+DQoJCTx1aXRleHQgbmFtZT0iRE9DV1JBUF9QUk9NUFQiIHZhbHVlPSJDbGljayB0byBEb3dubG9hZ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TE9BRElORyIgdmFsdWU9IkxhZGVuIi8+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DQoJCTwhLS0gc3Vic3RpdHV0aW9uOiAlcyA9PSBzZWNvbmRzIHJlbWFpbmluZyAtLT4NCgkJPHVpdGV4dCBuYW1lPSJFTEFQU0VEIiB2YWx1ZT0iUmVzdGRhdWVyOiAlbSBNaW51dGVuICVzIFNla3VuZGVuIi8+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DQoJCTx1aXRleHQgbmFtZT0iRElWSURFUkJUTl9USVRMRSIgdmFsdWU9InwiLz4NCgkJPHVpdGV4dCBuYW1lPSJDT05UQUNUQlROX1RJVExFIiB2YWx1ZT0iS29udGFrdCIvPg0KCQk8dWl0ZXh0IG5hbWU9IlRBQl9PVVRMSU5FIiB2YWx1ZT0iU3RydWt0dXIiLz4NCgkJPHVpdGV4dCBuYW1lPSJUQUJfVEhVTUIiIHZhbHVlPSJNaW5pYXR1ciIvPg0KCQk8dWl0ZXh0IG5hbWU9IlRBQl9OT1RFUyIgdmFsdWU9Ik5vdGl6ZW4iLz4NCgkJPHVpdGV4dCBuYW1lPSJUQUJfU0VBUkNIIiB2YWx1ZT0iU3VjaGVuIi8+DQoJCTx1aXRleHQgbmFtZT0iU0xJREVfSEVBRElORyIgdmFsdWU9IkZvbGllbnRpdGVsIi8+DQoJCTx1aXRleHQgbmFtZT0iRFVSQVRJT05fSEVBRElORyIgdmFsdWU9IkRhdWVyIi8+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DQoJCTx1aXRleHQgbmFtZT0iU0xJREVfTk9URVMiIHZhbHVlPSJGb2xpZW5ub3RpemVuIi8+DQoJCTwhLS0gc3Vic3RpdHV0aW9uOiAlcCA9PSBwcmVzZW50YXRpb24gdGl0bGUgLS0+DQoJCTwhLS0gc3Vic3RpdHV0aW9uOiAlcyA9PSBzbGlkZSB0aXRsZSAtLT4NCgkJPCEtLSBzdWJzdGl0dXRpb246ICVuID09IHNsaWRlIG51bWJlciAtLT4NCgkJPHVpdGV4dCBuYW1lPSJCT09LTUFSSyIgdmFsdWU9Ik1hY3JvbWVkaWEgQnJlZXplIC0gJXAiLz4NCgkJPCEtLSBzdWJzdGl0dXRpb246ICVwID09IHByZXNlbnRhdGlvbiB0aXRsZSAtLT4NCgkJPCEtLSBzdWJzdGl0dXRpb246ICVzID09IHNsaWRlIHRpdGxlIC0tPg0KCQk8IS0tIHN1YnN0aXR1dGlvbjogJW4gPT0gc2xpZGUgbnVtYmVyIC0tPg0KCQk8dWl0ZXh0IG5hbWU9IkJPT0tNQVJLU0xJREUiIHZhbHVlPSJNYWNyb21lZGlhIEJyZWV6ZSAtICVwICVzIi8+DQoJCTx1aXRleHQgbmFtZT0iU0hPV1NJREVCQVIiIHZhbHVlPSJEZW4gVGVpbG5laG1lcm4gZGllIFNlaXRlbmxlaXN0ZSBhbnplaWdlbiIvPg0KCQk8dWl0ZXh0IG5hbWU9IkRPQ1dSQVBfVElUTEUiIHZhbHVlPSJCcmVlemUtQW5oYW5nIi8+DQoJCTx1aXRleHQgbmFtZT0iRE9DV1JBUF9NU0ciIHZhbHVlPSJBdWYgbWVpbmVtIEFyYmVpdHNwbGF0eiBzcGVpY2hlcm4iLz4NCgkJPHVpdGV4dCBuYW1lPSJET0NXUkFQX1BST01QVCIgdmFsdWU9Ilp1bSBIZXJ1bnRlcmxhZGVuIGtsaWNr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DQoJCTwhLS0gc3Vic3RpdHV0aW9uOiAlbiA9PSBzbGlkZSBudW1iZXIgLS0+DQoJCTx1aXRleHQgbmFtZT0iVU5OQU1FRFNMSURFVElUTEUiIHZhbHVlPSJEaWFwb3NpdGl2ZSAlbiIvPg0KCQk8IS0tIHN1YnN0aXR1dGlvbjogJW4gPT0gc2xpZGUgbnVtYmVyIC0tPg0KCQk8IS0tIHN1YnN0aXR1dGlvbjogJXQgPT0gdG90YWwgc2xpZGUgY291bnQgLS0+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DQoJCTx1aXRleHQgbmFtZT0iU0NSVUJCQVJTVEFUVVNfTE9BRElORyIgdmFsdWU9IkNoYXJnZW1lbnQgZW4gY291cnMiLz4NCgkJPHVpdGV4dCBuYW1lPSJTQ1JVQkJBUlNUQVRVU19CVUZGRVJJTkciIHZhbHVlPSJNaXNlIGVuIG3DqW1vaXJlIi8+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DQoJCTx1aXRleHQgbmFtZT0iRUxBUFNFRCIgdmFsdWU9IiVtIG1pbnV0ZXMgJXMgc2Vjb25kZXMgUmVzdGFudGVzIi8+DQoJCTx1aXRleHQgbmFtZT0iTk9URk9VTkQiIHZhbHVlPSJSaWVuIHRyb3V2w6kiLz4NCgkJPHVpdGV4dCBuYW1lPSJBVFRBQ0hNRU5UUyIgdmFsdWU9IlBpw6hjZXMgam9pbnRlcyIvPg0KCQk8IS0tIHN1YnN0aXR1dGlvbjogJXAgPT0gY3VycmVudCBzcGVha2VyJ3MgdGl0bGUgLS0+DQoJCTx1aXRleHQgbmFtZT0iQklPV0lOX1RJVExFIiB2YWx1ZT0iQmlvIDogJXAiLz4NCgkJPHVpdGV4dCBuYW1lPSJCSU9CVE5fVElUTEUiIHZhbHVlPSJCaW8gOiIvPg0KCQk8dWl0ZXh0IG5hbWU9IkRJVklERVJCVE5fVElUTEUiIHZhbHVlPSJ8Ii8+DQoJCTx1aXRleHQgbmFtZT0iQ09OVEFDVEJUTl9USVRMRSIgdmFsdWU9IkNvbnRhY3QiLz4NCgkJPHVpdGV4dCBuYW1lPSJUQUJfT1VUTElORSIgdmFsdWU9IlBsYW4iLz4NCgkJPHVpdGV4dCBuYW1lPSJUQUJfVEhVTUIiIHZhbHVlPSIgTWluaWF0dXJlIi8+DQoJCTx1aXRleHQgbmFtZT0iVEFCX05PVEVTIiB2YWx1ZT0iTm90ZXMiLz4NCgkJPHVpdGV4dCBuYW1lPSJUQUJfU0VBUkNIIiB2YWx1ZT0iIENoZXJjaGVyIi8+DQoJCTx1aXRleHQgbmFtZT0iU0xJREVfSEVBRElORyIgdmFsdWU9IlRpdHJlIGRlIGxhIGRpYXBvc2l0aXZlIi8+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DQoJCTx1aXRleHQgbmFtZT0iQVRUQUNITkFNRV9IRUFESU5HIiB2YWx1ZT0iTm9tIGRlIGZpY2hpZXIiLz4NCgkJPHVpdGV4dCBuYW1lPSJBVFRBQ0hTSVpFX0hFQURJTkciIHZhbHVlPSJUYWlsbGUiLz4NCgkJPHVpdGV4dCBuYW1lPSJTTElERV9OT1RFUyIgdmFsdWU9Ik5vdGVzIGRlcyBkaWFwb3NpdGl2ZXM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DQoJCTwhLS0gc3Vic3RpdHV0aW9uOiAlbiA9PSBzbGlkZSBudW1iZXIgLS0+DQoJCTx1aXRleHQgbmFtZT0iQk9PS01BUktTTElERSIgdmFsdWU9Ik1hY3JvbWVkaWEgQnJlZXplIC0gJXAgJXMiLz4NCgkJPHVpdGV4dCBuYW1lPSJTSE9XU0lERUJBUiIgdmFsdWU9Ik1vbnRyZXIgbCdlbmNhZHLDqSBhdXggcGFydGljaXBhbnRzIi8+DQoJCTx1aXRleHQgbmFtZT0iRE9DV1JBUF9USVRMRSIgdmFsdWU9IlBpw6hjZSBqb2ludGUgQnJlZXplIi8+DQoJCTx1aXRleHQgbmFtZT0iRE9DV1JBUF9NU0ciIHZhbHVlPSJFbnJlZ2lzdHJlciBzdXIgbW9uIG9yZGluYXRldXIiLz4NCgkJPHVpdGV4dCBuYW1lPSJET0NXUkFQX1BST01QVCIgdmFsdWU9IkNsaXF1ZXIgcG91ciB0w6lsw6ljaGFyZ2VyIi8+DQoJPC9sYW5ndWFnZT4NCgk8bGFuZ3VhZ2UgaWQ9Imph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IHVpdGV4dCAtLT4NCgkJPCEtLSBzdWJzdGl0dXRpb246ICVuID09IHNsaWRlIG51bWJlciAtLT4NCgkJPHVpdGV4dCBuYW1lPSJVTk5BTUVEU0xJREVUSVRMRSIgdmFsdWU9IuOCueODqeOCpOODiSA6ICVuIi8+DQoJCTwhLS0gc3Vic3RpdHV0aW9uOiAlbiA9PSBzbGlkZSBudW1iZXIgLS0+DQoJCTwhLS0gc3Vic3RpdHV0aW9uOiAldCA9PSB0b3RhbCBzbGlkZSBjb3VudCAtLT4NCgkJPHVpdGV4dCBuYW1lPSJTQ1JVQkJBUlNUQVRVU19TTElERUlORk8iIHZhbHVlPSLjgrnjg6njgqTjg4kgOiAlbiAvICV0IHwgIi8+DQoJCTx1aXRleHQgbmFtZT0iU0NSVUJCQVJTVEFUVVNfU1RPUFBFRCIgdmFsdWU9IuWBnOatoiIvPg0KCQk8dWl0ZXh0IG5hbWU9IlNDUlVCQkFSU1RBVFVTX1BMQVlJTkciIHZhbHVlPSLlho3nlJ/kuK0iLz4NCgkJPHVpdGV4dCBuYW1lPSJTQ1JVQkJBUlNUQVRVU19OT0FVRElPIiB2YWx1ZT0i6Z+z5aOw44Gq44GXIi8+DQoJCTx1aXRleHQgbmFtZT0iU0NSVUJCQVJTVEFUVVNfTE9BRElORyIgdmFsdWU9IuODreODvOODieS4rSIvPg0KCQk8dWl0ZXh0IG5hbWU9IlNDUlVCQkFSU1RBVFVTX0JVRkZFUklORyIgdmFsdWU9IuODkOODg+ODleOCoeS4rSIvPg0KCQk8dWl0ZXh0IG5hbWU9IlNDUlVCQkFSU1RBVFVTX1FVRVNUSU9OIiB2YWx1ZT0i6LOq5ZWP44Gr562U44GI44Gm5LiL44GV44GEIi8+DQoJCTx1aXRleHQgbmFtZT0iU0NSVUJCQVJTVEFUVVNfUkVWSUVXUVVJWiIgdmFsdWU9IuOCr+OCpOOCuuOCkuODrOODk+ODpeODvOOBl+OBpuOBhOOBvuOBmSIvPg0KCQk8IS0tIHN1YnN0aXR1dGlvbjogJW0gPT0gbWludXRlcyByZW1haW5pbmcgLS0+DQoJCTwhLS0gc3Vic3RpdHV0aW9uOiAlcyA9PSBzZWNvbmRzIHJlbWFpbmluZyAtLT4NCgkJPHVpdGV4dCBuYW1lPSJFTEFQU0VEIiB2YWx1ZT0i5q6L44KKIDogJW0g5YiGICVzIOenkiIvPg0KCQk8dWl0ZXh0IG5hbWU9Ik5PVEZPVU5EIiB2YWx1ZT0i5L2V44KC6KaL44Gk44GL44KK44G+44Gb44KTIi8+DQoJCTx1aXRleHQgbmFtZT0iQVRUQUNITUVOVFMiIHZhbHVlPSLmt7vku5giLz4NCgkJPCEtLSBzdWJzdGl0dXRpb246ICVwID09IGN1cnJlbnQgc3BlYWtlcidzIHRpdGxlIC0tPg0KCQk8dWl0ZXh0IG5hbWU9IkJJT1dJTl9USVRMRSIgdmFsdWU9Iue1jOattCA6ICVwIi8+DQoJCTx1aXRleHQgbmFtZT0iQklPQlROX1RJVExFIiB2YWx1ZT0i57WM5q20Ii8+DQoJCTx1aXRleHQgbmFtZT0iRElWSURFUkJUTl9USVRMRSIgdmFsdWU9InwiLz4NCgkJPHVpdGV4dCBuYW1lPSJDT05UQUNUQlROX1RJVExFIiB2YWx1ZT0i44GK5ZWP44GE5ZCI44KP44GbIi8+DQoJCTx1aXRleHQgbmFtZT0iVEFCX09VVExJTkUiIHZhbHVlPSLjgqLjgqbjg4jjg6njgqTjg7MiLz4NCgkJPHVpdGV4dCBuYW1lPSJUQUJfVEhVTUIiIHZhbHVlPSLjgrXjg6Djg43jg7zjg6siLz4NCgkJPHVpdGV4dCBuYW1lPSJUQUJfTk9URVMiIHZhbHVlPSLjg47jg7zjg4giLz4NCgkJPHVpdGV4dCBuYW1lPSJUQUJfU0VBUkNIIiB2YWx1ZT0i5qSc57SiIi8+DQoJCTx1aXRleHQgbmFtZT0iU0xJREVfSEVBRElORyIgdmFsdWU9IuOCueODqeOCpOODieOCv+OCpOODiOODqyIvPg0KCQk8dWl0ZXh0IG5hbWU9IkRVUkFUSU9OX0hFQURJTkciIHZhbHVlPSLplbfjgZUiLz4NCgkJPHVpdGV4dCBuYW1lPSJTRUFSQ0hfSEVBRElORyIgdmFsdWU9IuaknOe0ouOBmeOCi+ODhuOCreOCueODiCA6ICIvPg0KCQk8dWl0ZXh0IG5hbWU9IlRIVU1CX0hFQURJTkciIHZhbHVlPSLjgrnjg6njgqTjg4kiLz4NCgkJPHVpdGV4dCBuYW1lPSJUSFVNQl9JTkZPIiB2YWx1ZT0i44K544Op44Kk44OJ44K/44Kk44OI44OrIC8g6ZW344GVIi8+DQoJCTx1aXRleHQgbmFtZT0iQVRUQUNITkFNRV9IRUFESU5HIiB2YWx1ZT0i44OV44Kh44Kk44Or5ZCNIi8+DQoJCTx1aXRleHQgbmFtZT0iQVRUQUNIU0laRV9IRUFESU5HIiB2YWx1ZT0i44K144Kk44K6Ii8+DQoJCTx1aXRleHQgbmFtZT0iU0xJREVfTk9URVMiIHZhbHVlPSLjgrnjg6njgqTjg4njg47jg7zjg4g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DQoJCTwhLS0gc3Vic3RpdHV0aW9uOiAlbiA9PSBzbGlkZSBudW1iZXIgLS0+DQoJCTx1aXRleHQgbmFtZT0iQk9PS01BUktTTElERSIgdmFsdWU9Ik1hY3JvbWVkaWEgQnJlZXplIC0gJXAgJXMiLz4NCgkJPHVpdGV4dCBuYW1lPSJTSE9XU0lERUJBUiIgdmFsdWU9IuOCteOCpOODieODkOODvOOCkuWPguWKoOiAheOBq+imi+OBm+OCiyIvPg0KCQk8dWl0ZXh0IG5hbWU9IkRPQ1dSQVBfVElUTEUiIHZhbHVlPSJCcmVlemUg5re75LuY44OV44Kh44Kk44OrIi8+DQoJCTx1aXRleHQgbmFtZT0iRE9DV1JBUF9NU0ciIHZhbHVlPSLjg57jgqTjgrPjg7Pjg5Tjg6Xjg7zjgr/jgavkv53lrZgiLz4NCgkJPHVpdGV4dCBuYW1lPSJET0NXUkFQX1BST01QVCIgdmFsdWU9IuOCr+ODquODg+OCr+OBl+OBpuODgOOCpuODs+ODreODvOODiSIvPg0KCTwvbGFuZ3VhZ2U+DQoJPGxhbmd1YWdlIGlkPSJrby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x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SB1aXRleHQgLS0+DQoJCTwhLS0gc3Vic3RpdHV0aW9uOiAlbiA9PSBzbGlkZSBudW1iZXIgLS0+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DQoJCTwhLS0gc3Vic3RpdHV0aW9uOiAlcyA9PSBzZWNvbmRzIHJlbWFpbmluZyAtLT4NCgkJPHVpdGV4dCBuYW1lPSJFTEFQU0VEIiB2YWx1ZT0iJW3rtoQgJXPstIgg64Ko7J2MIi8+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DQoJCTx1aXRleHQgbmFtZT0iQklPQlROX1RJVExFIiB2YWx1ZT0i6rK966ClIOyGjOqwnCIvPg0KCQk8dWl0ZXh0IG5hbWU9IkRJVklERVJCVE5fVElUTEUiIHZhbHVlPSJ8Ii8+DQoJCTx1aXRleHQgbmFtZT0iQ09OVEFDVEJUTl9USVRMRSIgdmFsdWU9IuyXsOudveyymCIvPg0KCQk8dWl0ZXh0IG5hbWU9IlRBQl9PVVRMSU5FIiB2YWx1ZT0i6rCc7JqUIi8+DQoJCTx1aXRleHQgbmFtZT0iVEFCX1RIVU1CIiB2YWx1ZT0i7LaV7IaM7YyQIi8+DQoJCTx1aXRleHQgbmFtZT0iVEFCX05PVEVTIiB2YWx1ZT0i64W47Yq4Ii8+DQoJCTx1aXRleHQgbmFtZT0iVEFCX1NFQVJDSCIgdmFsdWU9IuqygOyDiSIvPg0KCQk8dWl0ZXh0IG5hbWU9IlNMSURFX0hFQURJTkciIHZhbHVlPSLsiqzrnbzsnbTrk5wg7KCc66qpIi8+DQoJCTx1aXRleHQgbmFtZT0iRFVSQVRJT05fSEVBRElORyIgdmFsdWU9IuyerOyDneyLnOqwhCIvPg0KCQk8dWl0ZXh0IG5hbWU9IlNFQVJDSF9IRUFESU5HIiB2YWx1ZT0i7YWN7Iqk7Yq4IOqygOyDiToiLz4NCgkJPHVpdGV4dCBuYW1lPSJUSFVNQl9IRUFESU5HIiB2YWx1ZT0i7Iqs65287J2065OcIi8+DQoJCTx1aXRleHQgbmFtZT0iVEhVTUJfSU5GTyIgdmFsdWU9IuygnOuqqS/snqzsg53si5zqsIQiLz4NCgkJPHVpdGV4dCBuYW1lPSJBVFRBQ0hOQU1FX0hFQURJTkciIHZhbHVlPSLtjIzsnbwg7J2066aEIi8+DQoJCTx1aXRleHQgbmFtZT0iQVRUQUNIU0laRV9IRUFESU5HIiB2YWx1ZT0i7YGs6riwIi8+DQoJCTx1aXRleHQgbmFtZT0iU0xJREVfTk9URVMiIHZhbHVlPSLsiqzrnbzsnbTrk5wg64W47Yq4Ii8+DQoJCTwhLS0gc3Vic3RpdHV0aW9uOiAlcCA9PSBwcmVzZW50YXRpb24gdGl0bGUgLS0+DQoJCTwhLS0gc3Vic3RpdHV0aW9uOiAlcyA9PSBzbGlkZSB0aXRsZSAtLT4NCgkJPCEtLSBzdWJzdGl0dXRpb246ICVuID09IHNsaWRlIG51bWJlciAtLT4NCgkJPHVpdGV4dCBuYW1lPSJCT09LTUFSSyIgdmFsdWU9Ik1hY3JvbWVkaWEgQnJlZXplIC0gJXAiLz4NCgkJPCEtLSBzdWJzdGl0dXRpb246ICVwID09IHByZXNlbnRhdGlvbiB0aXRsZSAtLT4NCgkJPCEtLSBzdWJzdGl0dXRpb246ICVzID09IHNsaWRlIHRpdGxlIC0tPg0KCQk8IS0tIHN1YnN0aXR1dGlvbjogJW4gPT0gc2xpZGUgbnVtYmVyIC0tPg0KCQk8dWl0ZXh0IG5hbWU9IkJPT0tNQVJLU0xJREUiIHZhbHVlPSJNYWNyb21lZGlhIEJyZWV6ZSAtICVwICVzIi8+DQoJCTx1aXRleHQgbmFtZT0iU0hPV1NJREVCQVIiIHZhbHVlPSLssLjsl6zsnpDsl5Dqsowg7IS466GcIOunieuMgCDrs7TsnbTquLAiLz4NCgkJPHVpdGV4dCBuYW1lPSJET0NXUkFQX1RJVExFIiB2YWx1ZT0iQnJlZXplIO2MjOydvCDssqjrtoAiLz4NCgkJPHVpdGV4dCBuYW1lPSJET0NXUkFQX01TRyIgdmFsdWU9IuuCtCDsu7Ttk6jthLDsl5Ag7KCA7J6lIi8+DQoJCTx1aXRleHQgbmFtZT0iRE9DV1JBUF9QUk9NUFQiIHZhbHVlPSLtgbTrpq3tlZjsl6wg64uk7Jq066Gc65OcIi8+DQoJPC9sYW5ndWFnZT4NCjwvY29uZmlndXJhdGlvbj4NCg=="/>
  <p:tag name="MMPROD_NEXTUNIQUEID" val="10008"/>
  <p:tag name="MMPROD_UIDATA" val="&lt;database version=&quot;6.0&quot;&gt;&lt;object type=&quot;1&quot; unique_id=&quot;10001&quot;&gt;&lt;property id=&quot;20141&quot; value=&quot;Adobe Corp Template_2005&quot;/&gt;&lt;property id=&quot;20224&quot; value=&quot;C:\Documents and Settings\sbenson\My Documents\My Breeze Presentations\Adobe Corp Template_2005_vsb3&quot;/&gt;&lt;property id=&quot;20250&quot; value=&quot;6&quot;/&gt;&lt;property id=&quot;20251&quot; value=&quot;0&quot;/&gt;&lt;property id=&quot;20259&quot; value=&quot;0&quot;/&gt;&lt;property id=&quot;20262&quot; value=&quot;55506091&quot;/&gt;&lt;object type=&quot;4&quot; unique_id=&quot;10002&quot;&gt;&lt;/object&gt;&lt;object type=&quot;2&quot; unique_id=&quot;10003&quot;&gt;&lt;object type=&quot;3&quot; unique_id=&quot;10158&quot;&gt;&lt;property id=&quot;20148&quot; value=&quot;5&quot;/&gt;&lt;property id=&quot;20300&quot; value=&quot;Slide 1&quot;/&gt;&lt;property id=&quot;20307&quot; value=&quot;371&quot;/&gt;&lt;/object&gt;&lt;object type=&quot;3&quot; unique_id=&quot;10159&quot;&gt;&lt;property id=&quot;20148&quot; value=&quot;5&quot;/&gt;&lt;property id=&quot;20300&quot; value=&quot;Slide 2 - &amp;quot;Factors determining Successful marriage&amp;quot;&quot;/&gt;&lt;property id=&quot;20307&quot; value=&quot;356&quot;/&gt;&lt;/object&gt;&lt;object type=&quot;3&quot; unique_id=&quot;10160&quot;&gt;&lt;property id=&quot;20148&quot; value=&quot;5&quot;/&gt;&lt;property id=&quot;20300&quot; value=&quot;Slide 3 - &amp;quot;NRI marriage – Unique Challenges, Issues and Ramification&amp;quot;&quot;/&gt;&lt;property id=&quot;20307&quot; value=&quot;357&quot;/&gt;&lt;/object&gt;&lt;object type=&quot;3&quot; unique_id=&quot;10161&quot;&gt;&lt;property id=&quot;20148&quot; value=&quot;5&quot;/&gt;&lt;property id=&quot;20300&quot; value=&quot;Slide 4 - &amp;quot;NRI marriage – Unique Challenges, Issues and Ramification&amp;quot;&quot;/&gt;&lt;property id=&quot;20307&quot; value=&quot;358&quot;/&gt;&lt;/object&gt;&lt;object type=&quot;3&quot; unique_id=&quot;10162&quot;&gt;&lt;property id=&quot;20148&quot; value=&quot;5&quot;/&gt;&lt;property id=&quot;20300&quot; value=&quot;Slide 5 - &amp;quot;Troubled NRI marriages – Major fallouts&amp;quot;&quot;/&gt;&lt;property id=&quot;20307&quot; value=&quot;360&quot;/&gt;&lt;/object&gt;&lt;object type=&quot;3&quot; unique_id=&quot;10163&quot;&gt;&lt;property id=&quot;20148&quot; value=&quot;5&quot;/&gt;&lt;property id=&quot;20300&quot; value=&quot;Slide 6 - &amp;quot;Troubled NRI marriages – Major fallouts&amp;quot;&quot;/&gt;&lt;property id=&quot;20307&quot; value=&quot;359&quot;/&gt;&lt;/object&gt;&lt;object type=&quot;3&quot; unique_id=&quot;10164&quot;&gt;&lt;property id=&quot;20148&quot; value=&quot;5&quot;/&gt;&lt;property id=&quot;20300&quot; value=&quot;Slide 7 - &amp;quot;US government travel website warning &amp;quot;&quot;/&gt;&lt;property id=&quot;20307&quot; value=&quot;369&quot;/&gt;&lt;/object&gt;&lt;object type=&quot;3&quot; unique_id=&quot;10165&quot;&gt;&lt;property id=&quot;20148&quot; value=&quot;5&quot;/&gt;&lt;property id=&quot;20300&quot; value=&quot;Slide 8 - &amp;quot;All Broken Marriages are not fraudulent marriages&amp;quot;&quot;/&gt;&lt;property id=&quot;20307&quot; value=&quot;362&quot;/&gt;&lt;/object&gt;&lt;object type=&quot;3&quot; unique_id=&quot;10166&quot;&gt;&lt;property id=&quot;20148&quot; value=&quot;5&quot;/&gt;&lt;property id=&quot;20300&quot; value=&quot;Slide 9 - &amp;quot;Fraudulent Marriages – Major reasons&amp;quot;&quot;/&gt;&lt;property id=&quot;20307&quot; value=&quot;363&quot;/&gt;&lt;/object&gt;&lt;object type=&quot;3&quot; unique_id=&quot;10167&quot;&gt;&lt;property id=&quot;20148&quot; value=&quot;5&quot;/&gt;&lt;property id=&quot;20300&quot; value=&quot;Slide 10 - &amp;quot;Special privileges provide leverage for committing fraud&amp;quot;&quot;/&gt;&lt;property id=&quot;20307&quot; value=&quot;365&quot;/&gt;&lt;/object&gt;&lt;object type=&quot;3&quot; unique_id=&quot;10168&quot;&gt;&lt;property id=&quot;20148&quot; value=&quot;5&quot;/&gt;&lt;property id=&quot;20300&quot; value=&quot;Slide 11 - &amp;quot;Modus Operandi&amp;quot;&quot;/&gt;&lt;property id=&quot;20307&quot; value=&quot;367&quot;/&gt;&lt;/object&gt;&lt;object type=&quot;3&quot; unique_id=&quot;10169&quot;&gt;&lt;property id=&quot;20148&quot; value=&quot;5&quot;/&gt;&lt;property id=&quot;20300&quot; value=&quot;Slide 12 - &amp;quot;Impact of Gender Biased laws on NRIs&amp;quot;&quot;/&gt;&lt;property id=&quot;20307&quot; value=&quot;381&quot;/&gt;&lt;/object&gt;&lt;object type=&quot;3&quot; unique_id=&quot;10170&quot;&gt;&lt;property id=&quot;20148&quot; value=&quot;5&quot;/&gt;&lt;property id=&quot;20300&quot; value=&quot;Slide 13 - &amp;quot;Impact of Gender Biased Laws on NRIs&amp;quot;&quot;/&gt;&lt;property id=&quot;20307&quot; value=&quot;395&quot;/&gt;&lt;/object&gt;&lt;object type=&quot;3&quot; unique_id=&quot;10171&quot;&gt;&lt;property id=&quot;20148&quot; value=&quot;5&quot;/&gt;&lt;property id=&quot;20300&quot; value=&quot;Slide 14 - &amp;quot;NRI family found innocent in Russia, arrested in India for Dowry Death&amp;quot;&quot;/&gt;&lt;property id=&quot;20307&quot; value=&quot;398&quot;/&gt;&lt;/object&gt;&lt;object type=&quot;3&quot; unique_id=&quot;10172&quot;&gt;&lt;property id=&quot;20148&quot; value=&quot;5&quot;/&gt;&lt;property id=&quot;20300&quot; value=&quot;Slide 15 - &amp;quot;NRI marriages – Suggestions and Recommendations&amp;quot;&quot;/&gt;&lt;property id=&quot;20307&quot; value=&quot;370&quot;/&gt;&lt;/object&gt;&lt;object type=&quot;3&quot; unique_id=&quot;10173&quot;&gt;&lt;property id=&quot;20148&quot; value=&quot;5&quot;/&gt;&lt;property id=&quot;20300&quot; value=&quot;Slide 16 - &amp;quot;NRI marriages – Suggestions and Recommendations&amp;quot;&quot;/&gt;&lt;property id=&quot;20307&quot; value=&quot;382&quot;/&gt;&lt;/object&gt;&lt;object type=&quot;3&quot; unique_id=&quot;10174&quot;&gt;&lt;property id=&quot;20148&quot; value=&quot;5&quot;/&gt;&lt;property id=&quot;20300&quot; value=&quot;Slide 17 - &amp;quot;Abandoned Brides&amp;quot;&quot;/&gt;&lt;property id=&quot;20307&quot; value=&quot;399&quot;/&gt;&lt;/object&gt;&lt;object type=&quot;3&quot; unique_id=&quot;10175&quot;&gt;&lt;property id=&quot;20148&quot; value=&quot;5&quot;/&gt;&lt;property id=&quot;20300&quot; value=&quot;Slide 18 - &amp;quot;Abandoned Brides - Statistics&amp;quot;&quot;/&gt;&lt;property id=&quot;20307&quot; value=&quot;400&quot;/&gt;&lt;/object&gt;&lt;object type=&quot;3&quot; unique_id=&quot;10176&quot;&gt;&lt;property id=&quot;20148&quot; value=&quot;5&quot;/&gt;&lt;property id=&quot;20300&quot; value=&quot;Slide 19 - &amp;quot;Abandoned Brides - Statistics&amp;quot;&quot;/&gt;&lt;property id=&quot;20307&quot; value=&quot;401&quot;/&gt;&lt;/object&gt;&lt;object type=&quot;3&quot; unique_id=&quot;10177&quot;&gt;&lt;property id=&quot;20148&quot; value=&quot;5&quot;/&gt;&lt;property id=&quot;20300&quot; value=&quot;Slide 20 - &amp;quot;Abandoned Brides - Statistics&amp;quot;&quot;/&gt;&lt;property id=&quot;20307&quot; value=&quot;402&quot;/&gt;&lt;/object&gt;&lt;object type=&quot;3&quot; unique_id=&quot;10178&quot;&gt;&lt;property id=&quot;20148&quot; value=&quot;5&quot;/&gt;&lt;property id=&quot;20300&quot; value=&quot;Slide 21 - &amp;quot;Abandoned Brides - Statistics&amp;quot;&quot;/&gt;&lt;property id=&quot;20307&quot; value=&quot;403&quot;/&gt;&lt;/object&gt;&lt;object type=&quot;3&quot; unique_id=&quot;10179&quot;&gt;&lt;property id=&quot;20148&quot; value=&quot;5&quot;/&gt;&lt;property id=&quot;20300&quot; value=&quot;Slide 22 - &amp;quot;Abandoned Brides - Statistics&amp;quot;&quot;/&gt;&lt;property id=&quot;20307&quot; value=&quot;404&quot;/&gt;&lt;/object&gt;&lt;object type=&quot;3&quot; unique_id=&quot;10180&quot;&gt;&lt;property id=&quot;20148&quot; value=&quot;5&quot;/&gt;&lt;property id=&quot;20300&quot; value=&quot;Slide 23 - &amp;quot;Abandonment in Doaba, Punjab&amp;quot;&quot;/&gt;&lt;property id=&quot;20307&quot; value=&quot;405&quot;/&gt;&lt;/object&gt;&lt;object type=&quot;3&quot; unique_id=&quot;10181&quot;&gt;&lt;property id=&quot;20148&quot; value=&quot;5&quot;/&gt;&lt;property id=&quot;20300&quot; value=&quot;Slide 24 - &amp;quot;Abandoned Grooms – What about their rights ?&amp;quot;&quot;/&gt;&lt;property id=&quot;20307&quot; value=&quot;406&quot;/&gt;&lt;/object&gt;&lt;object type=&quot;3&quot; unique_id=&quot;10182&quot;&gt;&lt;property id=&quot;20148&quot; value=&quot;5&quot;/&gt;&lt;property id=&quot;20300&quot; value=&quot;Slide 25 - &amp;quot;Efforts of NRIs to reach out to the Govt.&amp;quot;&quot;/&gt;&lt;property id=&quot;20307&quot; value=&quot;407&quot;/&gt;&lt;/object&gt;&lt;object type=&quot;3&quot; unique_id=&quot;10183&quot;&gt;&lt;property id=&quot;20148&quot; value=&quot;5&quot;/&gt;&lt;property id=&quot;20300&quot; value=&quot;Slide 26 - &amp;quot;NRIs Efforts to reach out to the Govt. &amp;quot;&quot;/&gt;&lt;property id=&quot;20307&quot; value=&quot;408&quot;/&gt;&lt;/object&gt;&lt;object type=&quot;3&quot; unique_id=&quot;10184&quot;&gt;&lt;property id=&quot;20148&quot; value=&quot;5&quot;/&gt;&lt;property id=&quot;20300&quot; value=&quot;Slide 27 - &amp;quot;NRIs Efforts to reach out to MOIA&amp;quot;&quot;/&gt;&lt;property id=&quot;20307&quot; value=&quot;409&quot;/&gt;&lt;/object&gt;&lt;object type=&quot;3&quot; unique_id=&quot;10185&quot;&gt;&lt;property id=&quot;20148&quot; value=&quot;5&quot;/&gt;&lt;property id=&quot;20300&quot; value=&quot;Slide 28 - &amp;quot;NRIs Efforts to reach out to MOIA&amp;quot;&quot;/&gt;&lt;property id=&quot;20307&quot; value=&quot;410&quot;/&gt;&lt;/object&gt;&lt;object type=&quot;3&quot; unique_id=&quot;10186&quot;&gt;&lt;property id=&quot;20148&quot; value=&quot;5&quot;/&gt;&lt;property id=&quot;20300&quot; value=&quot;Slide 29 - &amp;quot;NRIs Efforts to reach out to MOIA&amp;quot;&quot;/&gt;&lt;property id=&quot;20307&quot; value=&quot;411&quot;/&gt;&lt;/object&gt;&lt;object type=&quot;3&quot; unique_id=&quot;10187&quot;&gt;&lt;property id=&quot;20148&quot; value=&quot;5&quot;/&gt;&lt;property id=&quot;20300&quot; value=&quot;Slide 30 - &amp;quot;Comments on MOIA’s website&amp;quot;&quot;/&gt;&lt;property id=&quot;20307&quot; value=&quot;412&quot;/&gt;&lt;/object&gt;&lt;object type=&quot;3&quot; unique_id=&quot;10188&quot;&gt;&lt;property id=&quot;20148&quot; value=&quot;5&quot;/&gt;&lt;property id=&quot;20300&quot; value=&quot;Slide 31 - &amp;quot;Comments on MOIA’s website&amp;quot;&quot;/&gt;&lt;property id=&quot;20307&quot; value=&quot;413&quot;/&gt;&lt;/object&gt;&lt;object type=&quot;3&quot; unique_id=&quot;10189&quot;&gt;&lt;property id=&quot;20148&quot; value=&quot;5&quot;/&gt;&lt;property id=&quot;20300&quot; value=&quot;Slide 32 - &amp;quot;Conclusions and Recommendations&amp;quot;&quot;/&gt;&lt;property id=&quot;20307&quot; value=&quot;414&quot;/&gt;&lt;/object&gt;&lt;object type=&quot;3&quot; unique_id=&quot;10190&quot;&gt;&lt;property id=&quot;20148&quot; value=&quot;5&quot;/&gt;&lt;property id=&quot;20300&quot; value=&quot;Slide 33&quot;/&gt;&lt;property id=&quot;20307&quot; value=&quot;415&quot;/&gt;&lt;/object&gt;&lt;/object&gt;&lt;object type=&quot;8&quot; unique_id=&quot;10031&quot;&gt;&lt;/object&gt;&lt;/object&gt;&lt;/database&gt;"/>
</p:tagLst>
</file>

<file path=ppt/tags/tag2.xml><?xml version="1.0" encoding="utf-8"?>
<p:tagLst xmlns:a="http://schemas.openxmlformats.org/drawingml/2006/main" xmlns:r="http://schemas.openxmlformats.org/officeDocument/2006/relationships" xmlns:p="http://schemas.openxmlformats.org/presentationml/2006/main">
  <p:tag name="DVSECTIONID" val="6QLnjpDmemWvdkPv8CNhLB"/>
</p:tagLst>
</file>

<file path=ppt/tags/tag3.xml><?xml version="1.0" encoding="utf-8"?>
<p:tagLst xmlns:a="http://schemas.openxmlformats.org/drawingml/2006/main" xmlns:r="http://schemas.openxmlformats.org/officeDocument/2006/relationships" xmlns:p="http://schemas.openxmlformats.org/presentationml/2006/main">
  <p:tag name="DVSHAPEID" val="K4nqtrpMJHznzW6iQWuGbY"/>
</p:tagLst>
</file>

<file path=ppt/tags/tag4.xml><?xml version="1.0" encoding="utf-8"?>
<p:tagLst xmlns:a="http://schemas.openxmlformats.org/drawingml/2006/main" xmlns:r="http://schemas.openxmlformats.org/officeDocument/2006/relationships" xmlns:p="http://schemas.openxmlformats.org/presentationml/2006/main">
  <p:tag name="DVSHAPEID" val="9TlgkWg9GbD75tZxSe07Sl"/>
</p:tagLst>
</file>

<file path=ppt/tags/tag5.xml><?xml version="1.0" encoding="utf-8"?>
<p:tagLst xmlns:a="http://schemas.openxmlformats.org/drawingml/2006/main" xmlns:r="http://schemas.openxmlformats.org/officeDocument/2006/relationships" xmlns:p="http://schemas.openxmlformats.org/presentationml/2006/main">
  <p:tag name="DVSECTIONID" val="FWTzd7aXBssOmYs9yuGiml"/>
</p:tagLst>
</file>

<file path=ppt/theme/theme1.xml><?xml version="1.0" encoding="utf-8"?>
<a:theme xmlns:a="http://schemas.openxmlformats.org/drawingml/2006/main" name="Layers">
  <a:themeElements>
    <a:clrScheme name="">
      <a:dk1>
        <a:srgbClr val="000000"/>
      </a:dk1>
      <a:lt1>
        <a:srgbClr val="FFFFFF"/>
      </a:lt1>
      <a:dk2>
        <a:srgbClr val="330033"/>
      </a:dk2>
      <a:lt2>
        <a:srgbClr val="000000"/>
      </a:lt2>
      <a:accent1>
        <a:srgbClr val="6C8E3E"/>
      </a:accent1>
      <a:accent2>
        <a:srgbClr val="C88350"/>
      </a:accent2>
      <a:accent3>
        <a:srgbClr val="FFFFFF"/>
      </a:accent3>
      <a:accent4>
        <a:srgbClr val="000000"/>
      </a:accent4>
      <a:accent5>
        <a:srgbClr val="BAC6AF"/>
      </a:accent5>
      <a:accent6>
        <a:srgbClr val="B57648"/>
      </a:accent6>
      <a:hlink>
        <a:srgbClr val="6494AC"/>
      </a:hlink>
      <a:folHlink>
        <a:srgbClr val="8CB0C2"/>
      </a:folHlink>
    </a:clrScheme>
    <a:fontScheme name="Layers">
      <a:majorFont>
        <a:latin typeface="AdobeCorpID MyriadRgScn"/>
        <a:ea typeface=""/>
        <a:cs typeface=""/>
      </a:majorFont>
      <a:minorFont>
        <a:latin typeface="AdobeCorpID MyriadRgSc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lnDef>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Layers 11">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12">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B2B2B2"/>
        </a:folHlink>
      </a:clrScheme>
      <a:clrMap bg1="lt1" tx1="dk1" bg2="lt2" tx2="dk2" accent1="accent1" accent2="accent2" accent3="accent3" accent4="accent4" accent5="accent5" accent6="accent6" hlink="hlink" folHlink="folHlink"/>
    </a:extraClrScheme>
    <a:extraClrScheme>
      <a:clrScheme name="Layers 13">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Layers 14">
        <a:dk1>
          <a:srgbClr val="000000"/>
        </a:dk1>
        <a:lt1>
          <a:srgbClr val="FFFFFF"/>
        </a:lt1>
        <a:dk2>
          <a:srgbClr val="330033"/>
        </a:dk2>
        <a:lt2>
          <a:srgbClr val="000000"/>
        </a:lt2>
        <a:accent1>
          <a:srgbClr val="CCCC99"/>
        </a:accent1>
        <a:accent2>
          <a:srgbClr val="FF0000"/>
        </a:accent2>
        <a:accent3>
          <a:srgbClr val="FFFFFF"/>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Layers 15">
        <a:dk1>
          <a:srgbClr val="000000"/>
        </a:dk1>
        <a:lt1>
          <a:srgbClr val="FFFFFF"/>
        </a:lt1>
        <a:dk2>
          <a:srgbClr val="330033"/>
        </a:dk2>
        <a:lt2>
          <a:srgbClr val="000000"/>
        </a:lt2>
        <a:accent1>
          <a:srgbClr val="4B8984"/>
        </a:accent1>
        <a:accent2>
          <a:srgbClr val="00829B"/>
        </a:accent2>
        <a:accent3>
          <a:srgbClr val="FFFFFF"/>
        </a:accent3>
        <a:accent4>
          <a:srgbClr val="000000"/>
        </a:accent4>
        <a:accent5>
          <a:srgbClr val="B1C4C2"/>
        </a:accent5>
        <a:accent6>
          <a:srgbClr val="00758C"/>
        </a:accent6>
        <a:hlink>
          <a:srgbClr val="0000FF"/>
        </a:hlink>
        <a:folHlink>
          <a:srgbClr val="615C91"/>
        </a:folHlink>
      </a:clrScheme>
      <a:clrMap bg1="lt1" tx1="dk1" bg2="lt2" tx2="dk2" accent1="accent1" accent2="accent2" accent3="accent3" accent4="accent4" accent5="accent5" accent6="accent6" hlink="hlink" folHlink="folHlink"/>
    </a:extraClrScheme>
    <a:extraClrScheme>
      <a:clrScheme name="Layers 16">
        <a:dk1>
          <a:srgbClr val="000000"/>
        </a:dk1>
        <a:lt1>
          <a:srgbClr val="FFFFFF"/>
        </a:lt1>
        <a:dk2>
          <a:srgbClr val="330033"/>
        </a:dk2>
        <a:lt2>
          <a:srgbClr val="000000"/>
        </a:lt2>
        <a:accent1>
          <a:srgbClr val="4B8984"/>
        </a:accent1>
        <a:accent2>
          <a:srgbClr val="FF0000"/>
        </a:accent2>
        <a:accent3>
          <a:srgbClr val="FFFFFF"/>
        </a:accent3>
        <a:accent4>
          <a:srgbClr val="000000"/>
        </a:accent4>
        <a:accent5>
          <a:srgbClr val="B1C4C2"/>
        </a:accent5>
        <a:accent6>
          <a:srgbClr val="E70000"/>
        </a:accent6>
        <a:hlink>
          <a:srgbClr val="0000FF"/>
        </a:hlink>
        <a:folHlink>
          <a:srgbClr val="615C91"/>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2_Layers">
  <a:themeElements>
    <a:clrScheme name="">
      <a:dk1>
        <a:srgbClr val="000000"/>
      </a:dk1>
      <a:lt1>
        <a:srgbClr val="FFFFFF"/>
      </a:lt1>
      <a:dk2>
        <a:srgbClr val="330033"/>
      </a:dk2>
      <a:lt2>
        <a:srgbClr val="000000"/>
      </a:lt2>
      <a:accent1>
        <a:srgbClr val="4B8984"/>
      </a:accent1>
      <a:accent2>
        <a:srgbClr val="C88350"/>
      </a:accent2>
      <a:accent3>
        <a:srgbClr val="FFFFFF"/>
      </a:accent3>
      <a:accent4>
        <a:srgbClr val="000000"/>
      </a:accent4>
      <a:accent5>
        <a:srgbClr val="B1C4C2"/>
      </a:accent5>
      <a:accent6>
        <a:srgbClr val="B57648"/>
      </a:accent6>
      <a:hlink>
        <a:srgbClr val="A6B656"/>
      </a:hlink>
      <a:folHlink>
        <a:srgbClr val="6494AC"/>
      </a:folHlink>
    </a:clrScheme>
    <a:fontScheme name="2_Layers">
      <a:majorFont>
        <a:latin typeface="AdobeCorpID MyriadRgScn"/>
        <a:ea typeface=""/>
        <a:cs typeface=""/>
      </a:majorFont>
      <a:minorFont>
        <a:latin typeface="AdobeCorpID MyriadRgSc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lnDef>
  </a:objectDefaults>
  <a:extraClrSchemeLst>
    <a:extraClrScheme>
      <a:clrScheme name="2_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2_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2_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2_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2_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2_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2_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2_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2_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2_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2_Layers 11">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2_Layers 12">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B2B2B2"/>
        </a:folHlink>
      </a:clrScheme>
      <a:clrMap bg1="lt1" tx1="dk1" bg2="lt2" tx2="dk2" accent1="accent1" accent2="accent2" accent3="accent3" accent4="accent4" accent5="accent5" accent6="accent6" hlink="hlink" folHlink="folHlink"/>
    </a:extraClrScheme>
    <a:extraClrScheme>
      <a:clrScheme name="2_Layers 13">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2_Layers 14">
        <a:dk1>
          <a:srgbClr val="000000"/>
        </a:dk1>
        <a:lt1>
          <a:srgbClr val="FFFFFF"/>
        </a:lt1>
        <a:dk2>
          <a:srgbClr val="330033"/>
        </a:dk2>
        <a:lt2>
          <a:srgbClr val="000000"/>
        </a:lt2>
        <a:accent1>
          <a:srgbClr val="CCCC99"/>
        </a:accent1>
        <a:accent2>
          <a:srgbClr val="FF0000"/>
        </a:accent2>
        <a:accent3>
          <a:srgbClr val="FFFFFF"/>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2_Layers 15">
        <a:dk1>
          <a:srgbClr val="000000"/>
        </a:dk1>
        <a:lt1>
          <a:srgbClr val="FFFFFF"/>
        </a:lt1>
        <a:dk2>
          <a:srgbClr val="330033"/>
        </a:dk2>
        <a:lt2>
          <a:srgbClr val="000000"/>
        </a:lt2>
        <a:accent1>
          <a:srgbClr val="4B8984"/>
        </a:accent1>
        <a:accent2>
          <a:srgbClr val="00829B"/>
        </a:accent2>
        <a:accent3>
          <a:srgbClr val="FFFFFF"/>
        </a:accent3>
        <a:accent4>
          <a:srgbClr val="000000"/>
        </a:accent4>
        <a:accent5>
          <a:srgbClr val="B1C4C2"/>
        </a:accent5>
        <a:accent6>
          <a:srgbClr val="00758C"/>
        </a:accent6>
        <a:hlink>
          <a:srgbClr val="0000FF"/>
        </a:hlink>
        <a:folHlink>
          <a:srgbClr val="615C91"/>
        </a:folHlink>
      </a:clrScheme>
      <a:clrMap bg1="lt1" tx1="dk1" bg2="lt2" tx2="dk2" accent1="accent1" accent2="accent2" accent3="accent3" accent4="accent4" accent5="accent5" accent6="accent6" hlink="hlink" folHlink="folHlink"/>
    </a:extraClrScheme>
    <a:extraClrScheme>
      <a:clrScheme name="2_Layers 16">
        <a:dk1>
          <a:srgbClr val="000000"/>
        </a:dk1>
        <a:lt1>
          <a:srgbClr val="FFFFFF"/>
        </a:lt1>
        <a:dk2>
          <a:srgbClr val="330033"/>
        </a:dk2>
        <a:lt2>
          <a:srgbClr val="000000"/>
        </a:lt2>
        <a:accent1>
          <a:srgbClr val="4B8984"/>
        </a:accent1>
        <a:accent2>
          <a:srgbClr val="FF0000"/>
        </a:accent2>
        <a:accent3>
          <a:srgbClr val="FFFFFF"/>
        </a:accent3>
        <a:accent4>
          <a:srgbClr val="000000"/>
        </a:accent4>
        <a:accent5>
          <a:srgbClr val="B1C4C2"/>
        </a:accent5>
        <a:accent6>
          <a:srgbClr val="E70000"/>
        </a:accent6>
        <a:hlink>
          <a:srgbClr val="0000FF"/>
        </a:hlink>
        <a:folHlink>
          <a:srgbClr val="615C91"/>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2_Layers">
  <a:themeElements>
    <a:clrScheme name="">
      <a:dk1>
        <a:srgbClr val="000000"/>
      </a:dk1>
      <a:lt1>
        <a:srgbClr val="FFFFFF"/>
      </a:lt1>
      <a:dk2>
        <a:srgbClr val="330033"/>
      </a:dk2>
      <a:lt2>
        <a:srgbClr val="000000"/>
      </a:lt2>
      <a:accent1>
        <a:srgbClr val="4B8984"/>
      </a:accent1>
      <a:accent2>
        <a:srgbClr val="C88350"/>
      </a:accent2>
      <a:accent3>
        <a:srgbClr val="FFFFFF"/>
      </a:accent3>
      <a:accent4>
        <a:srgbClr val="000000"/>
      </a:accent4>
      <a:accent5>
        <a:srgbClr val="B1C4C2"/>
      </a:accent5>
      <a:accent6>
        <a:srgbClr val="B57648"/>
      </a:accent6>
      <a:hlink>
        <a:srgbClr val="A6B656"/>
      </a:hlink>
      <a:folHlink>
        <a:srgbClr val="6494AC"/>
      </a:folHlink>
    </a:clrScheme>
    <a:fontScheme name="12_Layers">
      <a:majorFont>
        <a:latin typeface="AdobeCorpID MyriadRgScn"/>
        <a:ea typeface=""/>
        <a:cs typeface=""/>
      </a:majorFont>
      <a:minorFont>
        <a:latin typeface="AdobeCorpID MyriadRgSc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lnDef>
  </a:objectDefaults>
  <a:extraClrSchemeLst>
    <a:extraClrScheme>
      <a:clrScheme name="12_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12_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12_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12_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12_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12_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12_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12_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12_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12_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12_Layers 11">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12_Layers 12">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B2B2B2"/>
        </a:folHlink>
      </a:clrScheme>
      <a:clrMap bg1="lt1" tx1="dk1" bg2="lt2" tx2="dk2" accent1="accent1" accent2="accent2" accent3="accent3" accent4="accent4" accent5="accent5" accent6="accent6" hlink="hlink" folHlink="folHlink"/>
    </a:extraClrScheme>
    <a:extraClrScheme>
      <a:clrScheme name="12_Layers 13">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12_Layers 14">
        <a:dk1>
          <a:srgbClr val="000000"/>
        </a:dk1>
        <a:lt1>
          <a:srgbClr val="FFFFFF"/>
        </a:lt1>
        <a:dk2>
          <a:srgbClr val="330033"/>
        </a:dk2>
        <a:lt2>
          <a:srgbClr val="000000"/>
        </a:lt2>
        <a:accent1>
          <a:srgbClr val="CCCC99"/>
        </a:accent1>
        <a:accent2>
          <a:srgbClr val="FF0000"/>
        </a:accent2>
        <a:accent3>
          <a:srgbClr val="FFFFFF"/>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12_Layers 15">
        <a:dk1>
          <a:srgbClr val="000000"/>
        </a:dk1>
        <a:lt1>
          <a:srgbClr val="FFFFFF"/>
        </a:lt1>
        <a:dk2>
          <a:srgbClr val="330033"/>
        </a:dk2>
        <a:lt2>
          <a:srgbClr val="000000"/>
        </a:lt2>
        <a:accent1>
          <a:srgbClr val="4B8984"/>
        </a:accent1>
        <a:accent2>
          <a:srgbClr val="00829B"/>
        </a:accent2>
        <a:accent3>
          <a:srgbClr val="FFFFFF"/>
        </a:accent3>
        <a:accent4>
          <a:srgbClr val="000000"/>
        </a:accent4>
        <a:accent5>
          <a:srgbClr val="B1C4C2"/>
        </a:accent5>
        <a:accent6>
          <a:srgbClr val="00758C"/>
        </a:accent6>
        <a:hlink>
          <a:srgbClr val="0000FF"/>
        </a:hlink>
        <a:folHlink>
          <a:srgbClr val="615C91"/>
        </a:folHlink>
      </a:clrScheme>
      <a:clrMap bg1="lt1" tx1="dk1" bg2="lt2" tx2="dk2" accent1="accent1" accent2="accent2" accent3="accent3" accent4="accent4" accent5="accent5" accent6="accent6" hlink="hlink" folHlink="folHlink"/>
    </a:extraClrScheme>
    <a:extraClrScheme>
      <a:clrScheme name="12_Layers 16">
        <a:dk1>
          <a:srgbClr val="000000"/>
        </a:dk1>
        <a:lt1>
          <a:srgbClr val="FFFFFF"/>
        </a:lt1>
        <a:dk2>
          <a:srgbClr val="330033"/>
        </a:dk2>
        <a:lt2>
          <a:srgbClr val="000000"/>
        </a:lt2>
        <a:accent1>
          <a:srgbClr val="4B8984"/>
        </a:accent1>
        <a:accent2>
          <a:srgbClr val="FF0000"/>
        </a:accent2>
        <a:accent3>
          <a:srgbClr val="FFFFFF"/>
        </a:accent3>
        <a:accent4>
          <a:srgbClr val="000000"/>
        </a:accent4>
        <a:accent5>
          <a:srgbClr val="B1C4C2"/>
        </a:accent5>
        <a:accent6>
          <a:srgbClr val="E70000"/>
        </a:accent6>
        <a:hlink>
          <a:srgbClr val="0000FF"/>
        </a:hlink>
        <a:folHlink>
          <a:srgbClr val="615C91"/>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3_Layers">
  <a:themeElements>
    <a:clrScheme name="">
      <a:dk1>
        <a:srgbClr val="000000"/>
      </a:dk1>
      <a:lt1>
        <a:srgbClr val="FFFFFF"/>
      </a:lt1>
      <a:dk2>
        <a:srgbClr val="330033"/>
      </a:dk2>
      <a:lt2>
        <a:srgbClr val="000000"/>
      </a:lt2>
      <a:accent1>
        <a:srgbClr val="4B8984"/>
      </a:accent1>
      <a:accent2>
        <a:srgbClr val="C88350"/>
      </a:accent2>
      <a:accent3>
        <a:srgbClr val="FFFFFF"/>
      </a:accent3>
      <a:accent4>
        <a:srgbClr val="000000"/>
      </a:accent4>
      <a:accent5>
        <a:srgbClr val="B1C4C2"/>
      </a:accent5>
      <a:accent6>
        <a:srgbClr val="B57648"/>
      </a:accent6>
      <a:hlink>
        <a:srgbClr val="A6B656"/>
      </a:hlink>
      <a:folHlink>
        <a:srgbClr val="6494AC"/>
      </a:folHlink>
    </a:clrScheme>
    <a:fontScheme name="13_Layers">
      <a:majorFont>
        <a:latin typeface="AdobeCorpID MyriadRgScn"/>
        <a:ea typeface=""/>
        <a:cs typeface=""/>
      </a:majorFont>
      <a:minorFont>
        <a:latin typeface="AdobeCorpID MyriadRgSc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lnDef>
  </a:objectDefaults>
  <a:extraClrSchemeLst>
    <a:extraClrScheme>
      <a:clrScheme name="13_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13_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13_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13_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13_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13_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13_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13_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13_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13_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13_Layers 11">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13_Layers 12">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B2B2B2"/>
        </a:folHlink>
      </a:clrScheme>
      <a:clrMap bg1="lt1" tx1="dk1" bg2="lt2" tx2="dk2" accent1="accent1" accent2="accent2" accent3="accent3" accent4="accent4" accent5="accent5" accent6="accent6" hlink="hlink" folHlink="folHlink"/>
    </a:extraClrScheme>
    <a:extraClrScheme>
      <a:clrScheme name="13_Layers 13">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13_Layers 14">
        <a:dk1>
          <a:srgbClr val="000000"/>
        </a:dk1>
        <a:lt1>
          <a:srgbClr val="FFFFFF"/>
        </a:lt1>
        <a:dk2>
          <a:srgbClr val="330033"/>
        </a:dk2>
        <a:lt2>
          <a:srgbClr val="000000"/>
        </a:lt2>
        <a:accent1>
          <a:srgbClr val="CCCC99"/>
        </a:accent1>
        <a:accent2>
          <a:srgbClr val="FF0000"/>
        </a:accent2>
        <a:accent3>
          <a:srgbClr val="FFFFFF"/>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13_Layers 15">
        <a:dk1>
          <a:srgbClr val="000000"/>
        </a:dk1>
        <a:lt1>
          <a:srgbClr val="FFFFFF"/>
        </a:lt1>
        <a:dk2>
          <a:srgbClr val="330033"/>
        </a:dk2>
        <a:lt2>
          <a:srgbClr val="000000"/>
        </a:lt2>
        <a:accent1>
          <a:srgbClr val="4B8984"/>
        </a:accent1>
        <a:accent2>
          <a:srgbClr val="00829B"/>
        </a:accent2>
        <a:accent3>
          <a:srgbClr val="FFFFFF"/>
        </a:accent3>
        <a:accent4>
          <a:srgbClr val="000000"/>
        </a:accent4>
        <a:accent5>
          <a:srgbClr val="B1C4C2"/>
        </a:accent5>
        <a:accent6>
          <a:srgbClr val="00758C"/>
        </a:accent6>
        <a:hlink>
          <a:srgbClr val="0000FF"/>
        </a:hlink>
        <a:folHlink>
          <a:srgbClr val="615C91"/>
        </a:folHlink>
      </a:clrScheme>
      <a:clrMap bg1="lt1" tx1="dk1" bg2="lt2" tx2="dk2" accent1="accent1" accent2="accent2" accent3="accent3" accent4="accent4" accent5="accent5" accent6="accent6" hlink="hlink" folHlink="folHlink"/>
    </a:extraClrScheme>
    <a:extraClrScheme>
      <a:clrScheme name="13_Layers 16">
        <a:dk1>
          <a:srgbClr val="000000"/>
        </a:dk1>
        <a:lt1>
          <a:srgbClr val="FFFFFF"/>
        </a:lt1>
        <a:dk2>
          <a:srgbClr val="330033"/>
        </a:dk2>
        <a:lt2>
          <a:srgbClr val="000000"/>
        </a:lt2>
        <a:accent1>
          <a:srgbClr val="4B8984"/>
        </a:accent1>
        <a:accent2>
          <a:srgbClr val="FF0000"/>
        </a:accent2>
        <a:accent3>
          <a:srgbClr val="FFFFFF"/>
        </a:accent3>
        <a:accent4>
          <a:srgbClr val="000000"/>
        </a:accent4>
        <a:accent5>
          <a:srgbClr val="B1C4C2"/>
        </a:accent5>
        <a:accent6>
          <a:srgbClr val="E70000"/>
        </a:accent6>
        <a:hlink>
          <a:srgbClr val="0000FF"/>
        </a:hlink>
        <a:folHlink>
          <a:srgbClr val="615C91"/>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8_Layers">
  <a:themeElements>
    <a:clrScheme name="">
      <a:dk1>
        <a:srgbClr val="000000"/>
      </a:dk1>
      <a:lt1>
        <a:srgbClr val="FFFFFF"/>
      </a:lt1>
      <a:dk2>
        <a:srgbClr val="330033"/>
      </a:dk2>
      <a:lt2>
        <a:srgbClr val="000000"/>
      </a:lt2>
      <a:accent1>
        <a:srgbClr val="4B8984"/>
      </a:accent1>
      <a:accent2>
        <a:srgbClr val="C88350"/>
      </a:accent2>
      <a:accent3>
        <a:srgbClr val="FFFFFF"/>
      </a:accent3>
      <a:accent4>
        <a:srgbClr val="000000"/>
      </a:accent4>
      <a:accent5>
        <a:srgbClr val="B1C4C2"/>
      </a:accent5>
      <a:accent6>
        <a:srgbClr val="B57648"/>
      </a:accent6>
      <a:hlink>
        <a:srgbClr val="A6B656"/>
      </a:hlink>
      <a:folHlink>
        <a:srgbClr val="6494AC"/>
      </a:folHlink>
    </a:clrScheme>
    <a:fontScheme name="8_Layers">
      <a:majorFont>
        <a:latin typeface="AdobeCorpID MyriadRgScn"/>
        <a:ea typeface=""/>
        <a:cs typeface=""/>
      </a:majorFont>
      <a:minorFont>
        <a:latin typeface="AdobeCorpID MyriadRgSc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lnDef>
  </a:objectDefaults>
  <a:extraClrSchemeLst>
    <a:extraClrScheme>
      <a:clrScheme name="8_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8_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8_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8_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8_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8_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8_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8_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8_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8_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8_Layers 11">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8_Layers 12">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B2B2B2"/>
        </a:folHlink>
      </a:clrScheme>
      <a:clrMap bg1="lt1" tx1="dk1" bg2="lt2" tx2="dk2" accent1="accent1" accent2="accent2" accent3="accent3" accent4="accent4" accent5="accent5" accent6="accent6" hlink="hlink" folHlink="folHlink"/>
    </a:extraClrScheme>
    <a:extraClrScheme>
      <a:clrScheme name="8_Layers 13">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8_Layers 14">
        <a:dk1>
          <a:srgbClr val="000000"/>
        </a:dk1>
        <a:lt1>
          <a:srgbClr val="FFFFFF"/>
        </a:lt1>
        <a:dk2>
          <a:srgbClr val="330033"/>
        </a:dk2>
        <a:lt2>
          <a:srgbClr val="000000"/>
        </a:lt2>
        <a:accent1>
          <a:srgbClr val="CCCC99"/>
        </a:accent1>
        <a:accent2>
          <a:srgbClr val="FF0000"/>
        </a:accent2>
        <a:accent3>
          <a:srgbClr val="FFFFFF"/>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8_Layers 15">
        <a:dk1>
          <a:srgbClr val="000000"/>
        </a:dk1>
        <a:lt1>
          <a:srgbClr val="FFFFFF"/>
        </a:lt1>
        <a:dk2>
          <a:srgbClr val="330033"/>
        </a:dk2>
        <a:lt2>
          <a:srgbClr val="000000"/>
        </a:lt2>
        <a:accent1>
          <a:srgbClr val="4B8984"/>
        </a:accent1>
        <a:accent2>
          <a:srgbClr val="00829B"/>
        </a:accent2>
        <a:accent3>
          <a:srgbClr val="FFFFFF"/>
        </a:accent3>
        <a:accent4>
          <a:srgbClr val="000000"/>
        </a:accent4>
        <a:accent5>
          <a:srgbClr val="B1C4C2"/>
        </a:accent5>
        <a:accent6>
          <a:srgbClr val="00758C"/>
        </a:accent6>
        <a:hlink>
          <a:srgbClr val="0000FF"/>
        </a:hlink>
        <a:folHlink>
          <a:srgbClr val="615C91"/>
        </a:folHlink>
      </a:clrScheme>
      <a:clrMap bg1="lt1" tx1="dk1" bg2="lt2" tx2="dk2" accent1="accent1" accent2="accent2" accent3="accent3" accent4="accent4" accent5="accent5" accent6="accent6" hlink="hlink" folHlink="folHlink"/>
    </a:extraClrScheme>
    <a:extraClrScheme>
      <a:clrScheme name="8_Layers 16">
        <a:dk1>
          <a:srgbClr val="000000"/>
        </a:dk1>
        <a:lt1>
          <a:srgbClr val="FFFFFF"/>
        </a:lt1>
        <a:dk2>
          <a:srgbClr val="330033"/>
        </a:dk2>
        <a:lt2>
          <a:srgbClr val="000000"/>
        </a:lt2>
        <a:accent1>
          <a:srgbClr val="4B8984"/>
        </a:accent1>
        <a:accent2>
          <a:srgbClr val="FF0000"/>
        </a:accent2>
        <a:accent3>
          <a:srgbClr val="FFFFFF"/>
        </a:accent3>
        <a:accent4>
          <a:srgbClr val="000000"/>
        </a:accent4>
        <a:accent5>
          <a:srgbClr val="B1C4C2"/>
        </a:accent5>
        <a:accent6>
          <a:srgbClr val="E70000"/>
        </a:accent6>
        <a:hlink>
          <a:srgbClr val="0000FF"/>
        </a:hlink>
        <a:folHlink>
          <a:srgbClr val="615C91"/>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9_Layers">
  <a:themeElements>
    <a:clrScheme name="">
      <a:dk1>
        <a:srgbClr val="000000"/>
      </a:dk1>
      <a:lt1>
        <a:srgbClr val="FFFFFF"/>
      </a:lt1>
      <a:dk2>
        <a:srgbClr val="330033"/>
      </a:dk2>
      <a:lt2>
        <a:srgbClr val="000000"/>
      </a:lt2>
      <a:accent1>
        <a:srgbClr val="4B8984"/>
      </a:accent1>
      <a:accent2>
        <a:srgbClr val="C88350"/>
      </a:accent2>
      <a:accent3>
        <a:srgbClr val="FFFFFF"/>
      </a:accent3>
      <a:accent4>
        <a:srgbClr val="000000"/>
      </a:accent4>
      <a:accent5>
        <a:srgbClr val="B1C4C2"/>
      </a:accent5>
      <a:accent6>
        <a:srgbClr val="B57648"/>
      </a:accent6>
      <a:hlink>
        <a:srgbClr val="A6B656"/>
      </a:hlink>
      <a:folHlink>
        <a:srgbClr val="6494AC"/>
      </a:folHlink>
    </a:clrScheme>
    <a:fontScheme name="9_Layers">
      <a:majorFont>
        <a:latin typeface="AdobeCorpID MyriadRgScn"/>
        <a:ea typeface=""/>
        <a:cs typeface=""/>
      </a:majorFont>
      <a:minorFont>
        <a:latin typeface="AdobeCorpID MyriadRgSc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lnDef>
  </a:objectDefaults>
  <a:extraClrSchemeLst>
    <a:extraClrScheme>
      <a:clrScheme name="9_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9_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9_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9_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9_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9_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9_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9_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9_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9_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9_Layers 11">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9_Layers 12">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B2B2B2"/>
        </a:folHlink>
      </a:clrScheme>
      <a:clrMap bg1="lt1" tx1="dk1" bg2="lt2" tx2="dk2" accent1="accent1" accent2="accent2" accent3="accent3" accent4="accent4" accent5="accent5" accent6="accent6" hlink="hlink" folHlink="folHlink"/>
    </a:extraClrScheme>
    <a:extraClrScheme>
      <a:clrScheme name="9_Layers 13">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9_Layers 14">
        <a:dk1>
          <a:srgbClr val="000000"/>
        </a:dk1>
        <a:lt1>
          <a:srgbClr val="FFFFFF"/>
        </a:lt1>
        <a:dk2>
          <a:srgbClr val="330033"/>
        </a:dk2>
        <a:lt2>
          <a:srgbClr val="000000"/>
        </a:lt2>
        <a:accent1>
          <a:srgbClr val="CCCC99"/>
        </a:accent1>
        <a:accent2>
          <a:srgbClr val="FF0000"/>
        </a:accent2>
        <a:accent3>
          <a:srgbClr val="FFFFFF"/>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9_Layers 15">
        <a:dk1>
          <a:srgbClr val="000000"/>
        </a:dk1>
        <a:lt1>
          <a:srgbClr val="FFFFFF"/>
        </a:lt1>
        <a:dk2>
          <a:srgbClr val="330033"/>
        </a:dk2>
        <a:lt2>
          <a:srgbClr val="000000"/>
        </a:lt2>
        <a:accent1>
          <a:srgbClr val="4B8984"/>
        </a:accent1>
        <a:accent2>
          <a:srgbClr val="00829B"/>
        </a:accent2>
        <a:accent3>
          <a:srgbClr val="FFFFFF"/>
        </a:accent3>
        <a:accent4>
          <a:srgbClr val="000000"/>
        </a:accent4>
        <a:accent5>
          <a:srgbClr val="B1C4C2"/>
        </a:accent5>
        <a:accent6>
          <a:srgbClr val="00758C"/>
        </a:accent6>
        <a:hlink>
          <a:srgbClr val="0000FF"/>
        </a:hlink>
        <a:folHlink>
          <a:srgbClr val="615C91"/>
        </a:folHlink>
      </a:clrScheme>
      <a:clrMap bg1="lt1" tx1="dk1" bg2="lt2" tx2="dk2" accent1="accent1" accent2="accent2" accent3="accent3" accent4="accent4" accent5="accent5" accent6="accent6" hlink="hlink" folHlink="folHlink"/>
    </a:extraClrScheme>
    <a:extraClrScheme>
      <a:clrScheme name="9_Layers 16">
        <a:dk1>
          <a:srgbClr val="000000"/>
        </a:dk1>
        <a:lt1>
          <a:srgbClr val="FFFFFF"/>
        </a:lt1>
        <a:dk2>
          <a:srgbClr val="330033"/>
        </a:dk2>
        <a:lt2>
          <a:srgbClr val="000000"/>
        </a:lt2>
        <a:accent1>
          <a:srgbClr val="4B8984"/>
        </a:accent1>
        <a:accent2>
          <a:srgbClr val="FF0000"/>
        </a:accent2>
        <a:accent3>
          <a:srgbClr val="FFFFFF"/>
        </a:accent3>
        <a:accent4>
          <a:srgbClr val="000000"/>
        </a:accent4>
        <a:accent5>
          <a:srgbClr val="B1C4C2"/>
        </a:accent5>
        <a:accent6>
          <a:srgbClr val="E70000"/>
        </a:accent6>
        <a:hlink>
          <a:srgbClr val="0000FF"/>
        </a:hlink>
        <a:folHlink>
          <a:srgbClr val="615C91"/>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10_Layers">
  <a:themeElements>
    <a:clrScheme name="">
      <a:dk1>
        <a:srgbClr val="000000"/>
      </a:dk1>
      <a:lt1>
        <a:srgbClr val="FFFFFF"/>
      </a:lt1>
      <a:dk2>
        <a:srgbClr val="330033"/>
      </a:dk2>
      <a:lt2>
        <a:srgbClr val="000000"/>
      </a:lt2>
      <a:accent1>
        <a:srgbClr val="4B8984"/>
      </a:accent1>
      <a:accent2>
        <a:srgbClr val="C88350"/>
      </a:accent2>
      <a:accent3>
        <a:srgbClr val="FFFFFF"/>
      </a:accent3>
      <a:accent4>
        <a:srgbClr val="000000"/>
      </a:accent4>
      <a:accent5>
        <a:srgbClr val="B1C4C2"/>
      </a:accent5>
      <a:accent6>
        <a:srgbClr val="B57648"/>
      </a:accent6>
      <a:hlink>
        <a:srgbClr val="A6B656"/>
      </a:hlink>
      <a:folHlink>
        <a:srgbClr val="6494AC"/>
      </a:folHlink>
    </a:clrScheme>
    <a:fontScheme name="10_Layers">
      <a:majorFont>
        <a:latin typeface="AdobeCorpID MyriadRgScn"/>
        <a:ea typeface=""/>
        <a:cs typeface=""/>
      </a:majorFont>
      <a:minorFont>
        <a:latin typeface="AdobeCorpID MyriadRgSc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lnDef>
  </a:objectDefaults>
  <a:extraClrSchemeLst>
    <a:extraClrScheme>
      <a:clrScheme name="10_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10_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10_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10_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10_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10_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10_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10_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10_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10_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10_Layers 11">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10_Layers 12">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B2B2B2"/>
        </a:folHlink>
      </a:clrScheme>
      <a:clrMap bg1="lt1" tx1="dk1" bg2="lt2" tx2="dk2" accent1="accent1" accent2="accent2" accent3="accent3" accent4="accent4" accent5="accent5" accent6="accent6" hlink="hlink" folHlink="folHlink"/>
    </a:extraClrScheme>
    <a:extraClrScheme>
      <a:clrScheme name="10_Layers 13">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10_Layers 14">
        <a:dk1>
          <a:srgbClr val="000000"/>
        </a:dk1>
        <a:lt1>
          <a:srgbClr val="FFFFFF"/>
        </a:lt1>
        <a:dk2>
          <a:srgbClr val="330033"/>
        </a:dk2>
        <a:lt2>
          <a:srgbClr val="000000"/>
        </a:lt2>
        <a:accent1>
          <a:srgbClr val="CCCC99"/>
        </a:accent1>
        <a:accent2>
          <a:srgbClr val="FF0000"/>
        </a:accent2>
        <a:accent3>
          <a:srgbClr val="FFFFFF"/>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10_Layers 15">
        <a:dk1>
          <a:srgbClr val="000000"/>
        </a:dk1>
        <a:lt1>
          <a:srgbClr val="FFFFFF"/>
        </a:lt1>
        <a:dk2>
          <a:srgbClr val="330033"/>
        </a:dk2>
        <a:lt2>
          <a:srgbClr val="000000"/>
        </a:lt2>
        <a:accent1>
          <a:srgbClr val="4B8984"/>
        </a:accent1>
        <a:accent2>
          <a:srgbClr val="00829B"/>
        </a:accent2>
        <a:accent3>
          <a:srgbClr val="FFFFFF"/>
        </a:accent3>
        <a:accent4>
          <a:srgbClr val="000000"/>
        </a:accent4>
        <a:accent5>
          <a:srgbClr val="B1C4C2"/>
        </a:accent5>
        <a:accent6>
          <a:srgbClr val="00758C"/>
        </a:accent6>
        <a:hlink>
          <a:srgbClr val="0000FF"/>
        </a:hlink>
        <a:folHlink>
          <a:srgbClr val="615C91"/>
        </a:folHlink>
      </a:clrScheme>
      <a:clrMap bg1="lt1" tx1="dk1" bg2="lt2" tx2="dk2" accent1="accent1" accent2="accent2" accent3="accent3" accent4="accent4" accent5="accent5" accent6="accent6" hlink="hlink" folHlink="folHlink"/>
    </a:extraClrScheme>
    <a:extraClrScheme>
      <a:clrScheme name="10_Layers 16">
        <a:dk1>
          <a:srgbClr val="000000"/>
        </a:dk1>
        <a:lt1>
          <a:srgbClr val="FFFFFF"/>
        </a:lt1>
        <a:dk2>
          <a:srgbClr val="330033"/>
        </a:dk2>
        <a:lt2>
          <a:srgbClr val="000000"/>
        </a:lt2>
        <a:accent1>
          <a:srgbClr val="4B8984"/>
        </a:accent1>
        <a:accent2>
          <a:srgbClr val="FF0000"/>
        </a:accent2>
        <a:accent3>
          <a:srgbClr val="FFFFFF"/>
        </a:accent3>
        <a:accent4>
          <a:srgbClr val="000000"/>
        </a:accent4>
        <a:accent5>
          <a:srgbClr val="B1C4C2"/>
        </a:accent5>
        <a:accent6>
          <a:srgbClr val="E70000"/>
        </a:accent6>
        <a:hlink>
          <a:srgbClr val="0000FF"/>
        </a:hlink>
        <a:folHlink>
          <a:srgbClr val="615C91"/>
        </a:folHlink>
      </a:clrScheme>
      <a:clrMap bg1="lt1" tx1="dk1" bg2="lt2" tx2="dk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14_Layers">
  <a:themeElements>
    <a:clrScheme name="">
      <a:dk1>
        <a:srgbClr val="000000"/>
      </a:dk1>
      <a:lt1>
        <a:srgbClr val="FFFFFF"/>
      </a:lt1>
      <a:dk2>
        <a:srgbClr val="330033"/>
      </a:dk2>
      <a:lt2>
        <a:srgbClr val="000000"/>
      </a:lt2>
      <a:accent1>
        <a:srgbClr val="4B8984"/>
      </a:accent1>
      <a:accent2>
        <a:srgbClr val="C88350"/>
      </a:accent2>
      <a:accent3>
        <a:srgbClr val="FFFFFF"/>
      </a:accent3>
      <a:accent4>
        <a:srgbClr val="000000"/>
      </a:accent4>
      <a:accent5>
        <a:srgbClr val="B1C4C2"/>
      </a:accent5>
      <a:accent6>
        <a:srgbClr val="B57648"/>
      </a:accent6>
      <a:hlink>
        <a:srgbClr val="A6B656"/>
      </a:hlink>
      <a:folHlink>
        <a:srgbClr val="6494AC"/>
      </a:folHlink>
    </a:clrScheme>
    <a:fontScheme name="14_Layers">
      <a:majorFont>
        <a:latin typeface="AdobeCorpID MyriadRgScn"/>
        <a:ea typeface=""/>
        <a:cs typeface=""/>
      </a:majorFont>
      <a:minorFont>
        <a:latin typeface="AdobeCorpID MyriadRgSc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lnDef>
  </a:objectDefaults>
  <a:extraClrSchemeLst>
    <a:extraClrScheme>
      <a:clrScheme name="14_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14_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14_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14_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14_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14_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14_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14_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14_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14_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14_Layers 11">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14_Layers 12">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B2B2B2"/>
        </a:folHlink>
      </a:clrScheme>
      <a:clrMap bg1="lt1" tx1="dk1" bg2="lt2" tx2="dk2" accent1="accent1" accent2="accent2" accent3="accent3" accent4="accent4" accent5="accent5" accent6="accent6" hlink="hlink" folHlink="folHlink"/>
    </a:extraClrScheme>
    <a:extraClrScheme>
      <a:clrScheme name="14_Layers 13">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14_Layers 14">
        <a:dk1>
          <a:srgbClr val="000000"/>
        </a:dk1>
        <a:lt1>
          <a:srgbClr val="FFFFFF"/>
        </a:lt1>
        <a:dk2>
          <a:srgbClr val="330033"/>
        </a:dk2>
        <a:lt2>
          <a:srgbClr val="000000"/>
        </a:lt2>
        <a:accent1>
          <a:srgbClr val="CCCC99"/>
        </a:accent1>
        <a:accent2>
          <a:srgbClr val="FF0000"/>
        </a:accent2>
        <a:accent3>
          <a:srgbClr val="FFFFFF"/>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14_Layers 15">
        <a:dk1>
          <a:srgbClr val="000000"/>
        </a:dk1>
        <a:lt1>
          <a:srgbClr val="FFFFFF"/>
        </a:lt1>
        <a:dk2>
          <a:srgbClr val="330033"/>
        </a:dk2>
        <a:lt2>
          <a:srgbClr val="000000"/>
        </a:lt2>
        <a:accent1>
          <a:srgbClr val="4B8984"/>
        </a:accent1>
        <a:accent2>
          <a:srgbClr val="00829B"/>
        </a:accent2>
        <a:accent3>
          <a:srgbClr val="FFFFFF"/>
        </a:accent3>
        <a:accent4>
          <a:srgbClr val="000000"/>
        </a:accent4>
        <a:accent5>
          <a:srgbClr val="B1C4C2"/>
        </a:accent5>
        <a:accent6>
          <a:srgbClr val="00758C"/>
        </a:accent6>
        <a:hlink>
          <a:srgbClr val="0000FF"/>
        </a:hlink>
        <a:folHlink>
          <a:srgbClr val="615C91"/>
        </a:folHlink>
      </a:clrScheme>
      <a:clrMap bg1="lt1" tx1="dk1" bg2="lt2" tx2="dk2" accent1="accent1" accent2="accent2" accent3="accent3" accent4="accent4" accent5="accent5" accent6="accent6" hlink="hlink" folHlink="folHlink"/>
    </a:extraClrScheme>
    <a:extraClrScheme>
      <a:clrScheme name="14_Layers 16">
        <a:dk1>
          <a:srgbClr val="000000"/>
        </a:dk1>
        <a:lt1>
          <a:srgbClr val="FFFFFF"/>
        </a:lt1>
        <a:dk2>
          <a:srgbClr val="330033"/>
        </a:dk2>
        <a:lt2>
          <a:srgbClr val="000000"/>
        </a:lt2>
        <a:accent1>
          <a:srgbClr val="4B8984"/>
        </a:accent1>
        <a:accent2>
          <a:srgbClr val="FF0000"/>
        </a:accent2>
        <a:accent3>
          <a:srgbClr val="FFFFFF"/>
        </a:accent3>
        <a:accent4>
          <a:srgbClr val="000000"/>
        </a:accent4>
        <a:accent5>
          <a:srgbClr val="B1C4C2"/>
        </a:accent5>
        <a:accent6>
          <a:srgbClr val="E70000"/>
        </a:accent6>
        <a:hlink>
          <a:srgbClr val="0000FF"/>
        </a:hlink>
        <a:folHlink>
          <a:srgbClr val="615C91"/>
        </a:folHlink>
      </a:clrScheme>
      <a:clrMap bg1="lt1" tx1="dk1" bg2="lt2" tx2="dk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15_Layers">
  <a:themeElements>
    <a:clrScheme name="">
      <a:dk1>
        <a:srgbClr val="000000"/>
      </a:dk1>
      <a:lt1>
        <a:srgbClr val="FFFFFF"/>
      </a:lt1>
      <a:dk2>
        <a:srgbClr val="330033"/>
      </a:dk2>
      <a:lt2>
        <a:srgbClr val="000000"/>
      </a:lt2>
      <a:accent1>
        <a:srgbClr val="4B8984"/>
      </a:accent1>
      <a:accent2>
        <a:srgbClr val="C88350"/>
      </a:accent2>
      <a:accent3>
        <a:srgbClr val="FFFFFF"/>
      </a:accent3>
      <a:accent4>
        <a:srgbClr val="000000"/>
      </a:accent4>
      <a:accent5>
        <a:srgbClr val="B1C4C2"/>
      </a:accent5>
      <a:accent6>
        <a:srgbClr val="B57648"/>
      </a:accent6>
      <a:hlink>
        <a:srgbClr val="A6B656"/>
      </a:hlink>
      <a:folHlink>
        <a:srgbClr val="6494AC"/>
      </a:folHlink>
    </a:clrScheme>
    <a:fontScheme name="15_Layers">
      <a:majorFont>
        <a:latin typeface="AdobeCorpID MyriadRgScn"/>
        <a:ea typeface=""/>
        <a:cs typeface=""/>
      </a:majorFont>
      <a:minorFont>
        <a:latin typeface="AdobeCorpID MyriadRgSc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lnDef>
  </a:objectDefaults>
  <a:extraClrSchemeLst>
    <a:extraClrScheme>
      <a:clrScheme name="15_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15_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15_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15_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15_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15_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15_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15_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15_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15_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15_Layers 11">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15_Layers 12">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B2B2B2"/>
        </a:folHlink>
      </a:clrScheme>
      <a:clrMap bg1="lt1" tx1="dk1" bg2="lt2" tx2="dk2" accent1="accent1" accent2="accent2" accent3="accent3" accent4="accent4" accent5="accent5" accent6="accent6" hlink="hlink" folHlink="folHlink"/>
    </a:extraClrScheme>
    <a:extraClrScheme>
      <a:clrScheme name="15_Layers 13">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15_Layers 14">
        <a:dk1>
          <a:srgbClr val="000000"/>
        </a:dk1>
        <a:lt1>
          <a:srgbClr val="FFFFFF"/>
        </a:lt1>
        <a:dk2>
          <a:srgbClr val="330033"/>
        </a:dk2>
        <a:lt2>
          <a:srgbClr val="000000"/>
        </a:lt2>
        <a:accent1>
          <a:srgbClr val="CCCC99"/>
        </a:accent1>
        <a:accent2>
          <a:srgbClr val="FF0000"/>
        </a:accent2>
        <a:accent3>
          <a:srgbClr val="FFFFFF"/>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15_Layers 15">
        <a:dk1>
          <a:srgbClr val="000000"/>
        </a:dk1>
        <a:lt1>
          <a:srgbClr val="FFFFFF"/>
        </a:lt1>
        <a:dk2>
          <a:srgbClr val="330033"/>
        </a:dk2>
        <a:lt2>
          <a:srgbClr val="000000"/>
        </a:lt2>
        <a:accent1>
          <a:srgbClr val="4B8984"/>
        </a:accent1>
        <a:accent2>
          <a:srgbClr val="00829B"/>
        </a:accent2>
        <a:accent3>
          <a:srgbClr val="FFFFFF"/>
        </a:accent3>
        <a:accent4>
          <a:srgbClr val="000000"/>
        </a:accent4>
        <a:accent5>
          <a:srgbClr val="B1C4C2"/>
        </a:accent5>
        <a:accent6>
          <a:srgbClr val="00758C"/>
        </a:accent6>
        <a:hlink>
          <a:srgbClr val="0000FF"/>
        </a:hlink>
        <a:folHlink>
          <a:srgbClr val="615C91"/>
        </a:folHlink>
      </a:clrScheme>
      <a:clrMap bg1="lt1" tx1="dk1" bg2="lt2" tx2="dk2" accent1="accent1" accent2="accent2" accent3="accent3" accent4="accent4" accent5="accent5" accent6="accent6" hlink="hlink" folHlink="folHlink"/>
    </a:extraClrScheme>
    <a:extraClrScheme>
      <a:clrScheme name="15_Layers 16">
        <a:dk1>
          <a:srgbClr val="000000"/>
        </a:dk1>
        <a:lt1>
          <a:srgbClr val="FFFFFF"/>
        </a:lt1>
        <a:dk2>
          <a:srgbClr val="330033"/>
        </a:dk2>
        <a:lt2>
          <a:srgbClr val="000000"/>
        </a:lt2>
        <a:accent1>
          <a:srgbClr val="4B8984"/>
        </a:accent1>
        <a:accent2>
          <a:srgbClr val="FF0000"/>
        </a:accent2>
        <a:accent3>
          <a:srgbClr val="FFFFFF"/>
        </a:accent3>
        <a:accent4>
          <a:srgbClr val="000000"/>
        </a:accent4>
        <a:accent5>
          <a:srgbClr val="B1C4C2"/>
        </a:accent5>
        <a:accent6>
          <a:srgbClr val="E70000"/>
        </a:accent6>
        <a:hlink>
          <a:srgbClr val="0000FF"/>
        </a:hlink>
        <a:folHlink>
          <a:srgbClr val="615C91"/>
        </a:folHlink>
      </a:clrScheme>
      <a:clrMap bg1="lt1" tx1="dk1" bg2="lt2" tx2="dk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9.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6_Layers">
  <a:themeElements>
    <a:clrScheme name="">
      <a:dk1>
        <a:srgbClr val="000000"/>
      </a:dk1>
      <a:lt1>
        <a:srgbClr val="FFFFFF"/>
      </a:lt1>
      <a:dk2>
        <a:srgbClr val="330033"/>
      </a:dk2>
      <a:lt2>
        <a:srgbClr val="000000"/>
      </a:lt2>
      <a:accent1>
        <a:srgbClr val="6C8E3E"/>
      </a:accent1>
      <a:accent2>
        <a:srgbClr val="C88350"/>
      </a:accent2>
      <a:accent3>
        <a:srgbClr val="FFFFFF"/>
      </a:accent3>
      <a:accent4>
        <a:srgbClr val="000000"/>
      </a:accent4>
      <a:accent5>
        <a:srgbClr val="BAC6AF"/>
      </a:accent5>
      <a:accent6>
        <a:srgbClr val="B57648"/>
      </a:accent6>
      <a:hlink>
        <a:srgbClr val="6494AC"/>
      </a:hlink>
      <a:folHlink>
        <a:srgbClr val="8CB0C2"/>
      </a:folHlink>
    </a:clrScheme>
    <a:fontScheme name="16_Layers">
      <a:majorFont>
        <a:latin typeface="AdobeCorpID MyriadRgScn"/>
        <a:ea typeface=""/>
        <a:cs typeface=""/>
      </a:majorFont>
      <a:minorFont>
        <a:latin typeface="Myriad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lnDef>
  </a:objectDefaults>
  <a:extraClrSchemeLst>
    <a:extraClrScheme>
      <a:clrScheme name="16_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16_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16_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16_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16_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16_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16_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16_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16_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16_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16_Layers 11">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16_Layers 12">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B2B2B2"/>
        </a:folHlink>
      </a:clrScheme>
      <a:clrMap bg1="lt1" tx1="dk1" bg2="lt2" tx2="dk2" accent1="accent1" accent2="accent2" accent3="accent3" accent4="accent4" accent5="accent5" accent6="accent6" hlink="hlink" folHlink="folHlink"/>
    </a:extraClrScheme>
    <a:extraClrScheme>
      <a:clrScheme name="16_Layers 13">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16_Layers 14">
        <a:dk1>
          <a:srgbClr val="000000"/>
        </a:dk1>
        <a:lt1>
          <a:srgbClr val="FFFFFF"/>
        </a:lt1>
        <a:dk2>
          <a:srgbClr val="330033"/>
        </a:dk2>
        <a:lt2>
          <a:srgbClr val="000000"/>
        </a:lt2>
        <a:accent1>
          <a:srgbClr val="CCCC99"/>
        </a:accent1>
        <a:accent2>
          <a:srgbClr val="FF0000"/>
        </a:accent2>
        <a:accent3>
          <a:srgbClr val="FFFFFF"/>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16_Layers 15">
        <a:dk1>
          <a:srgbClr val="000000"/>
        </a:dk1>
        <a:lt1>
          <a:srgbClr val="FFFFFF"/>
        </a:lt1>
        <a:dk2>
          <a:srgbClr val="330033"/>
        </a:dk2>
        <a:lt2>
          <a:srgbClr val="000000"/>
        </a:lt2>
        <a:accent1>
          <a:srgbClr val="4B8984"/>
        </a:accent1>
        <a:accent2>
          <a:srgbClr val="00829B"/>
        </a:accent2>
        <a:accent3>
          <a:srgbClr val="FFFFFF"/>
        </a:accent3>
        <a:accent4>
          <a:srgbClr val="000000"/>
        </a:accent4>
        <a:accent5>
          <a:srgbClr val="B1C4C2"/>
        </a:accent5>
        <a:accent6>
          <a:srgbClr val="00758C"/>
        </a:accent6>
        <a:hlink>
          <a:srgbClr val="0000FF"/>
        </a:hlink>
        <a:folHlink>
          <a:srgbClr val="615C91"/>
        </a:folHlink>
      </a:clrScheme>
      <a:clrMap bg1="lt1" tx1="dk1" bg2="lt2" tx2="dk2" accent1="accent1" accent2="accent2" accent3="accent3" accent4="accent4" accent5="accent5" accent6="accent6" hlink="hlink" folHlink="folHlink"/>
    </a:extraClrScheme>
    <a:extraClrScheme>
      <a:clrScheme name="16_Layers 16">
        <a:dk1>
          <a:srgbClr val="000000"/>
        </a:dk1>
        <a:lt1>
          <a:srgbClr val="FFFFFF"/>
        </a:lt1>
        <a:dk2>
          <a:srgbClr val="330033"/>
        </a:dk2>
        <a:lt2>
          <a:srgbClr val="000000"/>
        </a:lt2>
        <a:accent1>
          <a:srgbClr val="4B8984"/>
        </a:accent1>
        <a:accent2>
          <a:srgbClr val="FF0000"/>
        </a:accent2>
        <a:accent3>
          <a:srgbClr val="FFFFFF"/>
        </a:accent3>
        <a:accent4>
          <a:srgbClr val="000000"/>
        </a:accent4>
        <a:accent5>
          <a:srgbClr val="B1C4C2"/>
        </a:accent5>
        <a:accent6>
          <a:srgbClr val="E70000"/>
        </a:accent6>
        <a:hlink>
          <a:srgbClr val="0000FF"/>
        </a:hlink>
        <a:folHlink>
          <a:srgbClr val="615C91"/>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Layers">
  <a:themeElements>
    <a:clrScheme name="">
      <a:dk1>
        <a:srgbClr val="000000"/>
      </a:dk1>
      <a:lt1>
        <a:srgbClr val="FFFFFF"/>
      </a:lt1>
      <a:dk2>
        <a:srgbClr val="330033"/>
      </a:dk2>
      <a:lt2>
        <a:srgbClr val="000000"/>
      </a:lt2>
      <a:accent1>
        <a:srgbClr val="4B8984"/>
      </a:accent1>
      <a:accent2>
        <a:srgbClr val="C88350"/>
      </a:accent2>
      <a:accent3>
        <a:srgbClr val="FFFFFF"/>
      </a:accent3>
      <a:accent4>
        <a:srgbClr val="000000"/>
      </a:accent4>
      <a:accent5>
        <a:srgbClr val="B1C4C2"/>
      </a:accent5>
      <a:accent6>
        <a:srgbClr val="B57648"/>
      </a:accent6>
      <a:hlink>
        <a:srgbClr val="A6B656"/>
      </a:hlink>
      <a:folHlink>
        <a:srgbClr val="6494AC"/>
      </a:folHlink>
    </a:clrScheme>
    <a:fontScheme name="3_Layers">
      <a:majorFont>
        <a:latin typeface="AdobeCorpID MyriadRgScn"/>
        <a:ea typeface=""/>
        <a:cs typeface=""/>
      </a:majorFont>
      <a:minorFont>
        <a:latin typeface="AdobeCorpID MyriadRgSc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lnDef>
  </a:objectDefaults>
  <a:extraClrSchemeLst>
    <a:extraClrScheme>
      <a:clrScheme name="3_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3_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3_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3_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3_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3_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3_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3_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3_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3_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3_Layers 11">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3_Layers 12">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B2B2B2"/>
        </a:folHlink>
      </a:clrScheme>
      <a:clrMap bg1="lt1" tx1="dk1" bg2="lt2" tx2="dk2" accent1="accent1" accent2="accent2" accent3="accent3" accent4="accent4" accent5="accent5" accent6="accent6" hlink="hlink" folHlink="folHlink"/>
    </a:extraClrScheme>
    <a:extraClrScheme>
      <a:clrScheme name="3_Layers 13">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3_Layers 14">
        <a:dk1>
          <a:srgbClr val="000000"/>
        </a:dk1>
        <a:lt1>
          <a:srgbClr val="FFFFFF"/>
        </a:lt1>
        <a:dk2>
          <a:srgbClr val="330033"/>
        </a:dk2>
        <a:lt2>
          <a:srgbClr val="000000"/>
        </a:lt2>
        <a:accent1>
          <a:srgbClr val="CCCC99"/>
        </a:accent1>
        <a:accent2>
          <a:srgbClr val="FF0000"/>
        </a:accent2>
        <a:accent3>
          <a:srgbClr val="FFFFFF"/>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3_Layers 15">
        <a:dk1>
          <a:srgbClr val="000000"/>
        </a:dk1>
        <a:lt1>
          <a:srgbClr val="FFFFFF"/>
        </a:lt1>
        <a:dk2>
          <a:srgbClr val="330033"/>
        </a:dk2>
        <a:lt2>
          <a:srgbClr val="000000"/>
        </a:lt2>
        <a:accent1>
          <a:srgbClr val="4B8984"/>
        </a:accent1>
        <a:accent2>
          <a:srgbClr val="00829B"/>
        </a:accent2>
        <a:accent3>
          <a:srgbClr val="FFFFFF"/>
        </a:accent3>
        <a:accent4>
          <a:srgbClr val="000000"/>
        </a:accent4>
        <a:accent5>
          <a:srgbClr val="B1C4C2"/>
        </a:accent5>
        <a:accent6>
          <a:srgbClr val="00758C"/>
        </a:accent6>
        <a:hlink>
          <a:srgbClr val="0000FF"/>
        </a:hlink>
        <a:folHlink>
          <a:srgbClr val="615C91"/>
        </a:folHlink>
      </a:clrScheme>
      <a:clrMap bg1="lt1" tx1="dk1" bg2="lt2" tx2="dk2" accent1="accent1" accent2="accent2" accent3="accent3" accent4="accent4" accent5="accent5" accent6="accent6" hlink="hlink" folHlink="folHlink"/>
    </a:extraClrScheme>
    <a:extraClrScheme>
      <a:clrScheme name="3_Layers 16">
        <a:dk1>
          <a:srgbClr val="000000"/>
        </a:dk1>
        <a:lt1>
          <a:srgbClr val="FFFFFF"/>
        </a:lt1>
        <a:dk2>
          <a:srgbClr val="330033"/>
        </a:dk2>
        <a:lt2>
          <a:srgbClr val="000000"/>
        </a:lt2>
        <a:accent1>
          <a:srgbClr val="4B8984"/>
        </a:accent1>
        <a:accent2>
          <a:srgbClr val="FF0000"/>
        </a:accent2>
        <a:accent3>
          <a:srgbClr val="FFFFFF"/>
        </a:accent3>
        <a:accent4>
          <a:srgbClr val="000000"/>
        </a:accent4>
        <a:accent5>
          <a:srgbClr val="B1C4C2"/>
        </a:accent5>
        <a:accent6>
          <a:srgbClr val="E70000"/>
        </a:accent6>
        <a:hlink>
          <a:srgbClr val="0000FF"/>
        </a:hlink>
        <a:folHlink>
          <a:srgbClr val="615C91"/>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1_Layers">
  <a:themeElements>
    <a:clrScheme name="">
      <a:dk1>
        <a:srgbClr val="000000"/>
      </a:dk1>
      <a:lt1>
        <a:srgbClr val="FFFFFF"/>
      </a:lt1>
      <a:dk2>
        <a:srgbClr val="330033"/>
      </a:dk2>
      <a:lt2>
        <a:srgbClr val="000000"/>
      </a:lt2>
      <a:accent1>
        <a:srgbClr val="4B8984"/>
      </a:accent1>
      <a:accent2>
        <a:srgbClr val="C88350"/>
      </a:accent2>
      <a:accent3>
        <a:srgbClr val="FFFFFF"/>
      </a:accent3>
      <a:accent4>
        <a:srgbClr val="000000"/>
      </a:accent4>
      <a:accent5>
        <a:srgbClr val="B1C4C2"/>
      </a:accent5>
      <a:accent6>
        <a:srgbClr val="B57648"/>
      </a:accent6>
      <a:hlink>
        <a:srgbClr val="A6B656"/>
      </a:hlink>
      <a:folHlink>
        <a:srgbClr val="6494AC"/>
      </a:folHlink>
    </a:clrScheme>
    <a:fontScheme name="11_Layers">
      <a:majorFont>
        <a:latin typeface="AdobeCorpID MyriadRgScn"/>
        <a:ea typeface=""/>
        <a:cs typeface=""/>
      </a:majorFont>
      <a:minorFont>
        <a:latin typeface="AdobeCorpID MyriadRgSc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lnDef>
  </a:objectDefaults>
  <a:extraClrSchemeLst>
    <a:extraClrScheme>
      <a:clrScheme name="11_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11_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11_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11_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11_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11_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11_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11_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11_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11_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11_Layers 11">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11_Layers 12">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B2B2B2"/>
        </a:folHlink>
      </a:clrScheme>
      <a:clrMap bg1="lt1" tx1="dk1" bg2="lt2" tx2="dk2" accent1="accent1" accent2="accent2" accent3="accent3" accent4="accent4" accent5="accent5" accent6="accent6" hlink="hlink" folHlink="folHlink"/>
    </a:extraClrScheme>
    <a:extraClrScheme>
      <a:clrScheme name="11_Layers 13">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11_Layers 14">
        <a:dk1>
          <a:srgbClr val="000000"/>
        </a:dk1>
        <a:lt1>
          <a:srgbClr val="FFFFFF"/>
        </a:lt1>
        <a:dk2>
          <a:srgbClr val="330033"/>
        </a:dk2>
        <a:lt2>
          <a:srgbClr val="000000"/>
        </a:lt2>
        <a:accent1>
          <a:srgbClr val="CCCC99"/>
        </a:accent1>
        <a:accent2>
          <a:srgbClr val="FF0000"/>
        </a:accent2>
        <a:accent3>
          <a:srgbClr val="FFFFFF"/>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11_Layers 15">
        <a:dk1>
          <a:srgbClr val="000000"/>
        </a:dk1>
        <a:lt1>
          <a:srgbClr val="FFFFFF"/>
        </a:lt1>
        <a:dk2>
          <a:srgbClr val="330033"/>
        </a:dk2>
        <a:lt2>
          <a:srgbClr val="000000"/>
        </a:lt2>
        <a:accent1>
          <a:srgbClr val="4B8984"/>
        </a:accent1>
        <a:accent2>
          <a:srgbClr val="00829B"/>
        </a:accent2>
        <a:accent3>
          <a:srgbClr val="FFFFFF"/>
        </a:accent3>
        <a:accent4>
          <a:srgbClr val="000000"/>
        </a:accent4>
        <a:accent5>
          <a:srgbClr val="B1C4C2"/>
        </a:accent5>
        <a:accent6>
          <a:srgbClr val="00758C"/>
        </a:accent6>
        <a:hlink>
          <a:srgbClr val="0000FF"/>
        </a:hlink>
        <a:folHlink>
          <a:srgbClr val="615C91"/>
        </a:folHlink>
      </a:clrScheme>
      <a:clrMap bg1="lt1" tx1="dk1" bg2="lt2" tx2="dk2" accent1="accent1" accent2="accent2" accent3="accent3" accent4="accent4" accent5="accent5" accent6="accent6" hlink="hlink" folHlink="folHlink"/>
    </a:extraClrScheme>
    <a:extraClrScheme>
      <a:clrScheme name="11_Layers 16">
        <a:dk1>
          <a:srgbClr val="000000"/>
        </a:dk1>
        <a:lt1>
          <a:srgbClr val="FFFFFF"/>
        </a:lt1>
        <a:dk2>
          <a:srgbClr val="330033"/>
        </a:dk2>
        <a:lt2>
          <a:srgbClr val="000000"/>
        </a:lt2>
        <a:accent1>
          <a:srgbClr val="4B8984"/>
        </a:accent1>
        <a:accent2>
          <a:srgbClr val="FF0000"/>
        </a:accent2>
        <a:accent3>
          <a:srgbClr val="FFFFFF"/>
        </a:accent3>
        <a:accent4>
          <a:srgbClr val="000000"/>
        </a:accent4>
        <a:accent5>
          <a:srgbClr val="B1C4C2"/>
        </a:accent5>
        <a:accent6>
          <a:srgbClr val="E70000"/>
        </a:accent6>
        <a:hlink>
          <a:srgbClr val="0000FF"/>
        </a:hlink>
        <a:folHlink>
          <a:srgbClr val="615C91"/>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Layers">
  <a:themeElements>
    <a:clrScheme name="">
      <a:dk1>
        <a:srgbClr val="000000"/>
      </a:dk1>
      <a:lt1>
        <a:srgbClr val="FFFFFF"/>
      </a:lt1>
      <a:dk2>
        <a:srgbClr val="330033"/>
      </a:dk2>
      <a:lt2>
        <a:srgbClr val="000000"/>
      </a:lt2>
      <a:accent1>
        <a:srgbClr val="4B8984"/>
      </a:accent1>
      <a:accent2>
        <a:srgbClr val="C88350"/>
      </a:accent2>
      <a:accent3>
        <a:srgbClr val="FFFFFF"/>
      </a:accent3>
      <a:accent4>
        <a:srgbClr val="000000"/>
      </a:accent4>
      <a:accent5>
        <a:srgbClr val="B1C4C2"/>
      </a:accent5>
      <a:accent6>
        <a:srgbClr val="B57648"/>
      </a:accent6>
      <a:hlink>
        <a:srgbClr val="A6B656"/>
      </a:hlink>
      <a:folHlink>
        <a:srgbClr val="6494AC"/>
      </a:folHlink>
    </a:clrScheme>
    <a:fontScheme name="4_Layers">
      <a:majorFont>
        <a:latin typeface="AdobeCorpID MyriadRgScn"/>
        <a:ea typeface=""/>
        <a:cs typeface=""/>
      </a:majorFont>
      <a:minorFont>
        <a:latin typeface="AdobeCorpID MyriadRgSc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lnDef>
  </a:objectDefaults>
  <a:extraClrSchemeLst>
    <a:extraClrScheme>
      <a:clrScheme name="4_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4_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4_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4_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4_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4_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4_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4_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4_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4_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4_Layers 11">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4_Layers 12">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B2B2B2"/>
        </a:folHlink>
      </a:clrScheme>
      <a:clrMap bg1="lt1" tx1="dk1" bg2="lt2" tx2="dk2" accent1="accent1" accent2="accent2" accent3="accent3" accent4="accent4" accent5="accent5" accent6="accent6" hlink="hlink" folHlink="folHlink"/>
    </a:extraClrScheme>
    <a:extraClrScheme>
      <a:clrScheme name="4_Layers 13">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4_Layers 14">
        <a:dk1>
          <a:srgbClr val="000000"/>
        </a:dk1>
        <a:lt1>
          <a:srgbClr val="FFFFFF"/>
        </a:lt1>
        <a:dk2>
          <a:srgbClr val="330033"/>
        </a:dk2>
        <a:lt2>
          <a:srgbClr val="000000"/>
        </a:lt2>
        <a:accent1>
          <a:srgbClr val="CCCC99"/>
        </a:accent1>
        <a:accent2>
          <a:srgbClr val="FF0000"/>
        </a:accent2>
        <a:accent3>
          <a:srgbClr val="FFFFFF"/>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4_Layers 15">
        <a:dk1>
          <a:srgbClr val="000000"/>
        </a:dk1>
        <a:lt1>
          <a:srgbClr val="FFFFFF"/>
        </a:lt1>
        <a:dk2>
          <a:srgbClr val="330033"/>
        </a:dk2>
        <a:lt2>
          <a:srgbClr val="000000"/>
        </a:lt2>
        <a:accent1>
          <a:srgbClr val="4B8984"/>
        </a:accent1>
        <a:accent2>
          <a:srgbClr val="00829B"/>
        </a:accent2>
        <a:accent3>
          <a:srgbClr val="FFFFFF"/>
        </a:accent3>
        <a:accent4>
          <a:srgbClr val="000000"/>
        </a:accent4>
        <a:accent5>
          <a:srgbClr val="B1C4C2"/>
        </a:accent5>
        <a:accent6>
          <a:srgbClr val="00758C"/>
        </a:accent6>
        <a:hlink>
          <a:srgbClr val="0000FF"/>
        </a:hlink>
        <a:folHlink>
          <a:srgbClr val="615C91"/>
        </a:folHlink>
      </a:clrScheme>
      <a:clrMap bg1="lt1" tx1="dk1" bg2="lt2" tx2="dk2" accent1="accent1" accent2="accent2" accent3="accent3" accent4="accent4" accent5="accent5" accent6="accent6" hlink="hlink" folHlink="folHlink"/>
    </a:extraClrScheme>
    <a:extraClrScheme>
      <a:clrScheme name="4_Layers 16">
        <a:dk1>
          <a:srgbClr val="000000"/>
        </a:dk1>
        <a:lt1>
          <a:srgbClr val="FFFFFF"/>
        </a:lt1>
        <a:dk2>
          <a:srgbClr val="330033"/>
        </a:dk2>
        <a:lt2>
          <a:srgbClr val="000000"/>
        </a:lt2>
        <a:accent1>
          <a:srgbClr val="4B8984"/>
        </a:accent1>
        <a:accent2>
          <a:srgbClr val="FF0000"/>
        </a:accent2>
        <a:accent3>
          <a:srgbClr val="FFFFFF"/>
        </a:accent3>
        <a:accent4>
          <a:srgbClr val="000000"/>
        </a:accent4>
        <a:accent5>
          <a:srgbClr val="B1C4C2"/>
        </a:accent5>
        <a:accent6>
          <a:srgbClr val="E70000"/>
        </a:accent6>
        <a:hlink>
          <a:srgbClr val="0000FF"/>
        </a:hlink>
        <a:folHlink>
          <a:srgbClr val="615C91"/>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Layers">
  <a:themeElements>
    <a:clrScheme name="">
      <a:dk1>
        <a:srgbClr val="000000"/>
      </a:dk1>
      <a:lt1>
        <a:srgbClr val="FFFFFF"/>
      </a:lt1>
      <a:dk2>
        <a:srgbClr val="330033"/>
      </a:dk2>
      <a:lt2>
        <a:srgbClr val="000000"/>
      </a:lt2>
      <a:accent1>
        <a:srgbClr val="6C8E3E"/>
      </a:accent1>
      <a:accent2>
        <a:srgbClr val="C88350"/>
      </a:accent2>
      <a:accent3>
        <a:srgbClr val="FFFFFF"/>
      </a:accent3>
      <a:accent4>
        <a:srgbClr val="000000"/>
      </a:accent4>
      <a:accent5>
        <a:srgbClr val="BAC6AF"/>
      </a:accent5>
      <a:accent6>
        <a:srgbClr val="B57648"/>
      </a:accent6>
      <a:hlink>
        <a:srgbClr val="6494AC"/>
      </a:hlink>
      <a:folHlink>
        <a:srgbClr val="6494AC"/>
      </a:folHlink>
    </a:clrScheme>
    <a:fontScheme name="5_Layers">
      <a:majorFont>
        <a:latin typeface="AdobeCorpID MyriadRgScn"/>
        <a:ea typeface=""/>
        <a:cs typeface=""/>
      </a:majorFont>
      <a:minorFont>
        <a:latin typeface="AdobeCorpID MyriadRgSc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lnDef>
  </a:objectDefaults>
  <a:extraClrSchemeLst>
    <a:extraClrScheme>
      <a:clrScheme name="5_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5_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5_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5_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5_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5_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5_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5_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5_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5_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5_Layers 11">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5_Layers 12">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B2B2B2"/>
        </a:folHlink>
      </a:clrScheme>
      <a:clrMap bg1="lt1" tx1="dk1" bg2="lt2" tx2="dk2" accent1="accent1" accent2="accent2" accent3="accent3" accent4="accent4" accent5="accent5" accent6="accent6" hlink="hlink" folHlink="folHlink"/>
    </a:extraClrScheme>
    <a:extraClrScheme>
      <a:clrScheme name="5_Layers 13">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5_Layers 14">
        <a:dk1>
          <a:srgbClr val="000000"/>
        </a:dk1>
        <a:lt1>
          <a:srgbClr val="FFFFFF"/>
        </a:lt1>
        <a:dk2>
          <a:srgbClr val="330033"/>
        </a:dk2>
        <a:lt2>
          <a:srgbClr val="000000"/>
        </a:lt2>
        <a:accent1>
          <a:srgbClr val="CCCC99"/>
        </a:accent1>
        <a:accent2>
          <a:srgbClr val="FF0000"/>
        </a:accent2>
        <a:accent3>
          <a:srgbClr val="FFFFFF"/>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5_Layers 15">
        <a:dk1>
          <a:srgbClr val="000000"/>
        </a:dk1>
        <a:lt1>
          <a:srgbClr val="FFFFFF"/>
        </a:lt1>
        <a:dk2>
          <a:srgbClr val="330033"/>
        </a:dk2>
        <a:lt2>
          <a:srgbClr val="000000"/>
        </a:lt2>
        <a:accent1>
          <a:srgbClr val="4B8984"/>
        </a:accent1>
        <a:accent2>
          <a:srgbClr val="00829B"/>
        </a:accent2>
        <a:accent3>
          <a:srgbClr val="FFFFFF"/>
        </a:accent3>
        <a:accent4>
          <a:srgbClr val="000000"/>
        </a:accent4>
        <a:accent5>
          <a:srgbClr val="B1C4C2"/>
        </a:accent5>
        <a:accent6>
          <a:srgbClr val="00758C"/>
        </a:accent6>
        <a:hlink>
          <a:srgbClr val="0000FF"/>
        </a:hlink>
        <a:folHlink>
          <a:srgbClr val="615C91"/>
        </a:folHlink>
      </a:clrScheme>
      <a:clrMap bg1="lt1" tx1="dk1" bg2="lt2" tx2="dk2" accent1="accent1" accent2="accent2" accent3="accent3" accent4="accent4" accent5="accent5" accent6="accent6" hlink="hlink" folHlink="folHlink"/>
    </a:extraClrScheme>
    <a:extraClrScheme>
      <a:clrScheme name="5_Layers 16">
        <a:dk1>
          <a:srgbClr val="000000"/>
        </a:dk1>
        <a:lt1>
          <a:srgbClr val="FFFFFF"/>
        </a:lt1>
        <a:dk2>
          <a:srgbClr val="330033"/>
        </a:dk2>
        <a:lt2>
          <a:srgbClr val="000000"/>
        </a:lt2>
        <a:accent1>
          <a:srgbClr val="4B8984"/>
        </a:accent1>
        <a:accent2>
          <a:srgbClr val="FF0000"/>
        </a:accent2>
        <a:accent3>
          <a:srgbClr val="FFFFFF"/>
        </a:accent3>
        <a:accent4>
          <a:srgbClr val="000000"/>
        </a:accent4>
        <a:accent5>
          <a:srgbClr val="B1C4C2"/>
        </a:accent5>
        <a:accent6>
          <a:srgbClr val="E70000"/>
        </a:accent6>
        <a:hlink>
          <a:srgbClr val="0000FF"/>
        </a:hlink>
        <a:folHlink>
          <a:srgbClr val="615C91"/>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Layers">
  <a:themeElements>
    <a:clrScheme name="">
      <a:dk1>
        <a:srgbClr val="000000"/>
      </a:dk1>
      <a:lt1>
        <a:srgbClr val="FFFFFF"/>
      </a:lt1>
      <a:dk2>
        <a:srgbClr val="330033"/>
      </a:dk2>
      <a:lt2>
        <a:srgbClr val="000000"/>
      </a:lt2>
      <a:accent1>
        <a:srgbClr val="4B8984"/>
      </a:accent1>
      <a:accent2>
        <a:srgbClr val="C88350"/>
      </a:accent2>
      <a:accent3>
        <a:srgbClr val="FFFFFF"/>
      </a:accent3>
      <a:accent4>
        <a:srgbClr val="000000"/>
      </a:accent4>
      <a:accent5>
        <a:srgbClr val="B1C4C2"/>
      </a:accent5>
      <a:accent6>
        <a:srgbClr val="B57648"/>
      </a:accent6>
      <a:hlink>
        <a:srgbClr val="A6B656"/>
      </a:hlink>
      <a:folHlink>
        <a:srgbClr val="6494AC"/>
      </a:folHlink>
    </a:clrScheme>
    <a:fontScheme name="6_Layers">
      <a:majorFont>
        <a:latin typeface="AdobeCorpID MyriadRgScn"/>
        <a:ea typeface=""/>
        <a:cs typeface=""/>
      </a:majorFont>
      <a:minorFont>
        <a:latin typeface="AdobeCorpID MyriadRgSc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lnDef>
  </a:objectDefaults>
  <a:extraClrSchemeLst>
    <a:extraClrScheme>
      <a:clrScheme name="6_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6_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6_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6_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6_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6_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6_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6_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6_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6_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6_Layers 11">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6_Layers 12">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B2B2B2"/>
        </a:folHlink>
      </a:clrScheme>
      <a:clrMap bg1="lt1" tx1="dk1" bg2="lt2" tx2="dk2" accent1="accent1" accent2="accent2" accent3="accent3" accent4="accent4" accent5="accent5" accent6="accent6" hlink="hlink" folHlink="folHlink"/>
    </a:extraClrScheme>
    <a:extraClrScheme>
      <a:clrScheme name="6_Layers 13">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6_Layers 14">
        <a:dk1>
          <a:srgbClr val="000000"/>
        </a:dk1>
        <a:lt1>
          <a:srgbClr val="FFFFFF"/>
        </a:lt1>
        <a:dk2>
          <a:srgbClr val="330033"/>
        </a:dk2>
        <a:lt2>
          <a:srgbClr val="000000"/>
        </a:lt2>
        <a:accent1>
          <a:srgbClr val="CCCC99"/>
        </a:accent1>
        <a:accent2>
          <a:srgbClr val="FF0000"/>
        </a:accent2>
        <a:accent3>
          <a:srgbClr val="FFFFFF"/>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6_Layers 15">
        <a:dk1>
          <a:srgbClr val="000000"/>
        </a:dk1>
        <a:lt1>
          <a:srgbClr val="FFFFFF"/>
        </a:lt1>
        <a:dk2>
          <a:srgbClr val="330033"/>
        </a:dk2>
        <a:lt2>
          <a:srgbClr val="000000"/>
        </a:lt2>
        <a:accent1>
          <a:srgbClr val="4B8984"/>
        </a:accent1>
        <a:accent2>
          <a:srgbClr val="00829B"/>
        </a:accent2>
        <a:accent3>
          <a:srgbClr val="FFFFFF"/>
        </a:accent3>
        <a:accent4>
          <a:srgbClr val="000000"/>
        </a:accent4>
        <a:accent5>
          <a:srgbClr val="B1C4C2"/>
        </a:accent5>
        <a:accent6>
          <a:srgbClr val="00758C"/>
        </a:accent6>
        <a:hlink>
          <a:srgbClr val="0000FF"/>
        </a:hlink>
        <a:folHlink>
          <a:srgbClr val="615C91"/>
        </a:folHlink>
      </a:clrScheme>
      <a:clrMap bg1="lt1" tx1="dk1" bg2="lt2" tx2="dk2" accent1="accent1" accent2="accent2" accent3="accent3" accent4="accent4" accent5="accent5" accent6="accent6" hlink="hlink" folHlink="folHlink"/>
    </a:extraClrScheme>
    <a:extraClrScheme>
      <a:clrScheme name="6_Layers 16">
        <a:dk1>
          <a:srgbClr val="000000"/>
        </a:dk1>
        <a:lt1>
          <a:srgbClr val="FFFFFF"/>
        </a:lt1>
        <a:dk2>
          <a:srgbClr val="330033"/>
        </a:dk2>
        <a:lt2>
          <a:srgbClr val="000000"/>
        </a:lt2>
        <a:accent1>
          <a:srgbClr val="4B8984"/>
        </a:accent1>
        <a:accent2>
          <a:srgbClr val="FF0000"/>
        </a:accent2>
        <a:accent3>
          <a:srgbClr val="FFFFFF"/>
        </a:accent3>
        <a:accent4>
          <a:srgbClr val="000000"/>
        </a:accent4>
        <a:accent5>
          <a:srgbClr val="B1C4C2"/>
        </a:accent5>
        <a:accent6>
          <a:srgbClr val="E70000"/>
        </a:accent6>
        <a:hlink>
          <a:srgbClr val="0000FF"/>
        </a:hlink>
        <a:folHlink>
          <a:srgbClr val="615C91"/>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_Layers">
  <a:themeElements>
    <a:clrScheme name="">
      <a:dk1>
        <a:srgbClr val="000000"/>
      </a:dk1>
      <a:lt1>
        <a:srgbClr val="FFFFFF"/>
      </a:lt1>
      <a:dk2>
        <a:srgbClr val="330033"/>
      </a:dk2>
      <a:lt2>
        <a:srgbClr val="000000"/>
      </a:lt2>
      <a:accent1>
        <a:srgbClr val="4B8984"/>
      </a:accent1>
      <a:accent2>
        <a:srgbClr val="C88350"/>
      </a:accent2>
      <a:accent3>
        <a:srgbClr val="FFFFFF"/>
      </a:accent3>
      <a:accent4>
        <a:srgbClr val="000000"/>
      </a:accent4>
      <a:accent5>
        <a:srgbClr val="B1C4C2"/>
      </a:accent5>
      <a:accent6>
        <a:srgbClr val="B57648"/>
      </a:accent6>
      <a:hlink>
        <a:srgbClr val="A6B656"/>
      </a:hlink>
      <a:folHlink>
        <a:srgbClr val="6494AC"/>
      </a:folHlink>
    </a:clrScheme>
    <a:fontScheme name="1_Layers">
      <a:majorFont>
        <a:latin typeface="AdobeCorpID MyriadRgScn"/>
        <a:ea typeface=""/>
        <a:cs typeface=""/>
      </a:majorFont>
      <a:minorFont>
        <a:latin typeface="AdobeCorpID MyriadRgSc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lnDef>
  </a:objectDefaults>
  <a:extraClrSchemeLst>
    <a:extraClrScheme>
      <a:clrScheme name="1_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1_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1_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1_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1_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1_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1_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1_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1_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1_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1_Layers 11">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1_Layers 12">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B2B2B2"/>
        </a:folHlink>
      </a:clrScheme>
      <a:clrMap bg1="lt1" tx1="dk1" bg2="lt2" tx2="dk2" accent1="accent1" accent2="accent2" accent3="accent3" accent4="accent4" accent5="accent5" accent6="accent6" hlink="hlink" folHlink="folHlink"/>
    </a:extraClrScheme>
    <a:extraClrScheme>
      <a:clrScheme name="1_Layers 13">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1_Layers 14">
        <a:dk1>
          <a:srgbClr val="000000"/>
        </a:dk1>
        <a:lt1>
          <a:srgbClr val="FFFFFF"/>
        </a:lt1>
        <a:dk2>
          <a:srgbClr val="330033"/>
        </a:dk2>
        <a:lt2>
          <a:srgbClr val="000000"/>
        </a:lt2>
        <a:accent1>
          <a:srgbClr val="CCCC99"/>
        </a:accent1>
        <a:accent2>
          <a:srgbClr val="FF0000"/>
        </a:accent2>
        <a:accent3>
          <a:srgbClr val="FFFFFF"/>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1_Layers 15">
        <a:dk1>
          <a:srgbClr val="000000"/>
        </a:dk1>
        <a:lt1>
          <a:srgbClr val="FFFFFF"/>
        </a:lt1>
        <a:dk2>
          <a:srgbClr val="330033"/>
        </a:dk2>
        <a:lt2>
          <a:srgbClr val="000000"/>
        </a:lt2>
        <a:accent1>
          <a:srgbClr val="4B8984"/>
        </a:accent1>
        <a:accent2>
          <a:srgbClr val="00829B"/>
        </a:accent2>
        <a:accent3>
          <a:srgbClr val="FFFFFF"/>
        </a:accent3>
        <a:accent4>
          <a:srgbClr val="000000"/>
        </a:accent4>
        <a:accent5>
          <a:srgbClr val="B1C4C2"/>
        </a:accent5>
        <a:accent6>
          <a:srgbClr val="00758C"/>
        </a:accent6>
        <a:hlink>
          <a:srgbClr val="0000FF"/>
        </a:hlink>
        <a:folHlink>
          <a:srgbClr val="615C91"/>
        </a:folHlink>
      </a:clrScheme>
      <a:clrMap bg1="lt1" tx1="dk1" bg2="lt2" tx2="dk2" accent1="accent1" accent2="accent2" accent3="accent3" accent4="accent4" accent5="accent5" accent6="accent6" hlink="hlink" folHlink="folHlink"/>
    </a:extraClrScheme>
    <a:extraClrScheme>
      <a:clrScheme name="1_Layers 16">
        <a:dk1>
          <a:srgbClr val="000000"/>
        </a:dk1>
        <a:lt1>
          <a:srgbClr val="FFFFFF"/>
        </a:lt1>
        <a:dk2>
          <a:srgbClr val="330033"/>
        </a:dk2>
        <a:lt2>
          <a:srgbClr val="000000"/>
        </a:lt2>
        <a:accent1>
          <a:srgbClr val="4B8984"/>
        </a:accent1>
        <a:accent2>
          <a:srgbClr val="FF0000"/>
        </a:accent2>
        <a:accent3>
          <a:srgbClr val="FFFFFF"/>
        </a:accent3>
        <a:accent4>
          <a:srgbClr val="000000"/>
        </a:accent4>
        <a:accent5>
          <a:srgbClr val="B1C4C2"/>
        </a:accent5>
        <a:accent6>
          <a:srgbClr val="E70000"/>
        </a:accent6>
        <a:hlink>
          <a:srgbClr val="0000FF"/>
        </a:hlink>
        <a:folHlink>
          <a:srgbClr val="615C91"/>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7_Layers">
  <a:themeElements>
    <a:clrScheme name="">
      <a:dk1>
        <a:srgbClr val="000000"/>
      </a:dk1>
      <a:lt1>
        <a:srgbClr val="FFFFFF"/>
      </a:lt1>
      <a:dk2>
        <a:srgbClr val="330033"/>
      </a:dk2>
      <a:lt2>
        <a:srgbClr val="000000"/>
      </a:lt2>
      <a:accent1>
        <a:srgbClr val="4B8984"/>
      </a:accent1>
      <a:accent2>
        <a:srgbClr val="C88350"/>
      </a:accent2>
      <a:accent3>
        <a:srgbClr val="FFFFFF"/>
      </a:accent3>
      <a:accent4>
        <a:srgbClr val="000000"/>
      </a:accent4>
      <a:accent5>
        <a:srgbClr val="B1C4C2"/>
      </a:accent5>
      <a:accent6>
        <a:srgbClr val="B57648"/>
      </a:accent6>
      <a:hlink>
        <a:srgbClr val="A6B656"/>
      </a:hlink>
      <a:folHlink>
        <a:srgbClr val="6494AC"/>
      </a:folHlink>
    </a:clrScheme>
    <a:fontScheme name="7_Layers">
      <a:majorFont>
        <a:latin typeface="AdobeCorpID MyriadRgScn"/>
        <a:ea typeface=""/>
        <a:cs typeface=""/>
      </a:majorFont>
      <a:minorFont>
        <a:latin typeface="AdobeCorpID MyriadRgSc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lnDef>
  </a:objectDefaults>
  <a:extraClrSchemeLst>
    <a:extraClrScheme>
      <a:clrScheme name="7_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7_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7_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7_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7_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7_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7_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7_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7_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7_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7_Layers 11">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7_Layers 12">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B2B2B2"/>
        </a:folHlink>
      </a:clrScheme>
      <a:clrMap bg1="lt1" tx1="dk1" bg2="lt2" tx2="dk2" accent1="accent1" accent2="accent2" accent3="accent3" accent4="accent4" accent5="accent5" accent6="accent6" hlink="hlink" folHlink="folHlink"/>
    </a:extraClrScheme>
    <a:extraClrScheme>
      <a:clrScheme name="7_Layers 13">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7_Layers 14">
        <a:dk1>
          <a:srgbClr val="000000"/>
        </a:dk1>
        <a:lt1>
          <a:srgbClr val="FFFFFF"/>
        </a:lt1>
        <a:dk2>
          <a:srgbClr val="330033"/>
        </a:dk2>
        <a:lt2>
          <a:srgbClr val="000000"/>
        </a:lt2>
        <a:accent1>
          <a:srgbClr val="CCCC99"/>
        </a:accent1>
        <a:accent2>
          <a:srgbClr val="FF0000"/>
        </a:accent2>
        <a:accent3>
          <a:srgbClr val="FFFFFF"/>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7_Layers 15">
        <a:dk1>
          <a:srgbClr val="000000"/>
        </a:dk1>
        <a:lt1>
          <a:srgbClr val="FFFFFF"/>
        </a:lt1>
        <a:dk2>
          <a:srgbClr val="330033"/>
        </a:dk2>
        <a:lt2>
          <a:srgbClr val="000000"/>
        </a:lt2>
        <a:accent1>
          <a:srgbClr val="4B8984"/>
        </a:accent1>
        <a:accent2>
          <a:srgbClr val="00829B"/>
        </a:accent2>
        <a:accent3>
          <a:srgbClr val="FFFFFF"/>
        </a:accent3>
        <a:accent4>
          <a:srgbClr val="000000"/>
        </a:accent4>
        <a:accent5>
          <a:srgbClr val="B1C4C2"/>
        </a:accent5>
        <a:accent6>
          <a:srgbClr val="00758C"/>
        </a:accent6>
        <a:hlink>
          <a:srgbClr val="0000FF"/>
        </a:hlink>
        <a:folHlink>
          <a:srgbClr val="615C91"/>
        </a:folHlink>
      </a:clrScheme>
      <a:clrMap bg1="lt1" tx1="dk1" bg2="lt2" tx2="dk2" accent1="accent1" accent2="accent2" accent3="accent3" accent4="accent4" accent5="accent5" accent6="accent6" hlink="hlink" folHlink="folHlink"/>
    </a:extraClrScheme>
    <a:extraClrScheme>
      <a:clrScheme name="7_Layers 16">
        <a:dk1>
          <a:srgbClr val="000000"/>
        </a:dk1>
        <a:lt1>
          <a:srgbClr val="FFFFFF"/>
        </a:lt1>
        <a:dk2>
          <a:srgbClr val="330033"/>
        </a:dk2>
        <a:lt2>
          <a:srgbClr val="000000"/>
        </a:lt2>
        <a:accent1>
          <a:srgbClr val="4B8984"/>
        </a:accent1>
        <a:accent2>
          <a:srgbClr val="FF0000"/>
        </a:accent2>
        <a:accent3>
          <a:srgbClr val="FFFFFF"/>
        </a:accent3>
        <a:accent4>
          <a:srgbClr val="000000"/>
        </a:accent4>
        <a:accent5>
          <a:srgbClr val="B1C4C2"/>
        </a:accent5>
        <a:accent6>
          <a:srgbClr val="E70000"/>
        </a:accent6>
        <a:hlink>
          <a:srgbClr val="0000FF"/>
        </a:hlink>
        <a:folHlink>
          <a:srgbClr val="615C91"/>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18881</TotalTime>
  <Words>1714</Words>
  <Application>Microsoft Office PowerPoint</Application>
  <PresentationFormat>On-screen Show (4:3)</PresentationFormat>
  <Paragraphs>314</Paragraphs>
  <Slides>45</Slides>
  <Notes>8</Notes>
  <HiddenSlides>0</HiddenSlides>
  <MMClips>0</MMClips>
  <ScaleCrop>false</ScaleCrop>
  <HeadingPairs>
    <vt:vector size="4" baseType="variant">
      <vt:variant>
        <vt:lpstr>Theme</vt:lpstr>
      </vt:variant>
      <vt:variant>
        <vt:i4>17</vt:i4>
      </vt:variant>
      <vt:variant>
        <vt:lpstr>Slide Titles</vt:lpstr>
      </vt:variant>
      <vt:variant>
        <vt:i4>45</vt:i4>
      </vt:variant>
    </vt:vector>
  </HeadingPairs>
  <TitlesOfParts>
    <vt:vector size="62" baseType="lpstr">
      <vt:lpstr>Layers</vt:lpstr>
      <vt:lpstr>16_Layers</vt:lpstr>
      <vt:lpstr>3_Layers</vt:lpstr>
      <vt:lpstr>11_Layers</vt:lpstr>
      <vt:lpstr>4_Layers</vt:lpstr>
      <vt:lpstr>5_Layers</vt:lpstr>
      <vt:lpstr>6_Layers</vt:lpstr>
      <vt:lpstr>1_Layers</vt:lpstr>
      <vt:lpstr>7_Layers</vt:lpstr>
      <vt:lpstr>2_Layers</vt:lpstr>
      <vt:lpstr>12_Layers</vt:lpstr>
      <vt:lpstr>13_Layers</vt:lpstr>
      <vt:lpstr>8_Layers</vt:lpstr>
      <vt:lpstr>9_Layers</vt:lpstr>
      <vt:lpstr>10_Layers</vt:lpstr>
      <vt:lpstr>14_Layers</vt:lpstr>
      <vt:lpstr>15_Layers</vt:lpstr>
      <vt:lpstr>Use of I.T. and preparation of a dashboard for the U.P. irrigation Dept.</vt:lpstr>
      <vt:lpstr>Contents</vt:lpstr>
      <vt:lpstr>What  a dashboard means in this context..</vt:lpstr>
      <vt:lpstr>List of Modules</vt:lpstr>
      <vt:lpstr>What the project is all about..</vt:lpstr>
      <vt:lpstr>PROJECT OVERVIEW</vt:lpstr>
      <vt:lpstr>PROBLEMS</vt:lpstr>
      <vt:lpstr>GOALS &amp; OBJECTIVES</vt:lpstr>
      <vt:lpstr>RESEARCH METHODOLOGY</vt:lpstr>
      <vt:lpstr>PowerPoint Presentation</vt:lpstr>
      <vt:lpstr>PowerPoint Presentation</vt:lpstr>
      <vt:lpstr>PowerPoint Presentation</vt:lpstr>
      <vt:lpstr>PowerPoint Presentation</vt:lpstr>
      <vt:lpstr>FIELD VISITS AND MENTOR DISCUSSIONS</vt:lpstr>
      <vt:lpstr>PowerPoint Presentation</vt:lpstr>
      <vt:lpstr>PowerPoint Presentation</vt:lpstr>
      <vt:lpstr>KEY FINDINGS</vt:lpstr>
      <vt:lpstr>PowerPoint Presentation</vt:lpstr>
      <vt:lpstr>RESULTS &amp; DISCUSSIONS</vt:lpstr>
      <vt:lpstr>PowerPoint Presentation</vt:lpstr>
      <vt:lpstr>Entity Relationship Model</vt:lpstr>
      <vt:lpstr>PowerPoint Presentation</vt:lpstr>
      <vt:lpstr>PowerPoint Presentation</vt:lpstr>
      <vt:lpstr>PowerPoint Presentation</vt:lpstr>
      <vt:lpstr>PowerPoint Presentation</vt:lpstr>
      <vt:lpstr>PowerPoint Presentation</vt:lpstr>
      <vt:lpstr>Project Analysis System - CPM</vt:lpstr>
      <vt:lpstr>The System</vt:lpstr>
      <vt:lpstr>Prerequisites for network construction</vt:lpstr>
      <vt:lpstr>Critical Path Calculation</vt:lpstr>
      <vt:lpstr>PowerPoint Presentation</vt:lpstr>
      <vt:lpstr>Activity Status Report</vt:lpstr>
      <vt:lpstr>Wireless Networking</vt:lpstr>
      <vt:lpstr>IEEE 802.11</vt:lpstr>
      <vt:lpstr>PowerPoint Presentation</vt:lpstr>
      <vt:lpstr>RECOMMENDATIONS</vt:lpstr>
      <vt:lpstr>Recommendation  #1</vt:lpstr>
      <vt:lpstr>Recommendation #2</vt:lpstr>
      <vt:lpstr>Recommendation #3</vt:lpstr>
      <vt:lpstr>Recommendation #4</vt:lpstr>
      <vt:lpstr>Recommendation #5</vt:lpstr>
      <vt:lpstr>SCOPE FOR FUTURE WORK</vt:lpstr>
      <vt:lpstr>PowerPoint Presentation</vt:lpstr>
      <vt:lpstr>Thank you very much!</vt:lpstr>
      <vt:lpstr>PowerPoint Presentation</vt:lpstr>
    </vt:vector>
  </TitlesOfParts>
  <Company>Adobe Systems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Adobe®  Corporate Template 2005</dc:title>
  <dc:creator>Rubal</dc:creator>
  <dc:description>If you have any questions regarding this template, please contact slide_help@adobe.com or x66546</dc:description>
  <cp:lastModifiedBy>Sreemukh</cp:lastModifiedBy>
  <cp:revision>2799</cp:revision>
  <cp:lastPrinted>2004-04-23T17:56:34Z</cp:lastPrinted>
  <dcterms:created xsi:type="dcterms:W3CDTF">2003-07-28T18:07:43Z</dcterms:created>
  <dcterms:modified xsi:type="dcterms:W3CDTF">2013-07-14T08:58:57Z</dcterms:modified>
</cp:coreProperties>
</file>