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diagrams/drawing3.xml" ContentType="application/vnd.ms-office.drawingml.diagramDrawing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diagrams/colors1.xml" ContentType="application/vnd.openxmlformats-officedocument.drawingml.diagramColors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ags/tag2.xml" ContentType="application/vnd.openxmlformats-officedocument.presentationml.tag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diagrams/drawing1.xml" ContentType="application/vnd.ms-office.drawingml.diagramDrawing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diagrams/layout4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diagrams/layout5.xml" ContentType="application/vnd.openxmlformats-officedocument.drawingml.diagramLayout+xml"/>
  <Override PartName="/ppt/theme/theme14.xml" ContentType="application/vnd.openxmlformats-officedocument.theme+xml"/>
  <Override PartName="/ppt/notesSlides/notesSlide12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diagrams/quickStyle4.xml" ContentType="application/vnd.openxmlformats-officedocument.drawingml.diagramStyl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39" r:id="rId2"/>
    <p:sldMasterId id="2147483709" r:id="rId3"/>
    <p:sldMasterId id="2147483729" r:id="rId4"/>
    <p:sldMasterId id="2147483711" r:id="rId5"/>
    <p:sldMasterId id="2147483713" r:id="rId6"/>
    <p:sldMasterId id="2147483715" r:id="rId7"/>
    <p:sldMasterId id="2147483705" r:id="rId8"/>
    <p:sldMasterId id="2147483717" r:id="rId9"/>
    <p:sldMasterId id="2147483719" r:id="rId10"/>
    <p:sldMasterId id="2147483731" r:id="rId11"/>
    <p:sldMasterId id="2147483733" r:id="rId12"/>
    <p:sldMasterId id="2147483721" r:id="rId13"/>
    <p:sldMasterId id="2147483727" r:id="rId14"/>
    <p:sldMasterId id="2147483725" r:id="rId15"/>
    <p:sldMasterId id="2147483735" r:id="rId16"/>
    <p:sldMasterId id="2147483737" r:id="rId17"/>
  </p:sldMasterIdLst>
  <p:notesMasterIdLst>
    <p:notesMasterId r:id="rId40"/>
  </p:notesMasterIdLst>
  <p:handoutMasterIdLst>
    <p:handoutMasterId r:id="rId41"/>
  </p:handoutMasterIdLst>
  <p:sldIdLst>
    <p:sldId id="257" r:id="rId18"/>
    <p:sldId id="270" r:id="rId19"/>
    <p:sldId id="283" r:id="rId20"/>
    <p:sldId id="301" r:id="rId21"/>
    <p:sldId id="284" r:id="rId22"/>
    <p:sldId id="296" r:id="rId23"/>
    <p:sldId id="287" r:id="rId24"/>
    <p:sldId id="285" r:id="rId25"/>
    <p:sldId id="282" r:id="rId26"/>
    <p:sldId id="272" r:id="rId27"/>
    <p:sldId id="297" r:id="rId28"/>
    <p:sldId id="273" r:id="rId29"/>
    <p:sldId id="299" r:id="rId30"/>
    <p:sldId id="300" r:id="rId31"/>
    <p:sldId id="275" r:id="rId32"/>
    <p:sldId id="278" r:id="rId33"/>
    <p:sldId id="279" r:id="rId34"/>
    <p:sldId id="280" r:id="rId35"/>
    <p:sldId id="259" r:id="rId36"/>
    <p:sldId id="266" r:id="rId37"/>
    <p:sldId id="281" r:id="rId38"/>
    <p:sldId id="298" r:id="rId39"/>
  </p:sldIdLst>
  <p:sldSz cx="9144000" cy="6858000" type="screen4x3"/>
  <p:notesSz cx="6946900" cy="9220200"/>
  <p:custDataLst>
    <p:tags r:id="rId42"/>
  </p:custDataLst>
  <p:defaultTextStyle>
    <a:defPPr>
      <a:defRPr lang="en-US"/>
    </a:defPPr>
    <a:lvl1pPr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88350"/>
    <a:srgbClr val="BFD795"/>
    <a:srgbClr val="A6B656"/>
    <a:srgbClr val="6C8E3E"/>
    <a:srgbClr val="CC0000"/>
    <a:srgbClr val="CBDBE3"/>
    <a:srgbClr val="EAEAEA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83303" autoAdjust="0"/>
  </p:normalViewPr>
  <p:slideViewPr>
    <p:cSldViewPr snapToGrid="0" snapToObjects="1">
      <p:cViewPr varScale="1">
        <p:scale>
          <a:sx n="60" d="100"/>
          <a:sy n="60" d="100"/>
        </p:scale>
        <p:origin x="-1602" y="-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942" y="558"/>
      </p:cViewPr>
      <p:guideLst>
        <p:guide orient="horz"/>
        <p:guide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HUMAN RIGHTS AWARENESS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People Unaware</c:v>
                </c:pt>
                <c:pt idx="1">
                  <c:v>People Aware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</c:v>
                </c:pt>
                <c:pt idx="1">
                  <c:v>4</c:v>
                </c:pt>
              </c:numCache>
            </c:numRef>
          </c:val>
        </c:ser>
        <c:axId val="114975872"/>
        <c:axId val="114977408"/>
      </c:barChart>
      <c:catAx>
        <c:axId val="114975872"/>
        <c:scaling>
          <c:orientation val="minMax"/>
        </c:scaling>
        <c:axPos val="b"/>
        <c:tickLblPos val="nextTo"/>
        <c:crossAx val="114977408"/>
        <c:crosses val="autoZero"/>
        <c:auto val="1"/>
        <c:lblAlgn val="ctr"/>
        <c:lblOffset val="100"/>
      </c:catAx>
      <c:valAx>
        <c:axId val="114977408"/>
        <c:scaling>
          <c:orientation val="minMax"/>
        </c:scaling>
        <c:axPos val="l"/>
        <c:majorGridlines/>
        <c:numFmt formatCode="General" sourceLinked="1"/>
        <c:tickLblPos val="nextTo"/>
        <c:crossAx val="1149758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74092-38BD-40EA-9939-1692D7D3947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57B3E3D-EA87-4E75-86B5-83B490434514}">
      <dgm:prSet phldrT="[Text]"/>
      <dgm:spPr/>
      <dgm:t>
        <a:bodyPr/>
        <a:lstStyle/>
        <a:p>
          <a:r>
            <a:rPr lang="en-IN" dirty="0" smtClean="0"/>
            <a:t>Concept and origin of Human Rights</a:t>
          </a:r>
          <a:endParaRPr lang="en-IN" dirty="0"/>
        </a:p>
      </dgm:t>
    </dgm:pt>
    <dgm:pt modelId="{F8A7DD43-5AB5-434E-8582-0E6695C69CAC}" type="parTrans" cxnId="{CF28A6CC-3F22-4D3B-A551-942D973215C5}">
      <dgm:prSet/>
      <dgm:spPr/>
      <dgm:t>
        <a:bodyPr/>
        <a:lstStyle/>
        <a:p>
          <a:endParaRPr lang="en-IN"/>
        </a:p>
      </dgm:t>
    </dgm:pt>
    <dgm:pt modelId="{F8780791-0E42-4265-B003-AE39395482EC}" type="sibTrans" cxnId="{CF28A6CC-3F22-4D3B-A551-942D973215C5}">
      <dgm:prSet/>
      <dgm:spPr/>
      <dgm:t>
        <a:bodyPr/>
        <a:lstStyle/>
        <a:p>
          <a:endParaRPr lang="en-IN"/>
        </a:p>
      </dgm:t>
    </dgm:pt>
    <dgm:pt modelId="{45CC5410-1ADC-4404-A655-D76876CA1BAD}">
      <dgm:prSet phldrT="[Text]"/>
      <dgm:spPr/>
      <dgm:t>
        <a:bodyPr/>
        <a:lstStyle/>
        <a:p>
          <a:r>
            <a:rPr lang="en-IN" dirty="0" smtClean="0"/>
            <a:t>Mandates of United Nations</a:t>
          </a:r>
          <a:endParaRPr lang="en-IN" dirty="0"/>
        </a:p>
      </dgm:t>
    </dgm:pt>
    <dgm:pt modelId="{01F75909-CFDD-4A7F-9DED-61E035F37393}" type="parTrans" cxnId="{AA6AB78E-012B-4F50-B176-0DE99CB13943}">
      <dgm:prSet/>
      <dgm:spPr/>
      <dgm:t>
        <a:bodyPr/>
        <a:lstStyle/>
        <a:p>
          <a:endParaRPr lang="en-IN"/>
        </a:p>
      </dgm:t>
    </dgm:pt>
    <dgm:pt modelId="{E3D74F83-9901-4E24-A71A-33E9C279CF9C}" type="sibTrans" cxnId="{AA6AB78E-012B-4F50-B176-0DE99CB13943}">
      <dgm:prSet/>
      <dgm:spPr/>
      <dgm:t>
        <a:bodyPr/>
        <a:lstStyle/>
        <a:p>
          <a:endParaRPr lang="en-IN"/>
        </a:p>
      </dgm:t>
    </dgm:pt>
    <dgm:pt modelId="{DA229275-6AD9-488F-A66E-E14FCFAC9436}">
      <dgm:prSet phldrT="[Text]"/>
      <dgm:spPr/>
      <dgm:t>
        <a:bodyPr/>
        <a:lstStyle/>
        <a:p>
          <a:r>
            <a:rPr lang="en-IN" dirty="0" smtClean="0"/>
            <a:t>Difference between Human rights and Fundamental rights</a:t>
          </a:r>
          <a:endParaRPr lang="en-IN" dirty="0"/>
        </a:p>
      </dgm:t>
    </dgm:pt>
    <dgm:pt modelId="{2AE8769B-1D36-449D-AB7B-A76BA1F01C4A}" type="parTrans" cxnId="{1468EE5F-FF2F-4B47-9723-ECA3E27CC72C}">
      <dgm:prSet/>
      <dgm:spPr/>
      <dgm:t>
        <a:bodyPr/>
        <a:lstStyle/>
        <a:p>
          <a:endParaRPr lang="en-IN"/>
        </a:p>
      </dgm:t>
    </dgm:pt>
    <dgm:pt modelId="{8754879A-452C-404E-8A52-3206D393B6BA}" type="sibTrans" cxnId="{1468EE5F-FF2F-4B47-9723-ECA3E27CC72C}">
      <dgm:prSet/>
      <dgm:spPr/>
      <dgm:t>
        <a:bodyPr/>
        <a:lstStyle/>
        <a:p>
          <a:endParaRPr lang="en-IN"/>
        </a:p>
      </dgm:t>
    </dgm:pt>
    <dgm:pt modelId="{E4433556-547F-4009-BEAC-35D490098EF6}">
      <dgm:prSet phldrT="[Text]"/>
      <dgm:spPr/>
      <dgm:t>
        <a:bodyPr/>
        <a:lstStyle/>
        <a:p>
          <a:r>
            <a:rPr lang="en-US" dirty="0" smtClean="0"/>
            <a:t>Pr</a:t>
          </a:r>
          <a:r>
            <a:rPr lang="en-IN" dirty="0" smtClean="0"/>
            <a:t>evalent Human Rights in India</a:t>
          </a:r>
          <a:endParaRPr lang="en-IN" dirty="0"/>
        </a:p>
      </dgm:t>
    </dgm:pt>
    <dgm:pt modelId="{A382F2CF-E1C6-4D46-9918-4AA426AFE152}" type="parTrans" cxnId="{04A72A20-E5BD-4A9D-9F22-CB1F149EC864}">
      <dgm:prSet/>
      <dgm:spPr/>
      <dgm:t>
        <a:bodyPr/>
        <a:lstStyle/>
        <a:p>
          <a:endParaRPr lang="en-IN"/>
        </a:p>
      </dgm:t>
    </dgm:pt>
    <dgm:pt modelId="{F38B124A-F0E0-4524-AB92-7876A9B0C24F}" type="sibTrans" cxnId="{04A72A20-E5BD-4A9D-9F22-CB1F149EC864}">
      <dgm:prSet/>
      <dgm:spPr/>
      <dgm:t>
        <a:bodyPr/>
        <a:lstStyle/>
        <a:p>
          <a:endParaRPr lang="en-IN"/>
        </a:p>
      </dgm:t>
    </dgm:pt>
    <dgm:pt modelId="{0E8764FA-8FA7-4543-AE04-86CEFAEF541D}" type="pres">
      <dgm:prSet presAssocID="{3A374092-38BD-40EA-9939-1692D7D394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5A548EC-19AA-46DB-B997-6F2B6724B389}" type="pres">
      <dgm:prSet presAssocID="{B57B3E3D-EA87-4E75-86B5-83B49043451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904807C-F2F6-40DB-B2FF-280350F1385B}" type="pres">
      <dgm:prSet presAssocID="{F8780791-0E42-4265-B003-AE39395482EC}" presName="sibTrans" presStyleCnt="0"/>
      <dgm:spPr/>
    </dgm:pt>
    <dgm:pt modelId="{17627D50-D104-428F-AC11-FB9EFE1F561A}" type="pres">
      <dgm:prSet presAssocID="{45CC5410-1ADC-4404-A655-D76876CA1BA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5FBC221-8F2D-4169-AE54-2A3E633937CE}" type="pres">
      <dgm:prSet presAssocID="{E3D74F83-9901-4E24-A71A-33E9C279CF9C}" presName="sibTrans" presStyleCnt="0"/>
      <dgm:spPr/>
    </dgm:pt>
    <dgm:pt modelId="{E6E8D99F-120D-4B5B-BFBF-5A093D9EB69A}" type="pres">
      <dgm:prSet presAssocID="{DA229275-6AD9-488F-A66E-E14FCFAC943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88AD80-FDAA-4456-A4BF-03FF4210D72B}" type="pres">
      <dgm:prSet presAssocID="{8754879A-452C-404E-8A52-3206D393B6BA}" presName="sibTrans" presStyleCnt="0"/>
      <dgm:spPr/>
    </dgm:pt>
    <dgm:pt modelId="{E085FAF2-B8DC-43E2-B58F-26F97E332167}" type="pres">
      <dgm:prSet presAssocID="{E4433556-547F-4009-BEAC-35D490098EF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A6AB78E-012B-4F50-B176-0DE99CB13943}" srcId="{3A374092-38BD-40EA-9939-1692D7D39472}" destId="{45CC5410-1ADC-4404-A655-D76876CA1BAD}" srcOrd="1" destOrd="0" parTransId="{01F75909-CFDD-4A7F-9DED-61E035F37393}" sibTransId="{E3D74F83-9901-4E24-A71A-33E9C279CF9C}"/>
    <dgm:cxn modelId="{9FFC3A91-740E-4169-AC7A-FEC747193DC4}" type="presOf" srcId="{45CC5410-1ADC-4404-A655-D76876CA1BAD}" destId="{17627D50-D104-428F-AC11-FB9EFE1F561A}" srcOrd="0" destOrd="0" presId="urn:microsoft.com/office/officeart/2005/8/layout/default"/>
    <dgm:cxn modelId="{20A83A1D-2C33-4670-BE54-46AD6996EF07}" type="presOf" srcId="{B57B3E3D-EA87-4E75-86B5-83B490434514}" destId="{B5A548EC-19AA-46DB-B997-6F2B6724B389}" srcOrd="0" destOrd="0" presId="urn:microsoft.com/office/officeart/2005/8/layout/default"/>
    <dgm:cxn modelId="{CF28A6CC-3F22-4D3B-A551-942D973215C5}" srcId="{3A374092-38BD-40EA-9939-1692D7D39472}" destId="{B57B3E3D-EA87-4E75-86B5-83B490434514}" srcOrd="0" destOrd="0" parTransId="{F8A7DD43-5AB5-434E-8582-0E6695C69CAC}" sibTransId="{F8780791-0E42-4265-B003-AE39395482EC}"/>
    <dgm:cxn modelId="{1468EE5F-FF2F-4B47-9723-ECA3E27CC72C}" srcId="{3A374092-38BD-40EA-9939-1692D7D39472}" destId="{DA229275-6AD9-488F-A66E-E14FCFAC9436}" srcOrd="2" destOrd="0" parTransId="{2AE8769B-1D36-449D-AB7B-A76BA1F01C4A}" sibTransId="{8754879A-452C-404E-8A52-3206D393B6BA}"/>
    <dgm:cxn modelId="{68BB20A6-4D82-47E9-A454-D4619E618A80}" type="presOf" srcId="{DA229275-6AD9-488F-A66E-E14FCFAC9436}" destId="{E6E8D99F-120D-4B5B-BFBF-5A093D9EB69A}" srcOrd="0" destOrd="0" presId="urn:microsoft.com/office/officeart/2005/8/layout/default"/>
    <dgm:cxn modelId="{F33E8CE5-DFAC-483F-9AEA-94883B365E78}" type="presOf" srcId="{3A374092-38BD-40EA-9939-1692D7D39472}" destId="{0E8764FA-8FA7-4543-AE04-86CEFAEF541D}" srcOrd="0" destOrd="0" presId="urn:microsoft.com/office/officeart/2005/8/layout/default"/>
    <dgm:cxn modelId="{0B561A16-8EBC-4EFD-85D2-18316F3DFB51}" type="presOf" srcId="{E4433556-547F-4009-BEAC-35D490098EF6}" destId="{E085FAF2-B8DC-43E2-B58F-26F97E332167}" srcOrd="0" destOrd="0" presId="urn:microsoft.com/office/officeart/2005/8/layout/default"/>
    <dgm:cxn modelId="{04A72A20-E5BD-4A9D-9F22-CB1F149EC864}" srcId="{3A374092-38BD-40EA-9939-1692D7D39472}" destId="{E4433556-547F-4009-BEAC-35D490098EF6}" srcOrd="3" destOrd="0" parTransId="{A382F2CF-E1C6-4D46-9918-4AA426AFE152}" sibTransId="{F38B124A-F0E0-4524-AB92-7876A9B0C24F}"/>
    <dgm:cxn modelId="{D6D946AF-08D9-491D-8C08-46D9CFC861E4}" type="presParOf" srcId="{0E8764FA-8FA7-4543-AE04-86CEFAEF541D}" destId="{B5A548EC-19AA-46DB-B997-6F2B6724B389}" srcOrd="0" destOrd="0" presId="urn:microsoft.com/office/officeart/2005/8/layout/default"/>
    <dgm:cxn modelId="{3B8C1041-0900-4FCA-A822-4F273C161216}" type="presParOf" srcId="{0E8764FA-8FA7-4543-AE04-86CEFAEF541D}" destId="{4904807C-F2F6-40DB-B2FF-280350F1385B}" srcOrd="1" destOrd="0" presId="urn:microsoft.com/office/officeart/2005/8/layout/default"/>
    <dgm:cxn modelId="{327D187C-9C4B-4A8E-9ACD-A84E7D5C8C4F}" type="presParOf" srcId="{0E8764FA-8FA7-4543-AE04-86CEFAEF541D}" destId="{17627D50-D104-428F-AC11-FB9EFE1F561A}" srcOrd="2" destOrd="0" presId="urn:microsoft.com/office/officeart/2005/8/layout/default"/>
    <dgm:cxn modelId="{B42D566F-8AD9-4393-BABA-553E6841E4FF}" type="presParOf" srcId="{0E8764FA-8FA7-4543-AE04-86CEFAEF541D}" destId="{65FBC221-8F2D-4169-AE54-2A3E633937CE}" srcOrd="3" destOrd="0" presId="urn:microsoft.com/office/officeart/2005/8/layout/default"/>
    <dgm:cxn modelId="{23D34F64-6ACA-4BB0-900F-20FC3A86EB39}" type="presParOf" srcId="{0E8764FA-8FA7-4543-AE04-86CEFAEF541D}" destId="{E6E8D99F-120D-4B5B-BFBF-5A093D9EB69A}" srcOrd="4" destOrd="0" presId="urn:microsoft.com/office/officeart/2005/8/layout/default"/>
    <dgm:cxn modelId="{62DE6782-6912-47AD-9754-C4FA32D0A3B4}" type="presParOf" srcId="{0E8764FA-8FA7-4543-AE04-86CEFAEF541D}" destId="{F888AD80-FDAA-4456-A4BF-03FF4210D72B}" srcOrd="5" destOrd="0" presId="urn:microsoft.com/office/officeart/2005/8/layout/default"/>
    <dgm:cxn modelId="{9F758EAC-8795-4673-9C2D-36546C4A98EE}" type="presParOf" srcId="{0E8764FA-8FA7-4543-AE04-86CEFAEF541D}" destId="{E085FAF2-B8DC-43E2-B58F-26F97E33216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87FC03-94EE-4503-BCA0-1EEFD4A84DC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E46F212-4C4B-4DC5-B8CF-C2FC1919BB85}">
      <dgm:prSet phldrT="[Text]" custT="1"/>
      <dgm:spPr/>
      <dgm:t>
        <a:bodyPr/>
        <a:lstStyle/>
        <a:p>
          <a:endParaRPr lang="en-IN" sz="2000" b="1" dirty="0" smtClean="0"/>
        </a:p>
        <a:p>
          <a:endParaRPr lang="en-IN" sz="2000" b="1" dirty="0" smtClean="0"/>
        </a:p>
        <a:p>
          <a:endParaRPr lang="en-IN" sz="2000" b="1" dirty="0" smtClean="0"/>
        </a:p>
        <a:p>
          <a:r>
            <a:rPr lang="en-IN" sz="2000" b="1" dirty="0" smtClean="0"/>
            <a:t>The Laws protecting Human Rights</a:t>
          </a:r>
        </a:p>
        <a:p>
          <a:endParaRPr lang="en-US" sz="2000" b="1" dirty="0" smtClean="0"/>
        </a:p>
        <a:p>
          <a:endParaRPr lang="en-IN" sz="2000" b="1" dirty="0" smtClean="0"/>
        </a:p>
        <a:p>
          <a:endParaRPr lang="en-IN" sz="2000" b="1" dirty="0" smtClean="0"/>
        </a:p>
        <a:p>
          <a:endParaRPr lang="en-IN" sz="2000" b="1" dirty="0"/>
        </a:p>
      </dgm:t>
    </dgm:pt>
    <dgm:pt modelId="{11763C32-30CD-40EF-B4B1-37DE0D092B27}" type="parTrans" cxnId="{70C0F2AD-2175-47D4-A854-BF4E573F95F4}">
      <dgm:prSet/>
      <dgm:spPr/>
      <dgm:t>
        <a:bodyPr/>
        <a:lstStyle/>
        <a:p>
          <a:endParaRPr lang="en-IN"/>
        </a:p>
      </dgm:t>
    </dgm:pt>
    <dgm:pt modelId="{292A7F14-290E-4FB1-AED8-6DA6B62B2635}" type="sibTrans" cxnId="{70C0F2AD-2175-47D4-A854-BF4E573F95F4}">
      <dgm:prSet/>
      <dgm:spPr/>
      <dgm:t>
        <a:bodyPr/>
        <a:lstStyle/>
        <a:p>
          <a:endParaRPr lang="en-IN"/>
        </a:p>
      </dgm:t>
    </dgm:pt>
    <dgm:pt modelId="{77E03984-560B-442E-9D0E-89737844E035}">
      <dgm:prSet phldrT="[Text]" custT="1"/>
      <dgm:spPr/>
      <dgm:t>
        <a:bodyPr/>
        <a:lstStyle/>
        <a:p>
          <a:r>
            <a:rPr lang="en-US" sz="2000" b="1" dirty="0" smtClean="0"/>
            <a:t>Grave human rights violations</a:t>
          </a:r>
          <a:endParaRPr lang="en-IN" sz="2000" b="1" dirty="0"/>
        </a:p>
      </dgm:t>
    </dgm:pt>
    <dgm:pt modelId="{27ADABED-B9B1-44B1-865F-2AA1D2DD56BF}" type="parTrans" cxnId="{9B00E20E-864E-4851-A659-CB6303AFF6B4}">
      <dgm:prSet/>
      <dgm:spPr/>
      <dgm:t>
        <a:bodyPr/>
        <a:lstStyle/>
        <a:p>
          <a:endParaRPr lang="en-IN"/>
        </a:p>
      </dgm:t>
    </dgm:pt>
    <dgm:pt modelId="{C71B1CEA-DA1E-4F6D-9155-B19F7E1950B4}" type="sibTrans" cxnId="{9B00E20E-864E-4851-A659-CB6303AFF6B4}">
      <dgm:prSet/>
      <dgm:spPr/>
      <dgm:t>
        <a:bodyPr/>
        <a:lstStyle/>
        <a:p>
          <a:endParaRPr lang="en-IN"/>
        </a:p>
      </dgm:t>
    </dgm:pt>
    <dgm:pt modelId="{0FB52483-B3F0-49CC-B907-B76FDB94B24D}">
      <dgm:prSet phldrT="[Text]" custT="1"/>
      <dgm:spPr/>
      <dgm:t>
        <a:bodyPr/>
        <a:lstStyle/>
        <a:p>
          <a:r>
            <a:rPr lang="en-US" sz="2000" b="1" dirty="0" smtClean="0"/>
            <a:t>Supreme Court view on Human Rights Violation </a:t>
          </a:r>
          <a:endParaRPr lang="en-IN" sz="2000" b="1" dirty="0"/>
        </a:p>
      </dgm:t>
    </dgm:pt>
    <dgm:pt modelId="{6A92F0F0-11D8-4CB9-870E-FFBF21650124}" type="parTrans" cxnId="{24202AB4-8ACA-4F5C-AE22-12D011DAC438}">
      <dgm:prSet/>
      <dgm:spPr/>
      <dgm:t>
        <a:bodyPr/>
        <a:lstStyle/>
        <a:p>
          <a:endParaRPr lang="en-IN"/>
        </a:p>
      </dgm:t>
    </dgm:pt>
    <dgm:pt modelId="{577BE6CB-9CC0-4574-8CA6-54C827B805A5}" type="sibTrans" cxnId="{24202AB4-8ACA-4F5C-AE22-12D011DAC438}">
      <dgm:prSet/>
      <dgm:spPr/>
      <dgm:t>
        <a:bodyPr/>
        <a:lstStyle/>
        <a:p>
          <a:endParaRPr lang="en-IN"/>
        </a:p>
      </dgm:t>
    </dgm:pt>
    <dgm:pt modelId="{67412358-B15E-4345-891D-7E15BFD39E94}">
      <dgm:prSet custT="1"/>
      <dgm:spPr/>
      <dgm:t>
        <a:bodyPr/>
        <a:lstStyle/>
        <a:p>
          <a:r>
            <a:rPr lang="en-US" sz="2000" b="1" smtClean="0"/>
            <a:t>Institutions governing human rights violations</a:t>
          </a:r>
          <a:endParaRPr lang="en-IN" sz="2000" b="1"/>
        </a:p>
      </dgm:t>
    </dgm:pt>
    <dgm:pt modelId="{0BD562FB-AF9A-48B6-962F-600212C3E93F}" type="parTrans" cxnId="{8FDF9DDB-6DD8-45E2-9641-961884EF30D1}">
      <dgm:prSet/>
      <dgm:spPr/>
      <dgm:t>
        <a:bodyPr/>
        <a:lstStyle/>
        <a:p>
          <a:endParaRPr lang="en-IN"/>
        </a:p>
      </dgm:t>
    </dgm:pt>
    <dgm:pt modelId="{684C9933-E468-4EC5-A896-06A20F0D4916}" type="sibTrans" cxnId="{8FDF9DDB-6DD8-45E2-9641-961884EF30D1}">
      <dgm:prSet/>
      <dgm:spPr/>
      <dgm:t>
        <a:bodyPr/>
        <a:lstStyle/>
        <a:p>
          <a:endParaRPr lang="en-IN"/>
        </a:p>
      </dgm:t>
    </dgm:pt>
    <dgm:pt modelId="{8F1AAFAD-0630-49F8-8109-AE4705CD8F30}" type="pres">
      <dgm:prSet presAssocID="{E487FC03-94EE-4503-BCA0-1EEFD4A84D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B0B16B0-1CBB-455D-9372-865CA6A6FFD9}" type="pres">
      <dgm:prSet presAssocID="{0E46F212-4C4B-4DC5-B8CF-C2FC1919BB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4B921D4-3A12-48EC-88E9-688C18E6EE9B}" type="pres">
      <dgm:prSet presAssocID="{292A7F14-290E-4FB1-AED8-6DA6B62B2635}" presName="sibTrans" presStyleCnt="0"/>
      <dgm:spPr/>
    </dgm:pt>
    <dgm:pt modelId="{9A20BC9E-649C-40C6-980A-A4A0D6009764}" type="pres">
      <dgm:prSet presAssocID="{77E03984-560B-442E-9D0E-89737844E03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2482E95-9420-4A94-8A6F-EC27AED75738}" type="pres">
      <dgm:prSet presAssocID="{C71B1CEA-DA1E-4F6D-9155-B19F7E1950B4}" presName="sibTrans" presStyleCnt="0"/>
      <dgm:spPr/>
    </dgm:pt>
    <dgm:pt modelId="{912912CD-03E1-40C6-916C-C7EAB45D48F1}" type="pres">
      <dgm:prSet presAssocID="{67412358-B15E-4345-891D-7E15BFD39E9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F6D36D3-529A-42B2-BD15-1949427FC85B}" type="pres">
      <dgm:prSet presAssocID="{684C9933-E468-4EC5-A896-06A20F0D4916}" presName="sibTrans" presStyleCnt="0"/>
      <dgm:spPr/>
    </dgm:pt>
    <dgm:pt modelId="{3EEF5A7D-FDA4-4E3D-BC45-C16D9F7A3B44}" type="pres">
      <dgm:prSet presAssocID="{0FB52483-B3F0-49CC-B907-B76FDB94B24D}" presName="node" presStyleLbl="node1" presStyleIdx="3" presStyleCnt="4" custLinFactNeighborX="-165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B00E20E-864E-4851-A659-CB6303AFF6B4}" srcId="{E487FC03-94EE-4503-BCA0-1EEFD4A84DC7}" destId="{77E03984-560B-442E-9D0E-89737844E035}" srcOrd="1" destOrd="0" parTransId="{27ADABED-B9B1-44B1-865F-2AA1D2DD56BF}" sibTransId="{C71B1CEA-DA1E-4F6D-9155-B19F7E1950B4}"/>
    <dgm:cxn modelId="{24202AB4-8ACA-4F5C-AE22-12D011DAC438}" srcId="{E487FC03-94EE-4503-BCA0-1EEFD4A84DC7}" destId="{0FB52483-B3F0-49CC-B907-B76FDB94B24D}" srcOrd="3" destOrd="0" parTransId="{6A92F0F0-11D8-4CB9-870E-FFBF21650124}" sibTransId="{577BE6CB-9CC0-4574-8CA6-54C827B805A5}"/>
    <dgm:cxn modelId="{8FDF9DDB-6DD8-45E2-9641-961884EF30D1}" srcId="{E487FC03-94EE-4503-BCA0-1EEFD4A84DC7}" destId="{67412358-B15E-4345-891D-7E15BFD39E94}" srcOrd="2" destOrd="0" parTransId="{0BD562FB-AF9A-48B6-962F-600212C3E93F}" sibTransId="{684C9933-E468-4EC5-A896-06A20F0D4916}"/>
    <dgm:cxn modelId="{4D4A151A-7879-44B2-9E30-46E03F82E6CB}" type="presOf" srcId="{77E03984-560B-442E-9D0E-89737844E035}" destId="{9A20BC9E-649C-40C6-980A-A4A0D6009764}" srcOrd="0" destOrd="0" presId="urn:microsoft.com/office/officeart/2005/8/layout/default"/>
    <dgm:cxn modelId="{E4C2CA21-A5CF-4F78-8131-955A9878187F}" type="presOf" srcId="{0E46F212-4C4B-4DC5-B8CF-C2FC1919BB85}" destId="{DB0B16B0-1CBB-455D-9372-865CA6A6FFD9}" srcOrd="0" destOrd="0" presId="urn:microsoft.com/office/officeart/2005/8/layout/default"/>
    <dgm:cxn modelId="{08F9AECC-AB24-4A53-B88C-5632679B955B}" type="presOf" srcId="{E487FC03-94EE-4503-BCA0-1EEFD4A84DC7}" destId="{8F1AAFAD-0630-49F8-8109-AE4705CD8F30}" srcOrd="0" destOrd="0" presId="urn:microsoft.com/office/officeart/2005/8/layout/default"/>
    <dgm:cxn modelId="{70C0F2AD-2175-47D4-A854-BF4E573F95F4}" srcId="{E487FC03-94EE-4503-BCA0-1EEFD4A84DC7}" destId="{0E46F212-4C4B-4DC5-B8CF-C2FC1919BB85}" srcOrd="0" destOrd="0" parTransId="{11763C32-30CD-40EF-B4B1-37DE0D092B27}" sibTransId="{292A7F14-290E-4FB1-AED8-6DA6B62B2635}"/>
    <dgm:cxn modelId="{A928F908-B465-449A-8A8D-16564B892A35}" type="presOf" srcId="{0FB52483-B3F0-49CC-B907-B76FDB94B24D}" destId="{3EEF5A7D-FDA4-4E3D-BC45-C16D9F7A3B44}" srcOrd="0" destOrd="0" presId="urn:microsoft.com/office/officeart/2005/8/layout/default"/>
    <dgm:cxn modelId="{730216D6-8BCC-4324-8733-A22ABB61A81A}" type="presOf" srcId="{67412358-B15E-4345-891D-7E15BFD39E94}" destId="{912912CD-03E1-40C6-916C-C7EAB45D48F1}" srcOrd="0" destOrd="0" presId="urn:microsoft.com/office/officeart/2005/8/layout/default"/>
    <dgm:cxn modelId="{A78B4016-4E31-4B8D-B4C2-26D6FE4E0442}" type="presParOf" srcId="{8F1AAFAD-0630-49F8-8109-AE4705CD8F30}" destId="{DB0B16B0-1CBB-455D-9372-865CA6A6FFD9}" srcOrd="0" destOrd="0" presId="urn:microsoft.com/office/officeart/2005/8/layout/default"/>
    <dgm:cxn modelId="{FF34C630-A37B-458F-AC63-9727D3055AB1}" type="presParOf" srcId="{8F1AAFAD-0630-49F8-8109-AE4705CD8F30}" destId="{94B921D4-3A12-48EC-88E9-688C18E6EE9B}" srcOrd="1" destOrd="0" presId="urn:microsoft.com/office/officeart/2005/8/layout/default"/>
    <dgm:cxn modelId="{F38B933C-F21E-4625-B097-979ED7A3C44A}" type="presParOf" srcId="{8F1AAFAD-0630-49F8-8109-AE4705CD8F30}" destId="{9A20BC9E-649C-40C6-980A-A4A0D6009764}" srcOrd="2" destOrd="0" presId="urn:microsoft.com/office/officeart/2005/8/layout/default"/>
    <dgm:cxn modelId="{F8353076-F062-47CF-B276-F965B4E469F3}" type="presParOf" srcId="{8F1AAFAD-0630-49F8-8109-AE4705CD8F30}" destId="{D2482E95-9420-4A94-8A6F-EC27AED75738}" srcOrd="3" destOrd="0" presId="urn:microsoft.com/office/officeart/2005/8/layout/default"/>
    <dgm:cxn modelId="{B525F9C5-88A5-4194-9E25-C2EF2CE7B0B6}" type="presParOf" srcId="{8F1AAFAD-0630-49F8-8109-AE4705CD8F30}" destId="{912912CD-03E1-40C6-916C-C7EAB45D48F1}" srcOrd="4" destOrd="0" presId="urn:microsoft.com/office/officeart/2005/8/layout/default"/>
    <dgm:cxn modelId="{F1A48B92-9534-4222-8031-207F380F0F81}" type="presParOf" srcId="{8F1AAFAD-0630-49F8-8109-AE4705CD8F30}" destId="{1F6D36D3-529A-42B2-BD15-1949427FC85B}" srcOrd="5" destOrd="0" presId="urn:microsoft.com/office/officeart/2005/8/layout/default"/>
    <dgm:cxn modelId="{4E57C23F-F7C3-4E3B-99A8-BE6811CEC55C}" type="presParOf" srcId="{8F1AAFAD-0630-49F8-8109-AE4705CD8F30}" destId="{3EEF5A7D-FDA4-4E3D-BC45-C16D9F7A3B4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A5AA42-5421-4BA1-BE36-FC59324F920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87B384F-405B-43F7-BB76-AACB553E515C}">
      <dgm:prSet phldrT="[Text]"/>
      <dgm:spPr/>
      <dgm:t>
        <a:bodyPr/>
        <a:lstStyle/>
        <a:p>
          <a:r>
            <a:rPr lang="en-US" b="1" dirty="0" smtClean="0"/>
            <a:t>Lack of legal and Human right Expert</a:t>
          </a:r>
          <a:endParaRPr lang="en-IN" b="1" dirty="0"/>
        </a:p>
      </dgm:t>
    </dgm:pt>
    <dgm:pt modelId="{56C799D2-9076-4775-9981-B4E4F443F7AF}" type="parTrans" cxnId="{1CB1AB5F-3CBF-42F2-AE4F-9651332907D5}">
      <dgm:prSet/>
      <dgm:spPr/>
      <dgm:t>
        <a:bodyPr/>
        <a:lstStyle/>
        <a:p>
          <a:endParaRPr lang="en-IN"/>
        </a:p>
      </dgm:t>
    </dgm:pt>
    <dgm:pt modelId="{37C0EA79-3EC2-497A-9552-49CC425D29C5}" type="sibTrans" cxnId="{1CB1AB5F-3CBF-42F2-AE4F-9651332907D5}">
      <dgm:prSet/>
      <dgm:spPr/>
      <dgm:t>
        <a:bodyPr/>
        <a:lstStyle/>
        <a:p>
          <a:endParaRPr lang="en-IN"/>
        </a:p>
      </dgm:t>
    </dgm:pt>
    <dgm:pt modelId="{77D5FF2B-A1E2-4D13-9C93-0E57605CFECD}">
      <dgm:prSet phldrT="[Text]"/>
      <dgm:spPr/>
      <dgm:t>
        <a:bodyPr/>
        <a:lstStyle/>
        <a:p>
          <a:r>
            <a:rPr lang="en-US" b="1" dirty="0" smtClean="0"/>
            <a:t> NHRC is not independent</a:t>
          </a:r>
          <a:endParaRPr lang="en-IN" b="1" dirty="0"/>
        </a:p>
      </dgm:t>
    </dgm:pt>
    <dgm:pt modelId="{A674AFCC-5BF1-4C64-8F0A-C3D6A3CAEDD8}" type="parTrans" cxnId="{B3FA2E62-3848-427C-8ACD-CF734C3B8EA2}">
      <dgm:prSet/>
      <dgm:spPr/>
      <dgm:t>
        <a:bodyPr/>
        <a:lstStyle/>
        <a:p>
          <a:endParaRPr lang="en-IN"/>
        </a:p>
      </dgm:t>
    </dgm:pt>
    <dgm:pt modelId="{E66A7340-C33B-4310-9936-AEAE408ED911}" type="sibTrans" cxnId="{B3FA2E62-3848-427C-8ACD-CF734C3B8EA2}">
      <dgm:prSet/>
      <dgm:spPr/>
      <dgm:t>
        <a:bodyPr/>
        <a:lstStyle/>
        <a:p>
          <a:endParaRPr lang="en-IN"/>
        </a:p>
      </dgm:t>
    </dgm:pt>
    <dgm:pt modelId="{FCFCA9A8-D276-4333-ABC3-902ED9CDBA1B}">
      <dgm:prSet phldrT="[Text]"/>
      <dgm:spPr/>
      <dgm:t>
        <a:bodyPr/>
        <a:lstStyle/>
        <a:p>
          <a:r>
            <a:rPr lang="en-US" b="1" dirty="0" smtClean="0"/>
            <a:t>Prior permission from government</a:t>
          </a:r>
          <a:endParaRPr lang="en-IN" b="1" dirty="0"/>
        </a:p>
      </dgm:t>
    </dgm:pt>
    <dgm:pt modelId="{2D54F562-9158-4E9B-B811-BB6951225276}" type="parTrans" cxnId="{0BEE4356-9D44-45E1-898B-32F87A72D764}">
      <dgm:prSet/>
      <dgm:spPr/>
      <dgm:t>
        <a:bodyPr/>
        <a:lstStyle/>
        <a:p>
          <a:endParaRPr lang="en-IN"/>
        </a:p>
      </dgm:t>
    </dgm:pt>
    <dgm:pt modelId="{311D7E92-086E-4396-949B-079C6295B813}" type="sibTrans" cxnId="{0BEE4356-9D44-45E1-898B-32F87A72D764}">
      <dgm:prSet/>
      <dgm:spPr/>
      <dgm:t>
        <a:bodyPr/>
        <a:lstStyle/>
        <a:p>
          <a:endParaRPr lang="en-IN"/>
        </a:p>
      </dgm:t>
    </dgm:pt>
    <dgm:pt modelId="{A38AC17D-E914-4A94-9021-F8F448CFE016}">
      <dgm:prSet phldrT="[Text]"/>
      <dgm:spPr/>
      <dgm:t>
        <a:bodyPr/>
        <a:lstStyle/>
        <a:p>
          <a:r>
            <a:rPr lang="en-US" b="1" dirty="0" smtClean="0"/>
            <a:t>NHRC cannot investigate independently, if violation by armed forces. </a:t>
          </a:r>
          <a:endParaRPr lang="en-IN" b="1" dirty="0"/>
        </a:p>
      </dgm:t>
    </dgm:pt>
    <dgm:pt modelId="{2F51845C-815A-4D65-B4B8-5798DF15CC0A}" type="parTrans" cxnId="{E3FDB260-9718-4D7D-A9F5-E321FCC6F5A9}">
      <dgm:prSet/>
      <dgm:spPr/>
      <dgm:t>
        <a:bodyPr/>
        <a:lstStyle/>
        <a:p>
          <a:endParaRPr lang="en-IN"/>
        </a:p>
      </dgm:t>
    </dgm:pt>
    <dgm:pt modelId="{1558D142-D651-4A0F-9103-475E23123998}" type="sibTrans" cxnId="{E3FDB260-9718-4D7D-A9F5-E321FCC6F5A9}">
      <dgm:prSet/>
      <dgm:spPr/>
      <dgm:t>
        <a:bodyPr/>
        <a:lstStyle/>
        <a:p>
          <a:endParaRPr lang="en-IN"/>
        </a:p>
      </dgm:t>
    </dgm:pt>
    <dgm:pt modelId="{9C087B50-63F7-439B-A5A5-7751C91EE42F}">
      <dgm:prSet phldrT="[Text]"/>
      <dgm:spPr/>
      <dgm:t>
        <a:bodyPr/>
        <a:lstStyle/>
        <a:p>
          <a:r>
            <a:rPr lang="en-US" b="1" dirty="0" smtClean="0"/>
            <a:t>Qualification is not properly defined</a:t>
          </a:r>
          <a:endParaRPr lang="en-IN" b="1" dirty="0"/>
        </a:p>
      </dgm:t>
    </dgm:pt>
    <dgm:pt modelId="{A991580E-FD1C-42D6-875E-F1A9C09B4AA6}" type="parTrans" cxnId="{49DF9C16-7DBB-4284-AF4A-7AD67E13EF97}">
      <dgm:prSet/>
      <dgm:spPr/>
      <dgm:t>
        <a:bodyPr/>
        <a:lstStyle/>
        <a:p>
          <a:endParaRPr lang="en-IN"/>
        </a:p>
      </dgm:t>
    </dgm:pt>
    <dgm:pt modelId="{8139F864-5E27-4425-9100-6DD7E741C29D}" type="sibTrans" cxnId="{49DF9C16-7DBB-4284-AF4A-7AD67E13EF97}">
      <dgm:prSet/>
      <dgm:spPr/>
      <dgm:t>
        <a:bodyPr/>
        <a:lstStyle/>
        <a:p>
          <a:endParaRPr lang="en-IN"/>
        </a:p>
      </dgm:t>
    </dgm:pt>
    <dgm:pt modelId="{4E152489-E3B9-42CF-BB8B-21FA7478963F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Lack of </a:t>
          </a:r>
          <a:r>
            <a:rPr lang="en-US" b="1" dirty="0" smtClean="0"/>
            <a:t>awareness</a:t>
          </a:r>
          <a:endParaRPr lang="en-IN" b="1" dirty="0"/>
        </a:p>
      </dgm:t>
    </dgm:pt>
    <dgm:pt modelId="{0071523F-3DD7-4C65-8C4F-72594F34627E}" type="parTrans" cxnId="{116745E1-10E3-498F-80FD-7EB70BC2FC3D}">
      <dgm:prSet/>
      <dgm:spPr/>
      <dgm:t>
        <a:bodyPr/>
        <a:lstStyle/>
        <a:p>
          <a:endParaRPr lang="en-IN"/>
        </a:p>
      </dgm:t>
    </dgm:pt>
    <dgm:pt modelId="{26A46408-B236-4401-8394-28DEBAEFBA91}" type="sibTrans" cxnId="{116745E1-10E3-498F-80FD-7EB70BC2FC3D}">
      <dgm:prSet/>
      <dgm:spPr/>
      <dgm:t>
        <a:bodyPr/>
        <a:lstStyle/>
        <a:p>
          <a:endParaRPr lang="en-IN"/>
        </a:p>
      </dgm:t>
    </dgm:pt>
    <dgm:pt modelId="{3562F45F-A613-499D-BB62-95CB31E264E8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No involvement of Civil Society</a:t>
          </a:r>
          <a:endParaRPr lang="en-IN" b="1" dirty="0"/>
        </a:p>
      </dgm:t>
    </dgm:pt>
    <dgm:pt modelId="{B4DCEEA9-4189-43FC-B72E-F89EB687C39D}" type="parTrans" cxnId="{20F5876C-8F63-4C0C-AA67-0AFFC27B9B14}">
      <dgm:prSet/>
      <dgm:spPr/>
    </dgm:pt>
    <dgm:pt modelId="{CBA28F08-D47A-4B47-86F3-D214B57B7BAB}" type="sibTrans" cxnId="{20F5876C-8F63-4C0C-AA67-0AFFC27B9B14}">
      <dgm:prSet/>
      <dgm:spPr/>
    </dgm:pt>
    <dgm:pt modelId="{0EE9D904-7A9E-4F8E-A1C2-09F8240582C7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No powers to punish public servant.</a:t>
          </a:r>
          <a:endParaRPr lang="en-IN" b="1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b="1" dirty="0"/>
        </a:p>
      </dgm:t>
    </dgm:pt>
    <dgm:pt modelId="{98D588FE-FC80-470F-8079-2DCDCC8C1B85}" type="parTrans" cxnId="{977C1DA9-A1B9-4E25-A4A4-604ED2FA6925}">
      <dgm:prSet/>
      <dgm:spPr/>
    </dgm:pt>
    <dgm:pt modelId="{CDA819EC-64A9-46D4-84D2-CD77B824969D}" type="sibTrans" cxnId="{977C1DA9-A1B9-4E25-A4A4-604ED2FA6925}">
      <dgm:prSet/>
      <dgm:spPr/>
    </dgm:pt>
    <dgm:pt modelId="{83A22CB7-585A-47BC-A3FB-D9171AC2BEBE}" type="pres">
      <dgm:prSet presAssocID="{8AA5AA42-5421-4BA1-BE36-FC59324F92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3EC23F0-7E1E-41E8-B75E-C5CE87C866F7}" type="pres">
      <dgm:prSet presAssocID="{987B384F-405B-43F7-BB76-AACB553E515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2A55982-C3CA-4DCB-8B76-E3CFAABDED57}" type="pres">
      <dgm:prSet presAssocID="{37C0EA79-3EC2-497A-9552-49CC425D29C5}" presName="sibTrans" presStyleCnt="0"/>
      <dgm:spPr/>
    </dgm:pt>
    <dgm:pt modelId="{D596E09F-6B92-448D-9F93-49BCDE36BB92}" type="pres">
      <dgm:prSet presAssocID="{77D5FF2B-A1E2-4D13-9C93-0E57605CFEC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6D94DBB-6AD7-4D18-BB97-6EF12F269615}" type="pres">
      <dgm:prSet presAssocID="{E66A7340-C33B-4310-9936-AEAE408ED911}" presName="sibTrans" presStyleCnt="0"/>
      <dgm:spPr/>
    </dgm:pt>
    <dgm:pt modelId="{F21EE673-15FC-4A24-BF9E-09903BDF627A}" type="pres">
      <dgm:prSet presAssocID="{FCFCA9A8-D276-4333-ABC3-902ED9CDBA1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652F691-F0BA-4CA0-97A7-EC01C7FE528E}" type="pres">
      <dgm:prSet presAssocID="{311D7E92-086E-4396-949B-079C6295B813}" presName="sibTrans" presStyleCnt="0"/>
      <dgm:spPr/>
    </dgm:pt>
    <dgm:pt modelId="{81BC5788-8B13-459F-A5B8-C787D2651F2C}" type="pres">
      <dgm:prSet presAssocID="{A38AC17D-E914-4A94-9021-F8F448CFE01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BF6AB3B-5752-47A5-BF0C-B509A70CDA59}" type="pres">
      <dgm:prSet presAssocID="{1558D142-D651-4A0F-9103-475E23123998}" presName="sibTrans" presStyleCnt="0"/>
      <dgm:spPr/>
    </dgm:pt>
    <dgm:pt modelId="{710286BC-5F97-49D4-AE3A-7ADB4F94FC4C}" type="pres">
      <dgm:prSet presAssocID="{9C087B50-63F7-439B-A5A5-7751C91EE42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5FABF92-9DE4-4186-A48A-37E68CA82319}" type="pres">
      <dgm:prSet presAssocID="{8139F864-5E27-4425-9100-6DD7E741C29D}" presName="sibTrans" presStyleCnt="0"/>
      <dgm:spPr/>
    </dgm:pt>
    <dgm:pt modelId="{185B5E84-8841-491B-9166-49CBF1151555}" type="pres">
      <dgm:prSet presAssocID="{4E152489-E3B9-42CF-BB8B-21FA7478963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789329F-D4E8-4459-A82E-32FC029375C6}" type="pres">
      <dgm:prSet presAssocID="{26A46408-B236-4401-8394-28DEBAEFBA91}" presName="sibTrans" presStyleCnt="0"/>
      <dgm:spPr/>
    </dgm:pt>
    <dgm:pt modelId="{EC2BE6A3-7328-42FD-A399-0233FB86CB82}" type="pres">
      <dgm:prSet presAssocID="{3562F45F-A613-499D-BB62-95CB31E264E8}" presName="node" presStyleLbl="node1" presStyleIdx="6" presStyleCnt="8" custLinFactNeighborX="1360" custLinFactNeighborY="-1371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0D284D3-761B-43B9-90FA-A5C131479EC4}" type="pres">
      <dgm:prSet presAssocID="{CBA28F08-D47A-4B47-86F3-D214B57B7BAB}" presName="sibTrans" presStyleCnt="0"/>
      <dgm:spPr/>
    </dgm:pt>
    <dgm:pt modelId="{CAE0DD36-9009-4E50-818B-1095D32C06FC}" type="pres">
      <dgm:prSet presAssocID="{0EE9D904-7A9E-4F8E-A1C2-09F8240582C7}" presName="node" presStyleLbl="node1" presStyleIdx="7" presStyleCnt="8" custLinFactNeighborX="2194" custLinFactNeighborY="-1371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D863887-6874-46CC-B3A2-0846BCC92CB1}" type="presOf" srcId="{4E152489-E3B9-42CF-BB8B-21FA7478963F}" destId="{185B5E84-8841-491B-9166-49CBF1151555}" srcOrd="0" destOrd="0" presId="urn:microsoft.com/office/officeart/2005/8/layout/default"/>
    <dgm:cxn modelId="{F6071738-48EA-4937-A37A-5AAACF2BC25A}" type="presOf" srcId="{77D5FF2B-A1E2-4D13-9C93-0E57605CFECD}" destId="{D596E09F-6B92-448D-9F93-49BCDE36BB92}" srcOrd="0" destOrd="0" presId="urn:microsoft.com/office/officeart/2005/8/layout/default"/>
    <dgm:cxn modelId="{73A08B2B-9937-4B2E-94DB-041571E2E7C2}" type="presOf" srcId="{3562F45F-A613-499D-BB62-95CB31E264E8}" destId="{EC2BE6A3-7328-42FD-A399-0233FB86CB82}" srcOrd="0" destOrd="0" presId="urn:microsoft.com/office/officeart/2005/8/layout/default"/>
    <dgm:cxn modelId="{1A91EB02-28E7-4523-8D87-B5BE8CFD0E1A}" type="presOf" srcId="{A38AC17D-E914-4A94-9021-F8F448CFE016}" destId="{81BC5788-8B13-459F-A5B8-C787D2651F2C}" srcOrd="0" destOrd="0" presId="urn:microsoft.com/office/officeart/2005/8/layout/default"/>
    <dgm:cxn modelId="{116745E1-10E3-498F-80FD-7EB70BC2FC3D}" srcId="{8AA5AA42-5421-4BA1-BE36-FC59324F9200}" destId="{4E152489-E3B9-42CF-BB8B-21FA7478963F}" srcOrd="5" destOrd="0" parTransId="{0071523F-3DD7-4C65-8C4F-72594F34627E}" sibTransId="{26A46408-B236-4401-8394-28DEBAEFBA91}"/>
    <dgm:cxn modelId="{B3FA2E62-3848-427C-8ACD-CF734C3B8EA2}" srcId="{8AA5AA42-5421-4BA1-BE36-FC59324F9200}" destId="{77D5FF2B-A1E2-4D13-9C93-0E57605CFECD}" srcOrd="1" destOrd="0" parTransId="{A674AFCC-5BF1-4C64-8F0A-C3D6A3CAEDD8}" sibTransId="{E66A7340-C33B-4310-9936-AEAE408ED911}"/>
    <dgm:cxn modelId="{0BEE4356-9D44-45E1-898B-32F87A72D764}" srcId="{8AA5AA42-5421-4BA1-BE36-FC59324F9200}" destId="{FCFCA9A8-D276-4333-ABC3-902ED9CDBA1B}" srcOrd="2" destOrd="0" parTransId="{2D54F562-9158-4E9B-B811-BB6951225276}" sibTransId="{311D7E92-086E-4396-949B-079C6295B813}"/>
    <dgm:cxn modelId="{E3FDB260-9718-4D7D-A9F5-E321FCC6F5A9}" srcId="{8AA5AA42-5421-4BA1-BE36-FC59324F9200}" destId="{A38AC17D-E914-4A94-9021-F8F448CFE016}" srcOrd="3" destOrd="0" parTransId="{2F51845C-815A-4D65-B4B8-5798DF15CC0A}" sibTransId="{1558D142-D651-4A0F-9103-475E23123998}"/>
    <dgm:cxn modelId="{DE156FB9-76C7-4D57-97B7-95880955CC09}" type="presOf" srcId="{8AA5AA42-5421-4BA1-BE36-FC59324F9200}" destId="{83A22CB7-585A-47BC-A3FB-D9171AC2BEBE}" srcOrd="0" destOrd="0" presId="urn:microsoft.com/office/officeart/2005/8/layout/default"/>
    <dgm:cxn modelId="{36B54EF3-9542-4B93-A37A-7D4B5EEA48BB}" type="presOf" srcId="{FCFCA9A8-D276-4333-ABC3-902ED9CDBA1B}" destId="{F21EE673-15FC-4A24-BF9E-09903BDF627A}" srcOrd="0" destOrd="0" presId="urn:microsoft.com/office/officeart/2005/8/layout/default"/>
    <dgm:cxn modelId="{186ED6E9-D5F5-4B44-9D28-B58F8480BB65}" type="presOf" srcId="{9C087B50-63F7-439B-A5A5-7751C91EE42F}" destId="{710286BC-5F97-49D4-AE3A-7ADB4F94FC4C}" srcOrd="0" destOrd="0" presId="urn:microsoft.com/office/officeart/2005/8/layout/default"/>
    <dgm:cxn modelId="{977C1DA9-A1B9-4E25-A4A4-604ED2FA6925}" srcId="{8AA5AA42-5421-4BA1-BE36-FC59324F9200}" destId="{0EE9D904-7A9E-4F8E-A1C2-09F8240582C7}" srcOrd="7" destOrd="0" parTransId="{98D588FE-FC80-470F-8079-2DCDCC8C1B85}" sibTransId="{CDA819EC-64A9-46D4-84D2-CD77B824969D}"/>
    <dgm:cxn modelId="{00458DF2-0A79-4469-8F1F-AB8E3568FC01}" type="presOf" srcId="{987B384F-405B-43F7-BB76-AACB553E515C}" destId="{53EC23F0-7E1E-41E8-B75E-C5CE87C866F7}" srcOrd="0" destOrd="0" presId="urn:microsoft.com/office/officeart/2005/8/layout/default"/>
    <dgm:cxn modelId="{20F5876C-8F63-4C0C-AA67-0AFFC27B9B14}" srcId="{8AA5AA42-5421-4BA1-BE36-FC59324F9200}" destId="{3562F45F-A613-499D-BB62-95CB31E264E8}" srcOrd="6" destOrd="0" parTransId="{B4DCEEA9-4189-43FC-B72E-F89EB687C39D}" sibTransId="{CBA28F08-D47A-4B47-86F3-D214B57B7BAB}"/>
    <dgm:cxn modelId="{1CB1AB5F-3CBF-42F2-AE4F-9651332907D5}" srcId="{8AA5AA42-5421-4BA1-BE36-FC59324F9200}" destId="{987B384F-405B-43F7-BB76-AACB553E515C}" srcOrd="0" destOrd="0" parTransId="{56C799D2-9076-4775-9981-B4E4F443F7AF}" sibTransId="{37C0EA79-3EC2-497A-9552-49CC425D29C5}"/>
    <dgm:cxn modelId="{30886BAE-120E-4DA6-8550-7D80CF66B3CD}" type="presOf" srcId="{0EE9D904-7A9E-4F8E-A1C2-09F8240582C7}" destId="{CAE0DD36-9009-4E50-818B-1095D32C06FC}" srcOrd="0" destOrd="0" presId="urn:microsoft.com/office/officeart/2005/8/layout/default"/>
    <dgm:cxn modelId="{49DF9C16-7DBB-4284-AF4A-7AD67E13EF97}" srcId="{8AA5AA42-5421-4BA1-BE36-FC59324F9200}" destId="{9C087B50-63F7-439B-A5A5-7751C91EE42F}" srcOrd="4" destOrd="0" parTransId="{A991580E-FD1C-42D6-875E-F1A9C09B4AA6}" sibTransId="{8139F864-5E27-4425-9100-6DD7E741C29D}"/>
    <dgm:cxn modelId="{CA60E847-AFFA-42CB-A189-9733515F0601}" type="presParOf" srcId="{83A22CB7-585A-47BC-A3FB-D9171AC2BEBE}" destId="{53EC23F0-7E1E-41E8-B75E-C5CE87C866F7}" srcOrd="0" destOrd="0" presId="urn:microsoft.com/office/officeart/2005/8/layout/default"/>
    <dgm:cxn modelId="{1354A8A7-91EC-45D4-B5C5-6D9DFEBD0164}" type="presParOf" srcId="{83A22CB7-585A-47BC-A3FB-D9171AC2BEBE}" destId="{42A55982-C3CA-4DCB-8B76-E3CFAABDED57}" srcOrd="1" destOrd="0" presId="urn:microsoft.com/office/officeart/2005/8/layout/default"/>
    <dgm:cxn modelId="{FE9CE3FF-6FF4-4257-B885-90B818934965}" type="presParOf" srcId="{83A22CB7-585A-47BC-A3FB-D9171AC2BEBE}" destId="{D596E09F-6B92-448D-9F93-49BCDE36BB92}" srcOrd="2" destOrd="0" presId="urn:microsoft.com/office/officeart/2005/8/layout/default"/>
    <dgm:cxn modelId="{5171D816-3060-49EC-9684-9B50729BC982}" type="presParOf" srcId="{83A22CB7-585A-47BC-A3FB-D9171AC2BEBE}" destId="{26D94DBB-6AD7-4D18-BB97-6EF12F269615}" srcOrd="3" destOrd="0" presId="urn:microsoft.com/office/officeart/2005/8/layout/default"/>
    <dgm:cxn modelId="{ECBAF206-E475-463A-8CB3-34B1FBAAF155}" type="presParOf" srcId="{83A22CB7-585A-47BC-A3FB-D9171AC2BEBE}" destId="{F21EE673-15FC-4A24-BF9E-09903BDF627A}" srcOrd="4" destOrd="0" presId="urn:microsoft.com/office/officeart/2005/8/layout/default"/>
    <dgm:cxn modelId="{3DDE87DA-A228-4DF2-BEAB-98C0EC9A33FF}" type="presParOf" srcId="{83A22CB7-585A-47BC-A3FB-D9171AC2BEBE}" destId="{1652F691-F0BA-4CA0-97A7-EC01C7FE528E}" srcOrd="5" destOrd="0" presId="urn:microsoft.com/office/officeart/2005/8/layout/default"/>
    <dgm:cxn modelId="{097F2E91-10AA-4512-81B6-B18B31D571E0}" type="presParOf" srcId="{83A22CB7-585A-47BC-A3FB-D9171AC2BEBE}" destId="{81BC5788-8B13-459F-A5B8-C787D2651F2C}" srcOrd="6" destOrd="0" presId="urn:microsoft.com/office/officeart/2005/8/layout/default"/>
    <dgm:cxn modelId="{085276C5-5A7C-4F7F-8F8D-64C5F7EA8CF1}" type="presParOf" srcId="{83A22CB7-585A-47BC-A3FB-D9171AC2BEBE}" destId="{4BF6AB3B-5752-47A5-BF0C-B509A70CDA59}" srcOrd="7" destOrd="0" presId="urn:microsoft.com/office/officeart/2005/8/layout/default"/>
    <dgm:cxn modelId="{B90F07B0-1444-44AB-AA99-D5FB3815BD40}" type="presParOf" srcId="{83A22CB7-585A-47BC-A3FB-D9171AC2BEBE}" destId="{710286BC-5F97-49D4-AE3A-7ADB4F94FC4C}" srcOrd="8" destOrd="0" presId="urn:microsoft.com/office/officeart/2005/8/layout/default"/>
    <dgm:cxn modelId="{2959EE4E-4AD2-4AE0-B6F3-73C4BAD76EC0}" type="presParOf" srcId="{83A22CB7-585A-47BC-A3FB-D9171AC2BEBE}" destId="{45FABF92-9DE4-4186-A48A-37E68CA82319}" srcOrd="9" destOrd="0" presId="urn:microsoft.com/office/officeart/2005/8/layout/default"/>
    <dgm:cxn modelId="{1FFFE4DB-9CF7-49E6-A413-2D451B6C94E7}" type="presParOf" srcId="{83A22CB7-585A-47BC-A3FB-D9171AC2BEBE}" destId="{185B5E84-8841-491B-9166-49CBF1151555}" srcOrd="10" destOrd="0" presId="urn:microsoft.com/office/officeart/2005/8/layout/default"/>
    <dgm:cxn modelId="{B69E42C9-601E-4302-8FCD-D687D0A9E51D}" type="presParOf" srcId="{83A22CB7-585A-47BC-A3FB-D9171AC2BEBE}" destId="{D789329F-D4E8-4459-A82E-32FC029375C6}" srcOrd="11" destOrd="0" presId="urn:microsoft.com/office/officeart/2005/8/layout/default"/>
    <dgm:cxn modelId="{461D1236-74DB-4046-9162-58837495B6B0}" type="presParOf" srcId="{83A22CB7-585A-47BC-A3FB-D9171AC2BEBE}" destId="{EC2BE6A3-7328-42FD-A399-0233FB86CB82}" srcOrd="12" destOrd="0" presId="urn:microsoft.com/office/officeart/2005/8/layout/default"/>
    <dgm:cxn modelId="{272FF1A8-BDFA-4CD0-B4D8-A00A2F23D686}" type="presParOf" srcId="{83A22CB7-585A-47BC-A3FB-D9171AC2BEBE}" destId="{E0D284D3-761B-43B9-90FA-A5C131479EC4}" srcOrd="13" destOrd="0" presId="urn:microsoft.com/office/officeart/2005/8/layout/default"/>
    <dgm:cxn modelId="{1364E9F6-73EE-485F-8C32-A7100DF34B28}" type="presParOf" srcId="{83A22CB7-585A-47BC-A3FB-D9171AC2BEBE}" destId="{CAE0DD36-9009-4E50-818B-1095D32C06F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BD982B-F274-4BA3-8F19-028AA15117A4}" type="doc">
      <dgm:prSet loTypeId="urn:microsoft.com/office/officeart/2005/8/layout/vProcess5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7BF07599-40A3-43F8-B74C-B9C9D197B9C8}">
      <dgm:prSet phldrT="[Text]" custT="1"/>
      <dgm:spPr/>
      <dgm:t>
        <a:bodyPr anchor="t"/>
        <a:lstStyle/>
        <a:p>
          <a:r>
            <a:rPr lang="en-IN" sz="1800" dirty="0" smtClean="0"/>
            <a:t>Week 1: Concept of Human Rights.</a:t>
          </a:r>
          <a:endParaRPr lang="en-US" sz="1800" dirty="0"/>
        </a:p>
      </dgm:t>
    </dgm:pt>
    <dgm:pt modelId="{05A33227-C3A2-40A7-900E-1D070E545DAC}" type="parTrans" cxnId="{B0DAC2FD-EDA1-441B-A845-0C1964D6B924}">
      <dgm:prSet/>
      <dgm:spPr/>
      <dgm:t>
        <a:bodyPr/>
        <a:lstStyle/>
        <a:p>
          <a:endParaRPr lang="en-US"/>
        </a:p>
      </dgm:t>
    </dgm:pt>
    <dgm:pt modelId="{347A4B58-92E3-49B2-BBF5-15BF5A0F478B}" type="sibTrans" cxnId="{B0DAC2FD-EDA1-441B-A845-0C1964D6B924}">
      <dgm:prSet/>
      <dgm:spPr/>
      <dgm:t>
        <a:bodyPr/>
        <a:lstStyle/>
        <a:p>
          <a:endParaRPr lang="en-US"/>
        </a:p>
      </dgm:t>
    </dgm:pt>
    <dgm:pt modelId="{964A18CD-1B5D-4A7E-B182-2927E17348E0}">
      <dgm:prSet phldrT="[Text]" custT="1"/>
      <dgm:spPr/>
      <dgm:t>
        <a:bodyPr anchor="t"/>
        <a:lstStyle/>
        <a:p>
          <a:r>
            <a:rPr lang="en-IN" sz="1800" dirty="0" smtClean="0"/>
            <a:t>Week 2: Origin of ‘Human Rights and Supreme Court view point on human rights</a:t>
          </a:r>
          <a:endParaRPr lang="en-US" sz="1800" dirty="0"/>
        </a:p>
      </dgm:t>
    </dgm:pt>
    <dgm:pt modelId="{90C13AAE-4246-46D9-9B6E-D27D7FCA92D1}" type="parTrans" cxnId="{57D1E1FE-AB13-4507-B39B-15BDE576AB21}">
      <dgm:prSet/>
      <dgm:spPr/>
      <dgm:t>
        <a:bodyPr/>
        <a:lstStyle/>
        <a:p>
          <a:endParaRPr lang="en-US"/>
        </a:p>
      </dgm:t>
    </dgm:pt>
    <dgm:pt modelId="{63F601AF-EA35-4E0A-A9D9-C60ACFB6BC55}" type="sibTrans" cxnId="{57D1E1FE-AB13-4507-B39B-15BDE576AB21}">
      <dgm:prSet/>
      <dgm:spPr/>
      <dgm:t>
        <a:bodyPr/>
        <a:lstStyle/>
        <a:p>
          <a:endParaRPr lang="en-US"/>
        </a:p>
      </dgm:t>
    </dgm:pt>
    <dgm:pt modelId="{25761703-EE26-4CA8-B049-3F157889CE06}">
      <dgm:prSet phldrT="[Text]" custT="1"/>
      <dgm:spPr/>
      <dgm:t>
        <a:bodyPr anchor="t"/>
        <a:lstStyle/>
        <a:p>
          <a:r>
            <a:rPr lang="en-IN" sz="1800" dirty="0" smtClean="0"/>
            <a:t>Week3: Mandates of United Nations and Grave human rights violations in India </a:t>
          </a:r>
          <a:endParaRPr lang="en-US" sz="1800" dirty="0"/>
        </a:p>
      </dgm:t>
    </dgm:pt>
    <dgm:pt modelId="{5EE1D751-E7E3-4E30-AC49-4C8227478F52}" type="parTrans" cxnId="{B4023F34-1758-4145-893F-044E6D16D52E}">
      <dgm:prSet/>
      <dgm:spPr/>
      <dgm:t>
        <a:bodyPr/>
        <a:lstStyle/>
        <a:p>
          <a:endParaRPr lang="en-US"/>
        </a:p>
      </dgm:t>
    </dgm:pt>
    <dgm:pt modelId="{B74F6A51-714F-4AA7-B42B-E7F20847B954}" type="sibTrans" cxnId="{B4023F34-1758-4145-893F-044E6D16D52E}">
      <dgm:prSet/>
      <dgm:spPr/>
      <dgm:t>
        <a:bodyPr/>
        <a:lstStyle/>
        <a:p>
          <a:endParaRPr lang="en-US"/>
        </a:p>
      </dgm:t>
    </dgm:pt>
    <dgm:pt modelId="{E731978B-F94B-47D7-AFDE-5668EE8523C9}">
      <dgm:prSet custT="1"/>
      <dgm:spPr/>
      <dgm:t>
        <a:bodyPr anchor="t"/>
        <a:lstStyle/>
        <a:p>
          <a:r>
            <a:rPr lang="en-IN" sz="1800" dirty="0" smtClean="0"/>
            <a:t>Week4: Prevalent Human Rights in India and the difference between human rights and fundamental rights</a:t>
          </a:r>
          <a:endParaRPr lang="en-US" sz="1800" dirty="0"/>
        </a:p>
      </dgm:t>
    </dgm:pt>
    <dgm:pt modelId="{347D0D83-196D-4ACE-95D8-CD164212347B}" type="parTrans" cxnId="{4F7CA4AE-94FE-4378-A583-281ED01F3A26}">
      <dgm:prSet/>
      <dgm:spPr/>
      <dgm:t>
        <a:bodyPr/>
        <a:lstStyle/>
        <a:p>
          <a:endParaRPr lang="en-US"/>
        </a:p>
      </dgm:t>
    </dgm:pt>
    <dgm:pt modelId="{EE1B103E-6B40-4F05-8FE6-0D6F6D6931A3}" type="sibTrans" cxnId="{4F7CA4AE-94FE-4378-A583-281ED01F3A26}">
      <dgm:prSet/>
      <dgm:spPr/>
      <dgm:t>
        <a:bodyPr/>
        <a:lstStyle/>
        <a:p>
          <a:endParaRPr lang="en-US"/>
        </a:p>
      </dgm:t>
    </dgm:pt>
    <dgm:pt modelId="{36D4806C-AE25-4E91-9B88-8BF5C9452983}" type="pres">
      <dgm:prSet presAssocID="{8BBD982B-F274-4BA3-8F19-028AA15117A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B809E7-2714-4A1C-8088-364AEDD16A01}" type="pres">
      <dgm:prSet presAssocID="{8BBD982B-F274-4BA3-8F19-028AA15117A4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35E588BC-B912-41E7-8FE4-5E69DDB0B75C}" type="pres">
      <dgm:prSet presAssocID="{8BBD982B-F274-4BA3-8F19-028AA15117A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46453-E03A-4FEA-810C-789C72213978}" type="pres">
      <dgm:prSet presAssocID="{8BBD982B-F274-4BA3-8F19-028AA15117A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A90BC-1861-4097-AA78-74EF50BD1881}" type="pres">
      <dgm:prSet presAssocID="{8BBD982B-F274-4BA3-8F19-028AA15117A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93CA9-0D13-4DBC-9F31-B51B5584EA0E}" type="pres">
      <dgm:prSet presAssocID="{8BBD982B-F274-4BA3-8F19-028AA15117A4}" presName="FourNodes_4" presStyleLbl="node1" presStyleIdx="3" presStyleCnt="4" custLinFactNeighborX="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D664B-059B-4E9E-AD8F-5E5B88BCA5A9}" type="pres">
      <dgm:prSet presAssocID="{8BBD982B-F274-4BA3-8F19-028AA15117A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8A360-0CCC-47AB-BF65-A97DDE5A4542}" type="pres">
      <dgm:prSet presAssocID="{8BBD982B-F274-4BA3-8F19-028AA15117A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327AD-B8A0-477C-B32B-011C8190E427}" type="pres">
      <dgm:prSet presAssocID="{8BBD982B-F274-4BA3-8F19-028AA15117A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627B9-756A-45BB-A725-DD9E5A47E59B}" type="pres">
      <dgm:prSet presAssocID="{8BBD982B-F274-4BA3-8F19-028AA15117A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E01B2-4DB9-4FF6-A1EF-7FE71714331A}" type="pres">
      <dgm:prSet presAssocID="{8BBD982B-F274-4BA3-8F19-028AA15117A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80596A-EA73-4705-A5C3-6DF415B357F4}" type="pres">
      <dgm:prSet presAssocID="{8BBD982B-F274-4BA3-8F19-028AA15117A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2D895-E29E-4F94-8562-D86857379B3C}" type="pres">
      <dgm:prSet presAssocID="{8BBD982B-F274-4BA3-8F19-028AA15117A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A19B50-D8D7-4D67-8272-DBB8B6820B4A}" type="presOf" srcId="{964A18CD-1B5D-4A7E-B182-2927E17348E0}" destId="{FBDE01B2-4DB9-4FF6-A1EF-7FE71714331A}" srcOrd="1" destOrd="0" presId="urn:microsoft.com/office/officeart/2005/8/layout/vProcess5"/>
    <dgm:cxn modelId="{B091622B-DF07-40B6-A803-EBEB7EDC2A3B}" type="presOf" srcId="{8BBD982B-F274-4BA3-8F19-028AA15117A4}" destId="{36D4806C-AE25-4E91-9B88-8BF5C9452983}" srcOrd="0" destOrd="0" presId="urn:microsoft.com/office/officeart/2005/8/layout/vProcess5"/>
    <dgm:cxn modelId="{F7800593-7C03-4AE4-8155-ACC9B40FBF11}" type="presOf" srcId="{347A4B58-92E3-49B2-BBF5-15BF5A0F478B}" destId="{523D664B-059B-4E9E-AD8F-5E5B88BCA5A9}" srcOrd="0" destOrd="0" presId="urn:microsoft.com/office/officeart/2005/8/layout/vProcess5"/>
    <dgm:cxn modelId="{5BD03DE9-CAB4-4737-830A-EA108FC8ED67}" type="presOf" srcId="{E731978B-F94B-47D7-AFDE-5668EE8523C9}" destId="{3AF2D895-E29E-4F94-8562-D86857379B3C}" srcOrd="1" destOrd="0" presId="urn:microsoft.com/office/officeart/2005/8/layout/vProcess5"/>
    <dgm:cxn modelId="{80F8CA0E-3747-4CC0-8B12-FC289F33B7C0}" type="presOf" srcId="{7BF07599-40A3-43F8-B74C-B9C9D197B9C8}" destId="{35E588BC-B912-41E7-8FE4-5E69DDB0B75C}" srcOrd="0" destOrd="0" presId="urn:microsoft.com/office/officeart/2005/8/layout/vProcess5"/>
    <dgm:cxn modelId="{BE9361A9-DE77-40E6-8795-FD25A48249F7}" type="presOf" srcId="{25761703-EE26-4CA8-B049-3F157889CE06}" destId="{6080596A-EA73-4705-A5C3-6DF415B357F4}" srcOrd="1" destOrd="0" presId="urn:microsoft.com/office/officeart/2005/8/layout/vProcess5"/>
    <dgm:cxn modelId="{CA23AE23-76E6-4074-9571-90D3B311429F}" type="presOf" srcId="{63F601AF-EA35-4E0A-A9D9-C60ACFB6BC55}" destId="{93D8A360-0CCC-47AB-BF65-A97DDE5A4542}" srcOrd="0" destOrd="0" presId="urn:microsoft.com/office/officeart/2005/8/layout/vProcess5"/>
    <dgm:cxn modelId="{4F7CA4AE-94FE-4378-A583-281ED01F3A26}" srcId="{8BBD982B-F274-4BA3-8F19-028AA15117A4}" destId="{E731978B-F94B-47D7-AFDE-5668EE8523C9}" srcOrd="3" destOrd="0" parTransId="{347D0D83-196D-4ACE-95D8-CD164212347B}" sibTransId="{EE1B103E-6B40-4F05-8FE6-0D6F6D6931A3}"/>
    <dgm:cxn modelId="{01F37CAE-BF29-4313-83EA-77C61F26D115}" type="presOf" srcId="{964A18CD-1B5D-4A7E-B182-2927E17348E0}" destId="{A7C46453-E03A-4FEA-810C-789C72213978}" srcOrd="0" destOrd="0" presId="urn:microsoft.com/office/officeart/2005/8/layout/vProcess5"/>
    <dgm:cxn modelId="{22C4F354-EF17-4F19-A2E2-6A388CC6D4AB}" type="presOf" srcId="{B74F6A51-714F-4AA7-B42B-E7F20847B954}" destId="{D82327AD-B8A0-477C-B32B-011C8190E427}" srcOrd="0" destOrd="0" presId="urn:microsoft.com/office/officeart/2005/8/layout/vProcess5"/>
    <dgm:cxn modelId="{4F937FDB-F82C-41D8-9620-AD9739C0F9DE}" type="presOf" srcId="{E731978B-F94B-47D7-AFDE-5668EE8523C9}" destId="{EED93CA9-0D13-4DBC-9F31-B51B5584EA0E}" srcOrd="0" destOrd="0" presId="urn:microsoft.com/office/officeart/2005/8/layout/vProcess5"/>
    <dgm:cxn modelId="{9BEEAE86-B115-498B-BE25-9EC9E9D7FDE5}" type="presOf" srcId="{7BF07599-40A3-43F8-B74C-B9C9D197B9C8}" destId="{71D627B9-756A-45BB-A725-DD9E5A47E59B}" srcOrd="1" destOrd="0" presId="urn:microsoft.com/office/officeart/2005/8/layout/vProcess5"/>
    <dgm:cxn modelId="{B4023F34-1758-4145-893F-044E6D16D52E}" srcId="{8BBD982B-F274-4BA3-8F19-028AA15117A4}" destId="{25761703-EE26-4CA8-B049-3F157889CE06}" srcOrd="2" destOrd="0" parTransId="{5EE1D751-E7E3-4E30-AC49-4C8227478F52}" sibTransId="{B74F6A51-714F-4AA7-B42B-E7F20847B954}"/>
    <dgm:cxn modelId="{57D1E1FE-AB13-4507-B39B-15BDE576AB21}" srcId="{8BBD982B-F274-4BA3-8F19-028AA15117A4}" destId="{964A18CD-1B5D-4A7E-B182-2927E17348E0}" srcOrd="1" destOrd="0" parTransId="{90C13AAE-4246-46D9-9B6E-D27D7FCA92D1}" sibTransId="{63F601AF-EA35-4E0A-A9D9-C60ACFB6BC55}"/>
    <dgm:cxn modelId="{200A5A29-9122-4A30-8E44-EE1A55A27872}" type="presOf" srcId="{25761703-EE26-4CA8-B049-3F157889CE06}" destId="{268A90BC-1861-4097-AA78-74EF50BD1881}" srcOrd="0" destOrd="0" presId="urn:microsoft.com/office/officeart/2005/8/layout/vProcess5"/>
    <dgm:cxn modelId="{B0DAC2FD-EDA1-441B-A845-0C1964D6B924}" srcId="{8BBD982B-F274-4BA3-8F19-028AA15117A4}" destId="{7BF07599-40A3-43F8-B74C-B9C9D197B9C8}" srcOrd="0" destOrd="0" parTransId="{05A33227-C3A2-40A7-900E-1D070E545DAC}" sibTransId="{347A4B58-92E3-49B2-BBF5-15BF5A0F478B}"/>
    <dgm:cxn modelId="{08E0508E-EE47-45E6-9B14-DB7D38A7B8D6}" type="presParOf" srcId="{36D4806C-AE25-4E91-9B88-8BF5C9452983}" destId="{C0B809E7-2714-4A1C-8088-364AEDD16A01}" srcOrd="0" destOrd="0" presId="urn:microsoft.com/office/officeart/2005/8/layout/vProcess5"/>
    <dgm:cxn modelId="{F28997C3-CCB3-4F38-9DFD-A39911DA6101}" type="presParOf" srcId="{36D4806C-AE25-4E91-9B88-8BF5C9452983}" destId="{35E588BC-B912-41E7-8FE4-5E69DDB0B75C}" srcOrd="1" destOrd="0" presId="urn:microsoft.com/office/officeart/2005/8/layout/vProcess5"/>
    <dgm:cxn modelId="{6E7901FE-4D58-47EC-90D1-4E1549EA5738}" type="presParOf" srcId="{36D4806C-AE25-4E91-9B88-8BF5C9452983}" destId="{A7C46453-E03A-4FEA-810C-789C72213978}" srcOrd="2" destOrd="0" presId="urn:microsoft.com/office/officeart/2005/8/layout/vProcess5"/>
    <dgm:cxn modelId="{80A39BE7-8C5C-44B8-BE40-F5B4BB0DE26F}" type="presParOf" srcId="{36D4806C-AE25-4E91-9B88-8BF5C9452983}" destId="{268A90BC-1861-4097-AA78-74EF50BD1881}" srcOrd="3" destOrd="0" presId="urn:microsoft.com/office/officeart/2005/8/layout/vProcess5"/>
    <dgm:cxn modelId="{63344802-BD53-42E0-8935-EC8BA4619374}" type="presParOf" srcId="{36D4806C-AE25-4E91-9B88-8BF5C9452983}" destId="{EED93CA9-0D13-4DBC-9F31-B51B5584EA0E}" srcOrd="4" destOrd="0" presId="urn:microsoft.com/office/officeart/2005/8/layout/vProcess5"/>
    <dgm:cxn modelId="{1B1A6C16-77DF-4D19-8419-1AD42EFC01B8}" type="presParOf" srcId="{36D4806C-AE25-4E91-9B88-8BF5C9452983}" destId="{523D664B-059B-4E9E-AD8F-5E5B88BCA5A9}" srcOrd="5" destOrd="0" presId="urn:microsoft.com/office/officeart/2005/8/layout/vProcess5"/>
    <dgm:cxn modelId="{41412205-4C34-4498-B9B7-405E406D8BBD}" type="presParOf" srcId="{36D4806C-AE25-4E91-9B88-8BF5C9452983}" destId="{93D8A360-0CCC-47AB-BF65-A97DDE5A4542}" srcOrd="6" destOrd="0" presId="urn:microsoft.com/office/officeart/2005/8/layout/vProcess5"/>
    <dgm:cxn modelId="{EE00C6D1-A577-4182-9F3F-8785EDAC262C}" type="presParOf" srcId="{36D4806C-AE25-4E91-9B88-8BF5C9452983}" destId="{D82327AD-B8A0-477C-B32B-011C8190E427}" srcOrd="7" destOrd="0" presId="urn:microsoft.com/office/officeart/2005/8/layout/vProcess5"/>
    <dgm:cxn modelId="{9E972C04-7B1A-4D42-8AED-294585C1ACBC}" type="presParOf" srcId="{36D4806C-AE25-4E91-9B88-8BF5C9452983}" destId="{71D627B9-756A-45BB-A725-DD9E5A47E59B}" srcOrd="8" destOrd="0" presId="urn:microsoft.com/office/officeart/2005/8/layout/vProcess5"/>
    <dgm:cxn modelId="{9C35F792-B438-44F2-BBE0-234B966D9635}" type="presParOf" srcId="{36D4806C-AE25-4E91-9B88-8BF5C9452983}" destId="{FBDE01B2-4DB9-4FF6-A1EF-7FE71714331A}" srcOrd="9" destOrd="0" presId="urn:microsoft.com/office/officeart/2005/8/layout/vProcess5"/>
    <dgm:cxn modelId="{66D3C5FA-4B42-46B0-AC20-93229259E7CD}" type="presParOf" srcId="{36D4806C-AE25-4E91-9B88-8BF5C9452983}" destId="{6080596A-EA73-4705-A5C3-6DF415B357F4}" srcOrd="10" destOrd="0" presId="urn:microsoft.com/office/officeart/2005/8/layout/vProcess5"/>
    <dgm:cxn modelId="{1B8736D4-9CC4-4536-9793-829755D436EA}" type="presParOf" srcId="{36D4806C-AE25-4E91-9B88-8BF5C9452983}" destId="{3AF2D895-E29E-4F94-8562-D86857379B3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BD982B-F274-4BA3-8F19-028AA15117A4}" type="doc">
      <dgm:prSet loTypeId="urn:microsoft.com/office/officeart/2005/8/layout/vProcess5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7BF07599-40A3-43F8-B74C-B9C9D197B9C8}">
      <dgm:prSet phldrT="[Text]" custT="1"/>
      <dgm:spPr/>
      <dgm:t>
        <a:bodyPr anchor="t"/>
        <a:lstStyle/>
        <a:p>
          <a:r>
            <a:rPr lang="en-US" sz="1800" dirty="0" smtClean="0"/>
            <a:t>Week 5: Meeting with Human rights Defenders and Working of NHRC</a:t>
          </a:r>
          <a:endParaRPr lang="en-US" sz="1800" dirty="0"/>
        </a:p>
      </dgm:t>
    </dgm:pt>
    <dgm:pt modelId="{05A33227-C3A2-40A7-900E-1D070E545DAC}" type="parTrans" cxnId="{B0DAC2FD-EDA1-441B-A845-0C1964D6B924}">
      <dgm:prSet/>
      <dgm:spPr/>
      <dgm:t>
        <a:bodyPr/>
        <a:lstStyle/>
        <a:p>
          <a:endParaRPr lang="en-US"/>
        </a:p>
      </dgm:t>
    </dgm:pt>
    <dgm:pt modelId="{347A4B58-92E3-49B2-BBF5-15BF5A0F478B}" type="sibTrans" cxnId="{B0DAC2FD-EDA1-441B-A845-0C1964D6B924}">
      <dgm:prSet/>
      <dgm:spPr/>
      <dgm:t>
        <a:bodyPr/>
        <a:lstStyle/>
        <a:p>
          <a:endParaRPr lang="en-US"/>
        </a:p>
      </dgm:t>
    </dgm:pt>
    <dgm:pt modelId="{964A18CD-1B5D-4A7E-B182-2927E17348E0}">
      <dgm:prSet phldrT="[Text]" custT="1"/>
      <dgm:spPr/>
      <dgm:t>
        <a:bodyPr anchor="t"/>
        <a:lstStyle/>
        <a:p>
          <a:r>
            <a:rPr lang="en-IN" sz="1800" dirty="0" smtClean="0"/>
            <a:t>Week 6: </a:t>
          </a:r>
          <a:r>
            <a:rPr lang="en-US" sz="1800" dirty="0" smtClean="0"/>
            <a:t>Recent human rights violation in India and at international level</a:t>
          </a:r>
          <a:endParaRPr lang="en-US" sz="1800" dirty="0"/>
        </a:p>
      </dgm:t>
    </dgm:pt>
    <dgm:pt modelId="{90C13AAE-4246-46D9-9B6E-D27D7FCA92D1}" type="parTrans" cxnId="{57D1E1FE-AB13-4507-B39B-15BDE576AB21}">
      <dgm:prSet/>
      <dgm:spPr/>
      <dgm:t>
        <a:bodyPr/>
        <a:lstStyle/>
        <a:p>
          <a:endParaRPr lang="en-US"/>
        </a:p>
      </dgm:t>
    </dgm:pt>
    <dgm:pt modelId="{63F601AF-EA35-4E0A-A9D9-C60ACFB6BC55}" type="sibTrans" cxnId="{57D1E1FE-AB13-4507-B39B-15BDE576AB21}">
      <dgm:prSet/>
      <dgm:spPr/>
      <dgm:t>
        <a:bodyPr/>
        <a:lstStyle/>
        <a:p>
          <a:endParaRPr lang="en-US"/>
        </a:p>
      </dgm:t>
    </dgm:pt>
    <dgm:pt modelId="{25761703-EE26-4CA8-B049-3F157889CE06}">
      <dgm:prSet phldrT="[Text]" custT="1"/>
      <dgm:spPr/>
      <dgm:t>
        <a:bodyPr anchor="t"/>
        <a:lstStyle/>
        <a:p>
          <a:r>
            <a:rPr lang="en-IN" sz="1800" dirty="0" smtClean="0"/>
            <a:t>Week 7: </a:t>
          </a:r>
          <a:r>
            <a:rPr lang="en-US" sz="1800" dirty="0" smtClean="0"/>
            <a:t>Elaborate Open Supreme court decision on Human rights</a:t>
          </a:r>
          <a:endParaRPr lang="en-US" sz="1800" dirty="0"/>
        </a:p>
      </dgm:t>
    </dgm:pt>
    <dgm:pt modelId="{5EE1D751-E7E3-4E30-AC49-4C8227478F52}" type="parTrans" cxnId="{B4023F34-1758-4145-893F-044E6D16D52E}">
      <dgm:prSet/>
      <dgm:spPr/>
      <dgm:t>
        <a:bodyPr/>
        <a:lstStyle/>
        <a:p>
          <a:endParaRPr lang="en-US"/>
        </a:p>
      </dgm:t>
    </dgm:pt>
    <dgm:pt modelId="{B74F6A51-714F-4AA7-B42B-E7F20847B954}" type="sibTrans" cxnId="{B4023F34-1758-4145-893F-044E6D16D52E}">
      <dgm:prSet/>
      <dgm:spPr/>
      <dgm:t>
        <a:bodyPr/>
        <a:lstStyle/>
        <a:p>
          <a:endParaRPr lang="en-US"/>
        </a:p>
      </dgm:t>
    </dgm:pt>
    <dgm:pt modelId="{E731978B-F94B-47D7-AFDE-5668EE8523C9}">
      <dgm:prSet custT="1"/>
      <dgm:spPr/>
      <dgm:t>
        <a:bodyPr anchor="t"/>
        <a:lstStyle/>
        <a:p>
          <a:r>
            <a:rPr lang="en-IN" sz="1800" dirty="0" smtClean="0"/>
            <a:t>Week 8: </a:t>
          </a:r>
          <a:r>
            <a:rPr lang="en-US" sz="1800" dirty="0" smtClean="0"/>
            <a:t>Analyzing the Data and drafting a proposal of reforms. </a:t>
          </a:r>
          <a:endParaRPr lang="en-US" sz="1800" dirty="0"/>
        </a:p>
      </dgm:t>
    </dgm:pt>
    <dgm:pt modelId="{347D0D83-196D-4ACE-95D8-CD164212347B}" type="parTrans" cxnId="{4F7CA4AE-94FE-4378-A583-281ED01F3A26}">
      <dgm:prSet/>
      <dgm:spPr/>
      <dgm:t>
        <a:bodyPr/>
        <a:lstStyle/>
        <a:p>
          <a:endParaRPr lang="en-US"/>
        </a:p>
      </dgm:t>
    </dgm:pt>
    <dgm:pt modelId="{EE1B103E-6B40-4F05-8FE6-0D6F6D6931A3}" type="sibTrans" cxnId="{4F7CA4AE-94FE-4378-A583-281ED01F3A26}">
      <dgm:prSet/>
      <dgm:spPr/>
      <dgm:t>
        <a:bodyPr/>
        <a:lstStyle/>
        <a:p>
          <a:endParaRPr lang="en-US"/>
        </a:p>
      </dgm:t>
    </dgm:pt>
    <dgm:pt modelId="{36D4806C-AE25-4E91-9B88-8BF5C9452983}" type="pres">
      <dgm:prSet presAssocID="{8BBD982B-F274-4BA3-8F19-028AA15117A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B809E7-2714-4A1C-8088-364AEDD16A01}" type="pres">
      <dgm:prSet presAssocID="{8BBD982B-F274-4BA3-8F19-028AA15117A4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35E588BC-B912-41E7-8FE4-5E69DDB0B75C}" type="pres">
      <dgm:prSet presAssocID="{8BBD982B-F274-4BA3-8F19-028AA15117A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46453-E03A-4FEA-810C-789C72213978}" type="pres">
      <dgm:prSet presAssocID="{8BBD982B-F274-4BA3-8F19-028AA15117A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A90BC-1861-4097-AA78-74EF50BD1881}" type="pres">
      <dgm:prSet presAssocID="{8BBD982B-F274-4BA3-8F19-028AA15117A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93CA9-0D13-4DBC-9F31-B51B5584EA0E}" type="pres">
      <dgm:prSet presAssocID="{8BBD982B-F274-4BA3-8F19-028AA15117A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D664B-059B-4E9E-AD8F-5E5B88BCA5A9}" type="pres">
      <dgm:prSet presAssocID="{8BBD982B-F274-4BA3-8F19-028AA15117A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8A360-0CCC-47AB-BF65-A97DDE5A4542}" type="pres">
      <dgm:prSet presAssocID="{8BBD982B-F274-4BA3-8F19-028AA15117A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327AD-B8A0-477C-B32B-011C8190E427}" type="pres">
      <dgm:prSet presAssocID="{8BBD982B-F274-4BA3-8F19-028AA15117A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627B9-756A-45BB-A725-DD9E5A47E59B}" type="pres">
      <dgm:prSet presAssocID="{8BBD982B-F274-4BA3-8F19-028AA15117A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E01B2-4DB9-4FF6-A1EF-7FE71714331A}" type="pres">
      <dgm:prSet presAssocID="{8BBD982B-F274-4BA3-8F19-028AA15117A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80596A-EA73-4705-A5C3-6DF415B357F4}" type="pres">
      <dgm:prSet presAssocID="{8BBD982B-F274-4BA3-8F19-028AA15117A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2D895-E29E-4F94-8562-D86857379B3C}" type="pres">
      <dgm:prSet presAssocID="{8BBD982B-F274-4BA3-8F19-028AA15117A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EBECDF-DAE3-4771-AEF1-B6E1813CFCD2}" type="presOf" srcId="{B74F6A51-714F-4AA7-B42B-E7F20847B954}" destId="{D82327AD-B8A0-477C-B32B-011C8190E427}" srcOrd="0" destOrd="0" presId="urn:microsoft.com/office/officeart/2005/8/layout/vProcess5"/>
    <dgm:cxn modelId="{915444B0-3215-40B6-A5E2-D59AAAE4C135}" type="presOf" srcId="{63F601AF-EA35-4E0A-A9D9-C60ACFB6BC55}" destId="{93D8A360-0CCC-47AB-BF65-A97DDE5A4542}" srcOrd="0" destOrd="0" presId="urn:microsoft.com/office/officeart/2005/8/layout/vProcess5"/>
    <dgm:cxn modelId="{5F6A55D0-19B3-4B06-AF76-D1EEAE5C2B53}" type="presOf" srcId="{347A4B58-92E3-49B2-BBF5-15BF5A0F478B}" destId="{523D664B-059B-4E9E-AD8F-5E5B88BCA5A9}" srcOrd="0" destOrd="0" presId="urn:microsoft.com/office/officeart/2005/8/layout/vProcess5"/>
    <dgm:cxn modelId="{C0F5E9AA-C4AF-432F-A4BC-27C26576DB60}" type="presOf" srcId="{25761703-EE26-4CA8-B049-3F157889CE06}" destId="{268A90BC-1861-4097-AA78-74EF50BD1881}" srcOrd="0" destOrd="0" presId="urn:microsoft.com/office/officeart/2005/8/layout/vProcess5"/>
    <dgm:cxn modelId="{769144AB-E2A3-41E0-9B5B-2A89BA136988}" type="presOf" srcId="{E731978B-F94B-47D7-AFDE-5668EE8523C9}" destId="{EED93CA9-0D13-4DBC-9F31-B51B5584EA0E}" srcOrd="0" destOrd="0" presId="urn:microsoft.com/office/officeart/2005/8/layout/vProcess5"/>
    <dgm:cxn modelId="{C9FFD5FB-73AB-4DBF-8970-C61F53EB5005}" type="presOf" srcId="{964A18CD-1B5D-4A7E-B182-2927E17348E0}" destId="{FBDE01B2-4DB9-4FF6-A1EF-7FE71714331A}" srcOrd="1" destOrd="0" presId="urn:microsoft.com/office/officeart/2005/8/layout/vProcess5"/>
    <dgm:cxn modelId="{4F7CA4AE-94FE-4378-A583-281ED01F3A26}" srcId="{8BBD982B-F274-4BA3-8F19-028AA15117A4}" destId="{E731978B-F94B-47D7-AFDE-5668EE8523C9}" srcOrd="3" destOrd="0" parTransId="{347D0D83-196D-4ACE-95D8-CD164212347B}" sibTransId="{EE1B103E-6B40-4F05-8FE6-0D6F6D6931A3}"/>
    <dgm:cxn modelId="{3C1A6E9E-B7BC-47F4-9678-672D9CE39A9B}" type="presOf" srcId="{E731978B-F94B-47D7-AFDE-5668EE8523C9}" destId="{3AF2D895-E29E-4F94-8562-D86857379B3C}" srcOrd="1" destOrd="0" presId="urn:microsoft.com/office/officeart/2005/8/layout/vProcess5"/>
    <dgm:cxn modelId="{CBEF7FDF-D7B4-4B23-9B6D-AAD78BB2BFE4}" type="presOf" srcId="{8BBD982B-F274-4BA3-8F19-028AA15117A4}" destId="{36D4806C-AE25-4E91-9B88-8BF5C9452983}" srcOrd="0" destOrd="0" presId="urn:microsoft.com/office/officeart/2005/8/layout/vProcess5"/>
    <dgm:cxn modelId="{1F9EB73F-FEA4-4EEE-8E99-F18C18D79153}" type="presOf" srcId="{25761703-EE26-4CA8-B049-3F157889CE06}" destId="{6080596A-EA73-4705-A5C3-6DF415B357F4}" srcOrd="1" destOrd="0" presId="urn:microsoft.com/office/officeart/2005/8/layout/vProcess5"/>
    <dgm:cxn modelId="{B4023F34-1758-4145-893F-044E6D16D52E}" srcId="{8BBD982B-F274-4BA3-8F19-028AA15117A4}" destId="{25761703-EE26-4CA8-B049-3F157889CE06}" srcOrd="2" destOrd="0" parTransId="{5EE1D751-E7E3-4E30-AC49-4C8227478F52}" sibTransId="{B74F6A51-714F-4AA7-B42B-E7F20847B954}"/>
    <dgm:cxn modelId="{0844CF87-E7D9-4253-A361-6CCEBCD91AD3}" type="presOf" srcId="{964A18CD-1B5D-4A7E-B182-2927E17348E0}" destId="{A7C46453-E03A-4FEA-810C-789C72213978}" srcOrd="0" destOrd="0" presId="urn:microsoft.com/office/officeart/2005/8/layout/vProcess5"/>
    <dgm:cxn modelId="{57D1E1FE-AB13-4507-B39B-15BDE576AB21}" srcId="{8BBD982B-F274-4BA3-8F19-028AA15117A4}" destId="{964A18CD-1B5D-4A7E-B182-2927E17348E0}" srcOrd="1" destOrd="0" parTransId="{90C13AAE-4246-46D9-9B6E-D27D7FCA92D1}" sibTransId="{63F601AF-EA35-4E0A-A9D9-C60ACFB6BC55}"/>
    <dgm:cxn modelId="{799996EF-2CE1-44E8-8324-3FC7FCBA5F51}" type="presOf" srcId="{7BF07599-40A3-43F8-B74C-B9C9D197B9C8}" destId="{71D627B9-756A-45BB-A725-DD9E5A47E59B}" srcOrd="1" destOrd="0" presId="urn:microsoft.com/office/officeart/2005/8/layout/vProcess5"/>
    <dgm:cxn modelId="{B0DAC2FD-EDA1-441B-A845-0C1964D6B924}" srcId="{8BBD982B-F274-4BA3-8F19-028AA15117A4}" destId="{7BF07599-40A3-43F8-B74C-B9C9D197B9C8}" srcOrd="0" destOrd="0" parTransId="{05A33227-C3A2-40A7-900E-1D070E545DAC}" sibTransId="{347A4B58-92E3-49B2-BBF5-15BF5A0F478B}"/>
    <dgm:cxn modelId="{C05143CF-49A6-44F8-8AA7-1519DD4AF724}" type="presOf" srcId="{7BF07599-40A3-43F8-B74C-B9C9D197B9C8}" destId="{35E588BC-B912-41E7-8FE4-5E69DDB0B75C}" srcOrd="0" destOrd="0" presId="urn:microsoft.com/office/officeart/2005/8/layout/vProcess5"/>
    <dgm:cxn modelId="{5B872482-9659-4C6A-A35D-9AE55DEC4EF1}" type="presParOf" srcId="{36D4806C-AE25-4E91-9B88-8BF5C9452983}" destId="{C0B809E7-2714-4A1C-8088-364AEDD16A01}" srcOrd="0" destOrd="0" presId="urn:microsoft.com/office/officeart/2005/8/layout/vProcess5"/>
    <dgm:cxn modelId="{9E4F7C04-F7F2-47F4-ABAD-EAFB0AF64311}" type="presParOf" srcId="{36D4806C-AE25-4E91-9B88-8BF5C9452983}" destId="{35E588BC-B912-41E7-8FE4-5E69DDB0B75C}" srcOrd="1" destOrd="0" presId="urn:microsoft.com/office/officeart/2005/8/layout/vProcess5"/>
    <dgm:cxn modelId="{34533102-9659-4581-AE1E-FE8756C1CD52}" type="presParOf" srcId="{36D4806C-AE25-4E91-9B88-8BF5C9452983}" destId="{A7C46453-E03A-4FEA-810C-789C72213978}" srcOrd="2" destOrd="0" presId="urn:microsoft.com/office/officeart/2005/8/layout/vProcess5"/>
    <dgm:cxn modelId="{7BD0F128-194B-44DB-A550-17AA9DE95E49}" type="presParOf" srcId="{36D4806C-AE25-4E91-9B88-8BF5C9452983}" destId="{268A90BC-1861-4097-AA78-74EF50BD1881}" srcOrd="3" destOrd="0" presId="urn:microsoft.com/office/officeart/2005/8/layout/vProcess5"/>
    <dgm:cxn modelId="{AD90BAF5-71D3-4330-B433-90960AFB4468}" type="presParOf" srcId="{36D4806C-AE25-4E91-9B88-8BF5C9452983}" destId="{EED93CA9-0D13-4DBC-9F31-B51B5584EA0E}" srcOrd="4" destOrd="0" presId="urn:microsoft.com/office/officeart/2005/8/layout/vProcess5"/>
    <dgm:cxn modelId="{D397276A-A7AD-48C0-881C-AFC76CED732D}" type="presParOf" srcId="{36D4806C-AE25-4E91-9B88-8BF5C9452983}" destId="{523D664B-059B-4E9E-AD8F-5E5B88BCA5A9}" srcOrd="5" destOrd="0" presId="urn:microsoft.com/office/officeart/2005/8/layout/vProcess5"/>
    <dgm:cxn modelId="{C262EE27-F152-4F2B-B852-01E5F8FA7742}" type="presParOf" srcId="{36D4806C-AE25-4E91-9B88-8BF5C9452983}" destId="{93D8A360-0CCC-47AB-BF65-A97DDE5A4542}" srcOrd="6" destOrd="0" presId="urn:microsoft.com/office/officeart/2005/8/layout/vProcess5"/>
    <dgm:cxn modelId="{7DB64576-3D88-4595-AA96-C64A46FC42EE}" type="presParOf" srcId="{36D4806C-AE25-4E91-9B88-8BF5C9452983}" destId="{D82327AD-B8A0-477C-B32B-011C8190E427}" srcOrd="7" destOrd="0" presId="urn:microsoft.com/office/officeart/2005/8/layout/vProcess5"/>
    <dgm:cxn modelId="{9069CA2E-E419-40F5-AB0A-6CDC51FB6F0B}" type="presParOf" srcId="{36D4806C-AE25-4E91-9B88-8BF5C9452983}" destId="{71D627B9-756A-45BB-A725-DD9E5A47E59B}" srcOrd="8" destOrd="0" presId="urn:microsoft.com/office/officeart/2005/8/layout/vProcess5"/>
    <dgm:cxn modelId="{815C5B4D-46F6-4325-B8ED-78044090013F}" type="presParOf" srcId="{36D4806C-AE25-4E91-9B88-8BF5C9452983}" destId="{FBDE01B2-4DB9-4FF6-A1EF-7FE71714331A}" srcOrd="9" destOrd="0" presId="urn:microsoft.com/office/officeart/2005/8/layout/vProcess5"/>
    <dgm:cxn modelId="{010AB9DB-6F45-406F-A23D-F8B4B54AC035}" type="presParOf" srcId="{36D4806C-AE25-4E91-9B88-8BF5C9452983}" destId="{6080596A-EA73-4705-A5C3-6DF415B357F4}" srcOrd="10" destOrd="0" presId="urn:microsoft.com/office/officeart/2005/8/layout/vProcess5"/>
    <dgm:cxn modelId="{44BC0272-40F4-4FE8-8A9B-7B8372F86534}" type="presParOf" srcId="{36D4806C-AE25-4E91-9B88-8BF5C9452983}" destId="{3AF2D895-E29E-4F94-8562-D86857379B3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A548EC-19AA-46DB-B997-6F2B6724B389}">
      <dsp:nvSpPr>
        <dsp:cNvPr id="0" name=""/>
        <dsp:cNvSpPr/>
      </dsp:nvSpPr>
      <dsp:spPr>
        <a:xfrm>
          <a:off x="281532" y="1866"/>
          <a:ext cx="4001882" cy="2401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400" kern="1200" dirty="0" smtClean="0"/>
            <a:t>Concept and origin of Human Rights</a:t>
          </a:r>
          <a:endParaRPr lang="en-IN" sz="3400" kern="1200" dirty="0"/>
        </a:p>
      </dsp:txBody>
      <dsp:txXfrm>
        <a:off x="281532" y="1866"/>
        <a:ext cx="4001882" cy="2401129"/>
      </dsp:txXfrm>
    </dsp:sp>
    <dsp:sp modelId="{17627D50-D104-428F-AC11-FB9EFE1F561A}">
      <dsp:nvSpPr>
        <dsp:cNvPr id="0" name=""/>
        <dsp:cNvSpPr/>
      </dsp:nvSpPr>
      <dsp:spPr>
        <a:xfrm>
          <a:off x="4683603" y="1866"/>
          <a:ext cx="4001882" cy="2401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400" kern="1200" dirty="0" smtClean="0"/>
            <a:t>Mandates of United Nations</a:t>
          </a:r>
          <a:endParaRPr lang="en-IN" sz="3400" kern="1200" dirty="0"/>
        </a:p>
      </dsp:txBody>
      <dsp:txXfrm>
        <a:off x="4683603" y="1866"/>
        <a:ext cx="4001882" cy="2401129"/>
      </dsp:txXfrm>
    </dsp:sp>
    <dsp:sp modelId="{E6E8D99F-120D-4B5B-BFBF-5A093D9EB69A}">
      <dsp:nvSpPr>
        <dsp:cNvPr id="0" name=""/>
        <dsp:cNvSpPr/>
      </dsp:nvSpPr>
      <dsp:spPr>
        <a:xfrm>
          <a:off x="281532" y="2803184"/>
          <a:ext cx="4001882" cy="2401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400" kern="1200" dirty="0" smtClean="0"/>
            <a:t>Difference between Human rights and Fundamental rights</a:t>
          </a:r>
          <a:endParaRPr lang="en-IN" sz="3400" kern="1200" dirty="0"/>
        </a:p>
      </dsp:txBody>
      <dsp:txXfrm>
        <a:off x="281532" y="2803184"/>
        <a:ext cx="4001882" cy="2401129"/>
      </dsp:txXfrm>
    </dsp:sp>
    <dsp:sp modelId="{E085FAF2-B8DC-43E2-B58F-26F97E332167}">
      <dsp:nvSpPr>
        <dsp:cNvPr id="0" name=""/>
        <dsp:cNvSpPr/>
      </dsp:nvSpPr>
      <dsp:spPr>
        <a:xfrm>
          <a:off x="4683603" y="2803184"/>
          <a:ext cx="4001882" cy="2401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Pr</a:t>
          </a:r>
          <a:r>
            <a:rPr lang="en-IN" sz="3400" kern="1200" dirty="0" smtClean="0"/>
            <a:t>evalent Human Rights in India</a:t>
          </a:r>
          <a:endParaRPr lang="en-IN" sz="3400" kern="1200" dirty="0"/>
        </a:p>
      </dsp:txBody>
      <dsp:txXfrm>
        <a:off x="4683603" y="2803184"/>
        <a:ext cx="4001882" cy="24011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0B16B0-1CBB-455D-9372-865CA6A6FFD9}">
      <dsp:nvSpPr>
        <dsp:cNvPr id="0" name=""/>
        <dsp:cNvSpPr/>
      </dsp:nvSpPr>
      <dsp:spPr>
        <a:xfrm>
          <a:off x="141758" y="669"/>
          <a:ext cx="4219277" cy="2531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The Laws protecting Human Rights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b="1" kern="1200" dirty="0"/>
        </a:p>
      </dsp:txBody>
      <dsp:txXfrm>
        <a:off x="141758" y="669"/>
        <a:ext cx="4219277" cy="2531566"/>
      </dsp:txXfrm>
    </dsp:sp>
    <dsp:sp modelId="{9A20BC9E-649C-40C6-980A-A4A0D6009764}">
      <dsp:nvSpPr>
        <dsp:cNvPr id="0" name=""/>
        <dsp:cNvSpPr/>
      </dsp:nvSpPr>
      <dsp:spPr>
        <a:xfrm>
          <a:off x="4782963" y="669"/>
          <a:ext cx="4219277" cy="2531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Grave human rights violations</a:t>
          </a:r>
          <a:endParaRPr lang="en-IN" sz="2000" b="1" kern="1200" dirty="0"/>
        </a:p>
      </dsp:txBody>
      <dsp:txXfrm>
        <a:off x="4782963" y="669"/>
        <a:ext cx="4219277" cy="2531566"/>
      </dsp:txXfrm>
    </dsp:sp>
    <dsp:sp modelId="{912912CD-03E1-40C6-916C-C7EAB45D48F1}">
      <dsp:nvSpPr>
        <dsp:cNvPr id="0" name=""/>
        <dsp:cNvSpPr/>
      </dsp:nvSpPr>
      <dsp:spPr>
        <a:xfrm>
          <a:off x="141758" y="2954163"/>
          <a:ext cx="4219277" cy="2531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Institutions governing human rights violations</a:t>
          </a:r>
          <a:endParaRPr lang="en-IN" sz="2000" b="1" kern="1200"/>
        </a:p>
      </dsp:txBody>
      <dsp:txXfrm>
        <a:off x="141758" y="2954163"/>
        <a:ext cx="4219277" cy="2531566"/>
      </dsp:txXfrm>
    </dsp:sp>
    <dsp:sp modelId="{3EEF5A7D-FDA4-4E3D-BC45-C16D9F7A3B44}">
      <dsp:nvSpPr>
        <dsp:cNvPr id="0" name=""/>
        <dsp:cNvSpPr/>
      </dsp:nvSpPr>
      <dsp:spPr>
        <a:xfrm>
          <a:off x="4713219" y="2954163"/>
          <a:ext cx="4219277" cy="2531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Supreme Court view on Human Rights Violation </a:t>
          </a:r>
          <a:endParaRPr lang="en-IN" sz="2000" b="1" kern="1200" dirty="0"/>
        </a:p>
      </dsp:txBody>
      <dsp:txXfrm>
        <a:off x="4713219" y="2954163"/>
        <a:ext cx="4219277" cy="25315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EC23F0-7E1E-41E8-B75E-C5CE87C866F7}">
      <dsp:nvSpPr>
        <dsp:cNvPr id="0" name=""/>
        <dsp:cNvSpPr/>
      </dsp:nvSpPr>
      <dsp:spPr>
        <a:xfrm>
          <a:off x="233245" y="2762"/>
          <a:ext cx="2681443" cy="1608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Lack of legal and Human right Expert</a:t>
          </a:r>
          <a:endParaRPr lang="en-IN" sz="2100" b="1" kern="1200" dirty="0"/>
        </a:p>
      </dsp:txBody>
      <dsp:txXfrm>
        <a:off x="233245" y="2762"/>
        <a:ext cx="2681443" cy="1608866"/>
      </dsp:txXfrm>
    </dsp:sp>
    <dsp:sp modelId="{D596E09F-6B92-448D-9F93-49BCDE36BB92}">
      <dsp:nvSpPr>
        <dsp:cNvPr id="0" name=""/>
        <dsp:cNvSpPr/>
      </dsp:nvSpPr>
      <dsp:spPr>
        <a:xfrm>
          <a:off x="3182834" y="2762"/>
          <a:ext cx="2681443" cy="1608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 NHRC is not independent</a:t>
          </a:r>
          <a:endParaRPr lang="en-IN" sz="2100" b="1" kern="1200" dirty="0"/>
        </a:p>
      </dsp:txBody>
      <dsp:txXfrm>
        <a:off x="3182834" y="2762"/>
        <a:ext cx="2681443" cy="1608866"/>
      </dsp:txXfrm>
    </dsp:sp>
    <dsp:sp modelId="{F21EE673-15FC-4A24-BF9E-09903BDF627A}">
      <dsp:nvSpPr>
        <dsp:cNvPr id="0" name=""/>
        <dsp:cNvSpPr/>
      </dsp:nvSpPr>
      <dsp:spPr>
        <a:xfrm>
          <a:off x="6132422" y="2762"/>
          <a:ext cx="2681443" cy="1608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Prior permission from government</a:t>
          </a:r>
          <a:endParaRPr lang="en-IN" sz="2100" b="1" kern="1200" dirty="0"/>
        </a:p>
      </dsp:txBody>
      <dsp:txXfrm>
        <a:off x="6132422" y="2762"/>
        <a:ext cx="2681443" cy="1608866"/>
      </dsp:txXfrm>
    </dsp:sp>
    <dsp:sp modelId="{81BC5788-8B13-459F-A5B8-C787D2651F2C}">
      <dsp:nvSpPr>
        <dsp:cNvPr id="0" name=""/>
        <dsp:cNvSpPr/>
      </dsp:nvSpPr>
      <dsp:spPr>
        <a:xfrm>
          <a:off x="233245" y="1879773"/>
          <a:ext cx="2681443" cy="1608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NHRC cannot investigate independently, if violation by armed forces. </a:t>
          </a:r>
          <a:endParaRPr lang="en-IN" sz="2100" b="1" kern="1200" dirty="0"/>
        </a:p>
      </dsp:txBody>
      <dsp:txXfrm>
        <a:off x="233245" y="1879773"/>
        <a:ext cx="2681443" cy="1608866"/>
      </dsp:txXfrm>
    </dsp:sp>
    <dsp:sp modelId="{710286BC-5F97-49D4-AE3A-7ADB4F94FC4C}">
      <dsp:nvSpPr>
        <dsp:cNvPr id="0" name=""/>
        <dsp:cNvSpPr/>
      </dsp:nvSpPr>
      <dsp:spPr>
        <a:xfrm>
          <a:off x="3182834" y="1879773"/>
          <a:ext cx="2681443" cy="1608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Qualification is not properly defined</a:t>
          </a:r>
          <a:endParaRPr lang="en-IN" sz="2100" b="1" kern="1200" dirty="0"/>
        </a:p>
      </dsp:txBody>
      <dsp:txXfrm>
        <a:off x="3182834" y="1879773"/>
        <a:ext cx="2681443" cy="1608866"/>
      </dsp:txXfrm>
    </dsp:sp>
    <dsp:sp modelId="{185B5E84-8841-491B-9166-49CBF1151555}">
      <dsp:nvSpPr>
        <dsp:cNvPr id="0" name=""/>
        <dsp:cNvSpPr/>
      </dsp:nvSpPr>
      <dsp:spPr>
        <a:xfrm>
          <a:off x="6132422" y="1879773"/>
          <a:ext cx="2681443" cy="1608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100" b="1" kern="1200" dirty="0" smtClean="0"/>
            <a:t>Lack of </a:t>
          </a:r>
          <a:r>
            <a:rPr lang="en-US" sz="2100" b="1" kern="1200" dirty="0" smtClean="0"/>
            <a:t>awareness</a:t>
          </a:r>
          <a:endParaRPr lang="en-IN" sz="2100" b="1" kern="1200" dirty="0"/>
        </a:p>
      </dsp:txBody>
      <dsp:txXfrm>
        <a:off x="6132422" y="1879773"/>
        <a:ext cx="2681443" cy="1608866"/>
      </dsp:txXfrm>
    </dsp:sp>
    <dsp:sp modelId="{EC2BE6A3-7328-42FD-A399-0233FB86CB82}">
      <dsp:nvSpPr>
        <dsp:cNvPr id="0" name=""/>
        <dsp:cNvSpPr/>
      </dsp:nvSpPr>
      <dsp:spPr>
        <a:xfrm>
          <a:off x="1744507" y="3536063"/>
          <a:ext cx="2681443" cy="1608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100" b="1" kern="1200" dirty="0" smtClean="0"/>
            <a:t>No involvement of Civil Society</a:t>
          </a:r>
          <a:endParaRPr lang="en-IN" sz="2100" b="1" kern="1200" dirty="0"/>
        </a:p>
      </dsp:txBody>
      <dsp:txXfrm>
        <a:off x="1744507" y="3536063"/>
        <a:ext cx="2681443" cy="1608866"/>
      </dsp:txXfrm>
    </dsp:sp>
    <dsp:sp modelId="{CAE0DD36-9009-4E50-818B-1095D32C06FC}">
      <dsp:nvSpPr>
        <dsp:cNvPr id="0" name=""/>
        <dsp:cNvSpPr/>
      </dsp:nvSpPr>
      <dsp:spPr>
        <a:xfrm>
          <a:off x="4716459" y="3536063"/>
          <a:ext cx="2681443" cy="1608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100" b="1" kern="1200" dirty="0" smtClean="0"/>
            <a:t>No powers to punish public servant.</a:t>
          </a:r>
          <a:endParaRPr lang="en-IN" sz="2100" b="1" kern="1200" dirty="0" smtClean="0"/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100" b="1" kern="1200" dirty="0"/>
        </a:p>
      </dsp:txBody>
      <dsp:txXfrm>
        <a:off x="4716459" y="3536063"/>
        <a:ext cx="2681443" cy="16088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E588BC-B912-41E7-8FE4-5E69DDB0B75C}">
      <dsp:nvSpPr>
        <dsp:cNvPr id="0" name=""/>
        <dsp:cNvSpPr/>
      </dsp:nvSpPr>
      <dsp:spPr>
        <a:xfrm>
          <a:off x="0" y="0"/>
          <a:ext cx="6789420" cy="1165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Week 1: Concept of Human Rights.</a:t>
          </a:r>
          <a:endParaRPr lang="en-US" sz="1800" kern="1200" dirty="0"/>
        </a:p>
      </dsp:txBody>
      <dsp:txXfrm>
        <a:off x="0" y="0"/>
        <a:ext cx="5501987" cy="1165097"/>
      </dsp:txXfrm>
    </dsp:sp>
    <dsp:sp modelId="{A7C46453-E03A-4FEA-810C-789C72213978}">
      <dsp:nvSpPr>
        <dsp:cNvPr id="0" name=""/>
        <dsp:cNvSpPr/>
      </dsp:nvSpPr>
      <dsp:spPr>
        <a:xfrm>
          <a:off x="568613" y="1376934"/>
          <a:ext cx="6789420" cy="1165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Week 2: Origin of ‘Human Rights and Supreme Court view point on human rights</a:t>
          </a:r>
          <a:endParaRPr lang="en-US" sz="1800" kern="1200" dirty="0"/>
        </a:p>
      </dsp:txBody>
      <dsp:txXfrm>
        <a:off x="568613" y="1376934"/>
        <a:ext cx="5463493" cy="1165097"/>
      </dsp:txXfrm>
    </dsp:sp>
    <dsp:sp modelId="{268A90BC-1861-4097-AA78-74EF50BD1881}">
      <dsp:nvSpPr>
        <dsp:cNvPr id="0" name=""/>
        <dsp:cNvSpPr/>
      </dsp:nvSpPr>
      <dsp:spPr>
        <a:xfrm>
          <a:off x="1128741" y="2753868"/>
          <a:ext cx="6789420" cy="1165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Week3: Mandates of United Nations and Grave human rights violations in India </a:t>
          </a:r>
          <a:endParaRPr lang="en-US" sz="1800" kern="1200" dirty="0"/>
        </a:p>
      </dsp:txBody>
      <dsp:txXfrm>
        <a:off x="1128741" y="2753868"/>
        <a:ext cx="5471979" cy="1165097"/>
      </dsp:txXfrm>
    </dsp:sp>
    <dsp:sp modelId="{EED93CA9-0D13-4DBC-9F31-B51B5584EA0E}">
      <dsp:nvSpPr>
        <dsp:cNvPr id="0" name=""/>
        <dsp:cNvSpPr/>
      </dsp:nvSpPr>
      <dsp:spPr>
        <a:xfrm>
          <a:off x="1697355" y="4130801"/>
          <a:ext cx="6789420" cy="1165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Week4: Prevalent Human Rights in India and the difference between human rights and fundamental rights</a:t>
          </a:r>
          <a:endParaRPr lang="en-US" sz="1800" kern="1200" dirty="0"/>
        </a:p>
      </dsp:txBody>
      <dsp:txXfrm>
        <a:off x="1697355" y="4130801"/>
        <a:ext cx="5463493" cy="1165097"/>
      </dsp:txXfrm>
    </dsp:sp>
    <dsp:sp modelId="{523D664B-059B-4E9E-AD8F-5E5B88BCA5A9}">
      <dsp:nvSpPr>
        <dsp:cNvPr id="0" name=""/>
        <dsp:cNvSpPr/>
      </dsp:nvSpPr>
      <dsp:spPr>
        <a:xfrm>
          <a:off x="6032107" y="892359"/>
          <a:ext cx="757313" cy="75731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032107" y="892359"/>
        <a:ext cx="757313" cy="757313"/>
      </dsp:txXfrm>
    </dsp:sp>
    <dsp:sp modelId="{93D8A360-0CCC-47AB-BF65-A97DDE5A4542}">
      <dsp:nvSpPr>
        <dsp:cNvPr id="0" name=""/>
        <dsp:cNvSpPr/>
      </dsp:nvSpPr>
      <dsp:spPr>
        <a:xfrm>
          <a:off x="6600721" y="2269293"/>
          <a:ext cx="757313" cy="75731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600721" y="2269293"/>
        <a:ext cx="757313" cy="757313"/>
      </dsp:txXfrm>
    </dsp:sp>
    <dsp:sp modelId="{D82327AD-B8A0-477C-B32B-011C8190E427}">
      <dsp:nvSpPr>
        <dsp:cNvPr id="0" name=""/>
        <dsp:cNvSpPr/>
      </dsp:nvSpPr>
      <dsp:spPr>
        <a:xfrm>
          <a:off x="7160848" y="3646227"/>
          <a:ext cx="757313" cy="75731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160848" y="3646227"/>
        <a:ext cx="757313" cy="75731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E588BC-B912-41E7-8FE4-5E69DDB0B75C}">
      <dsp:nvSpPr>
        <dsp:cNvPr id="0" name=""/>
        <dsp:cNvSpPr/>
      </dsp:nvSpPr>
      <dsp:spPr>
        <a:xfrm>
          <a:off x="0" y="0"/>
          <a:ext cx="6789420" cy="1165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Week 5: Meeting with Human rights Defenders and Working of NHRC</a:t>
          </a:r>
          <a:endParaRPr lang="en-US" sz="1800" kern="1200" dirty="0"/>
        </a:p>
      </dsp:txBody>
      <dsp:txXfrm>
        <a:off x="0" y="0"/>
        <a:ext cx="5501987" cy="1165097"/>
      </dsp:txXfrm>
    </dsp:sp>
    <dsp:sp modelId="{A7C46453-E03A-4FEA-810C-789C72213978}">
      <dsp:nvSpPr>
        <dsp:cNvPr id="0" name=""/>
        <dsp:cNvSpPr/>
      </dsp:nvSpPr>
      <dsp:spPr>
        <a:xfrm>
          <a:off x="568613" y="1376934"/>
          <a:ext cx="6789420" cy="1165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Week 6: </a:t>
          </a:r>
          <a:r>
            <a:rPr lang="en-US" sz="1800" kern="1200" dirty="0" smtClean="0"/>
            <a:t>Recent human rights violation in India and at international level</a:t>
          </a:r>
          <a:endParaRPr lang="en-US" sz="1800" kern="1200" dirty="0"/>
        </a:p>
      </dsp:txBody>
      <dsp:txXfrm>
        <a:off x="568613" y="1376934"/>
        <a:ext cx="5463493" cy="1165097"/>
      </dsp:txXfrm>
    </dsp:sp>
    <dsp:sp modelId="{268A90BC-1861-4097-AA78-74EF50BD1881}">
      <dsp:nvSpPr>
        <dsp:cNvPr id="0" name=""/>
        <dsp:cNvSpPr/>
      </dsp:nvSpPr>
      <dsp:spPr>
        <a:xfrm>
          <a:off x="1128741" y="2753868"/>
          <a:ext cx="6789420" cy="1165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Week 7: </a:t>
          </a:r>
          <a:r>
            <a:rPr lang="en-US" sz="1800" kern="1200" dirty="0" smtClean="0"/>
            <a:t>Elaborate Open Supreme court decision on Human rights</a:t>
          </a:r>
          <a:endParaRPr lang="en-US" sz="1800" kern="1200" dirty="0"/>
        </a:p>
      </dsp:txBody>
      <dsp:txXfrm>
        <a:off x="1128741" y="2753868"/>
        <a:ext cx="5471979" cy="1165097"/>
      </dsp:txXfrm>
    </dsp:sp>
    <dsp:sp modelId="{EED93CA9-0D13-4DBC-9F31-B51B5584EA0E}">
      <dsp:nvSpPr>
        <dsp:cNvPr id="0" name=""/>
        <dsp:cNvSpPr/>
      </dsp:nvSpPr>
      <dsp:spPr>
        <a:xfrm>
          <a:off x="1697355" y="4130801"/>
          <a:ext cx="6789420" cy="1165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Week 8: </a:t>
          </a:r>
          <a:r>
            <a:rPr lang="en-US" sz="1800" kern="1200" dirty="0" smtClean="0"/>
            <a:t>Analyzing the Data and drafting a proposal of reforms. </a:t>
          </a:r>
          <a:endParaRPr lang="en-US" sz="1800" kern="1200" dirty="0"/>
        </a:p>
      </dsp:txBody>
      <dsp:txXfrm>
        <a:off x="1697355" y="4130801"/>
        <a:ext cx="5463493" cy="1165097"/>
      </dsp:txXfrm>
    </dsp:sp>
    <dsp:sp modelId="{523D664B-059B-4E9E-AD8F-5E5B88BCA5A9}">
      <dsp:nvSpPr>
        <dsp:cNvPr id="0" name=""/>
        <dsp:cNvSpPr/>
      </dsp:nvSpPr>
      <dsp:spPr>
        <a:xfrm>
          <a:off x="6032107" y="892359"/>
          <a:ext cx="757313" cy="75731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032107" y="892359"/>
        <a:ext cx="757313" cy="757313"/>
      </dsp:txXfrm>
    </dsp:sp>
    <dsp:sp modelId="{93D8A360-0CCC-47AB-BF65-A97DDE5A4542}">
      <dsp:nvSpPr>
        <dsp:cNvPr id="0" name=""/>
        <dsp:cNvSpPr/>
      </dsp:nvSpPr>
      <dsp:spPr>
        <a:xfrm>
          <a:off x="6600721" y="2269293"/>
          <a:ext cx="757313" cy="75731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600721" y="2269293"/>
        <a:ext cx="757313" cy="757313"/>
      </dsp:txXfrm>
    </dsp:sp>
    <dsp:sp modelId="{D82327AD-B8A0-477C-B32B-011C8190E427}">
      <dsp:nvSpPr>
        <dsp:cNvPr id="0" name=""/>
        <dsp:cNvSpPr/>
      </dsp:nvSpPr>
      <dsp:spPr>
        <a:xfrm>
          <a:off x="7160848" y="3646227"/>
          <a:ext cx="757313" cy="75731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160848" y="3646227"/>
        <a:ext cx="757313" cy="757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83DE5B9-30C7-4A03-97AD-9BE890E64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956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2150"/>
            <a:ext cx="4611688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1500"/>
            <a:ext cx="555625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9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B69A90-6A35-4F36-8F07-415365909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48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spcBef>
        <a:spcPct val="30000"/>
      </a:spcBef>
      <a:spcAft>
        <a:spcPct val="0"/>
      </a:spcAft>
      <a:buChar char="•"/>
      <a:defRPr sz="1000" b="1" kern="1200">
        <a:solidFill>
          <a:schemeClr val="tx1"/>
        </a:solidFill>
        <a:latin typeface="Myriad Pro" pitchFamily="34" charset="0"/>
        <a:ea typeface="+mn-ea"/>
        <a:cs typeface="+mn-cs"/>
      </a:defRPr>
    </a:lvl1pPr>
    <a:lvl2pPr marL="682625" indent="-287338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2pPr>
    <a:lvl3pPr marL="1092200" indent="-17780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3pPr>
    <a:lvl4pPr marL="1541463" indent="-169863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4pPr>
    <a:lvl5pPr marL="2060575" indent="-231775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>
              <a:buFontTx/>
              <a:buNone/>
            </a:pPr>
            <a:endParaRPr lang="en-US" dirty="0"/>
          </a:p>
          <a:p>
            <a:pPr lvl="0">
              <a:buFontTx/>
              <a:buNone/>
            </a:pPr>
            <a:r>
              <a:rPr lang="en-US" dirty="0"/>
              <a:t>Graphics, tables, and graphs</a:t>
            </a:r>
          </a:p>
          <a:p>
            <a:pPr lvl="0"/>
            <a:r>
              <a:rPr lang="en-US" dirty="0"/>
              <a:t>Keep it simple: If possible, use consistent, non-distracting styles and colors.</a:t>
            </a:r>
          </a:p>
          <a:p>
            <a:pPr lvl="0"/>
            <a:r>
              <a:rPr lang="en-US" dirty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371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0863" y="508000"/>
            <a:ext cx="3165475" cy="2373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200" dirty="0" smtClean="0"/>
              <a:t>Include a timeline for the project, clearly marking milestones</a:t>
            </a:r>
            <a:r>
              <a:rPr lang="en-US" sz="1200" baseline="0" dirty="0" smtClean="0"/>
              <a:t>  and </a:t>
            </a:r>
            <a:r>
              <a:rPr lang="en-US" sz="1200" dirty="0" smtClean="0"/>
              <a:t>highlight where the project is now.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572333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0863" y="508000"/>
            <a:ext cx="3165475" cy="2373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200" dirty="0" smtClean="0"/>
              <a:t>Include a timeline for the project, clearly mark</a:t>
            </a:r>
            <a:r>
              <a:rPr lang="en-US" sz="1200" baseline="0" dirty="0" smtClean="0"/>
              <a:t> the</a:t>
            </a:r>
            <a:r>
              <a:rPr lang="en-US" sz="1200" dirty="0" smtClean="0"/>
              <a:t> milestones that need to be achieved</a:t>
            </a:r>
            <a:r>
              <a:rPr lang="en-US" sz="1200" baseline="0" dirty="0" smtClean="0"/>
              <a:t> </a:t>
            </a:r>
            <a:r>
              <a:rPr lang="en-US" sz="1200" dirty="0" smtClean="0"/>
              <a:t>and highlight your plans for future.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987410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Anything</a:t>
            </a:r>
            <a:r>
              <a:rPr lang="en-US" baseline="0" dirty="0" smtClean="0"/>
              <a:t> more that you want to add about your future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193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442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381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Prepare slides for the appendix in</a:t>
            </a:r>
            <a:r>
              <a:rPr lang="en-US" baseline="0" dirty="0" smtClean="0"/>
              <a:t> the event that more details or supplemental slides are needed.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22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381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Document all the references</a:t>
            </a:r>
            <a:r>
              <a:rPr lang="en-US" baseline="0" dirty="0" smtClean="0"/>
              <a:t> used for the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9012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Outlines context, background and purpose of the project.</a:t>
            </a:r>
          </a:p>
          <a:p>
            <a:endParaRPr lang="en-US" sz="1400" dirty="0" smtClean="0"/>
          </a:p>
          <a:p>
            <a:r>
              <a:rPr lang="en-US" baseline="0" dirty="0" smtClean="0"/>
              <a:t>Define the scope of this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71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Define</a:t>
            </a:r>
            <a:r>
              <a:rPr lang="en-US" baseline="0" dirty="0" smtClean="0"/>
              <a:t> the goals and objectives of this project. What is it that we are trying to achieve out of this project?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1117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D861C-284D-4A5B-8E2A-7761530729D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3000" dirty="0" smtClean="0">
                <a:solidFill>
                  <a:srgbClr val="CE4700"/>
                </a:solidFill>
                <a:latin typeface="Arial" charset="0"/>
                <a:cs typeface="Arial" charset="0"/>
                <a:sym typeface="Arial" charset="0"/>
              </a:rPr>
              <a:t>OBLIGATIONS UNDER HUMAN RIGHTS TREATIES:</a:t>
            </a:r>
          </a:p>
          <a:p>
            <a:pPr eaLnBrk="1" hangingPunct="1">
              <a:lnSpc>
                <a:spcPct val="160000"/>
              </a:lnSpc>
            </a:pPr>
            <a:r>
              <a:rPr lang="en-US" sz="3000" dirty="0" smtClean="0">
                <a:latin typeface="Arial" charset="0"/>
                <a:cs typeface="Arial" charset="0"/>
                <a:sym typeface="Arial" charset="0"/>
              </a:rPr>
              <a:t>States should:</a:t>
            </a:r>
          </a:p>
          <a:p>
            <a:pPr eaLnBrk="1" hangingPunct="1">
              <a:lnSpc>
                <a:spcPct val="160000"/>
              </a:lnSpc>
              <a:buClr>
                <a:srgbClr val="CE4700"/>
              </a:buClr>
              <a:buFont typeface="Times" pitchFamily="18" charset="0"/>
              <a:buChar char="•"/>
            </a:pPr>
            <a:r>
              <a:rPr lang="en-US" sz="3000" dirty="0" smtClean="0">
                <a:latin typeface="Arial" charset="0"/>
                <a:cs typeface="Arial" charset="0"/>
                <a:sym typeface="Arial" charset="0"/>
              </a:rPr>
              <a:t>Domesticate treaties.</a:t>
            </a:r>
          </a:p>
          <a:p>
            <a:pPr eaLnBrk="1" hangingPunct="1">
              <a:lnSpc>
                <a:spcPct val="160000"/>
              </a:lnSpc>
              <a:buClr>
                <a:srgbClr val="CE4700"/>
              </a:buClr>
              <a:buFont typeface="Times" pitchFamily="18" charset="0"/>
              <a:buChar char="•"/>
            </a:pPr>
            <a:r>
              <a:rPr lang="en-US" sz="3000" dirty="0" smtClean="0">
                <a:latin typeface="Arial" charset="0"/>
                <a:cs typeface="Arial" charset="0"/>
                <a:sym typeface="Arial" charset="0"/>
              </a:rPr>
              <a:t>Give effect to treaty provisions.</a:t>
            </a:r>
          </a:p>
          <a:p>
            <a:pPr eaLnBrk="1" hangingPunct="1">
              <a:lnSpc>
                <a:spcPct val="160000"/>
              </a:lnSpc>
              <a:buClr>
                <a:srgbClr val="CE4700"/>
              </a:buClr>
              <a:buFont typeface="Times" pitchFamily="18" charset="0"/>
              <a:buChar char="•"/>
            </a:pPr>
            <a:r>
              <a:rPr lang="en-US" sz="3000" dirty="0" smtClean="0">
                <a:latin typeface="Arial" charset="0"/>
                <a:cs typeface="Arial" charset="0"/>
                <a:sym typeface="Arial" charset="0"/>
              </a:rPr>
              <a:t>Submit state reports to treaty bodies.</a:t>
            </a:r>
          </a:p>
          <a:p>
            <a:pPr eaLnBrk="1" hangingPunct="1">
              <a:lnSpc>
                <a:spcPct val="160000"/>
              </a:lnSpc>
              <a:buClr>
                <a:srgbClr val="CE4700"/>
              </a:buClr>
              <a:buFont typeface="Times" pitchFamily="18" charset="0"/>
              <a:buChar char="•"/>
            </a:pPr>
            <a:r>
              <a:rPr lang="en-US" sz="3000" dirty="0" smtClean="0">
                <a:latin typeface="Arial" charset="0"/>
                <a:cs typeface="Arial" charset="0"/>
                <a:sym typeface="Arial" charset="0"/>
              </a:rPr>
              <a:t>Involve civil society.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the scope,</a:t>
            </a:r>
            <a:r>
              <a:rPr lang="en-US" baseline="0" dirty="0" smtClean="0"/>
              <a:t> boundaries and limits of your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963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how research is done and outlines how the data was collected to support your findings?</a:t>
            </a:r>
          </a:p>
          <a:p>
            <a:r>
              <a:rPr lang="en-US" dirty="0" smtClean="0"/>
              <a:t>Outline what methodology you used in your research i.e. what you did and how you did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181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Mention</a:t>
            </a:r>
            <a:r>
              <a:rPr lang="en-US" baseline="0" dirty="0" smtClean="0"/>
              <a:t> all the visits, meetings and interviews along with the key findings, you have done so far, in their respective rows.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1460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section report some facts and key findings made by you either by </a:t>
            </a:r>
            <a:r>
              <a:rPr lang="en-US" baseline="0" dirty="0" smtClean="0"/>
              <a:t>the analysis of the data collected by you or thorough field visits or literature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104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section,</a:t>
            </a:r>
            <a:r>
              <a:rPr lang="en-US" baseline="0" dirty="0" smtClean="0"/>
              <a:t> mention the recommendations and if implemented what would be the scope of improvement and what strategy you have in mind for implementing these recommendations.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42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281958" name="Rectangle 38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1959" name="Rectangle 3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FDC2-D438-4865-9F55-F9E7E0533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7083-F219-465A-856B-336EF223B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3100" y="177800"/>
            <a:ext cx="1824038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3213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9058-E42C-4124-B6EE-008E5798A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61950" y="6688138"/>
            <a:ext cx="1522413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2009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6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05B74-98C1-4BA3-9AB8-939509A56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A1FC-E62A-4A67-880B-762D7CB2B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B5F4-8012-439F-95EE-93F6880E7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120015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1950" y="1044575"/>
            <a:ext cx="120173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F7FB-67AB-4F99-8D93-FB9234E54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0D16A-5DBC-4415-9342-D7AA471FB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6E8A9-41DC-4CBC-AE67-80ABC93A1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2FD60-8E18-47EA-9608-2CB3CD4BB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3AFF-97F5-453A-A6CC-2AAF6375B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C8F7F-D967-42A6-B355-A3CDBE016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177800"/>
            <a:ext cx="2139950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9038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02BCD-9B05-4504-8522-560F56206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2910-6ACC-4883-96E5-3564BED7F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5013" y="177800"/>
            <a:ext cx="18446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383213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6BEE9-79A8-4F65-8CAC-EEC3CD479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371475" y="6686778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5148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1482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2521F-C680-43E0-A9F9-6A62A90CD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1341-7CD6-416B-B0E3-173BF24C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4251325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44575"/>
            <a:ext cx="4252913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4ACC5-6498-49B1-A1D6-9016F6FF6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4D582-5D0B-4C40-A00C-2728F6827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EF6AA-6DD1-4511-9005-8F5FB70F8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9457-6F67-4CF8-AAC6-55B34A559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71658-8D02-4F76-8E90-AD1B414D9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77800"/>
            <a:ext cx="7259638" cy="403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9400" y="1044575"/>
            <a:ext cx="8561388" cy="48815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5AF3F-A127-4EF1-9EE8-0A103F0D3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756C-69E9-4F4D-B4F0-5E7D050B5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8117E-DAF4-4794-97E2-DC15FA3DC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177800"/>
            <a:ext cx="2163763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340475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A098E-0F20-4EBE-9A10-2E8CF12D8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5209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2096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A4BF-6DCE-4F77-A55B-8CFE04DE7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134784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CE58-B0D1-4929-8C9F-29CA91866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F4E1-4027-4A8D-BBB2-9DC9A4966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387475"/>
            <a:ext cx="4251325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387475"/>
            <a:ext cx="4252913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CAA0-32F5-460E-930C-C400871D0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F4FA-A8D9-4548-A46C-C8C46A85C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E3B8-5BDA-455F-9614-B1CCC4648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A7496-C2C7-4044-83D0-688A6483B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8793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79364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447675" y="3886200"/>
            <a:ext cx="3455988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tabLst/>
              <a:defRPr sz="2400">
                <a:latin typeface="AdobeCorpID MyriadRgScn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14296-3786-4CAB-9D14-A5F2B07A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27103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03B5-8316-44A7-8424-6A5939733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E3E6E-494F-47B7-B3F1-49589FE8B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FC5BA-AD1A-4AFE-ACC8-A7BB1D44F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177800"/>
            <a:ext cx="2163763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340475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78970-DEE0-4C9D-B3C9-D18AC6E37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84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84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E3EF-C9E3-4623-BBC3-BDC541BF9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134783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4EB7A-B137-413E-BD67-53B436C76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615AD-21A4-4909-8078-11F2F54E9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506538"/>
            <a:ext cx="12001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1950" y="1506538"/>
            <a:ext cx="1201738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endParaRPr lang="en-US" dirty="0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95BAA-2F74-4DC1-A5AA-61B096CF7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3509-15FA-4684-81E1-66465A310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A4E2E-C7A9-4DB0-AA6D-187903D1A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E39DE-5504-4A90-9672-6C861778B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E53A-377C-4C60-B3BE-B7D97FFA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A0DF-CEA3-4991-A9F1-D548DBAAF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595E9-0BBE-4DAC-B718-F461B4063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45EE-CDFC-4B15-ACC7-F5DB8717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4863" y="177800"/>
            <a:ext cx="1868487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453063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EB6F-4E55-4EA3-B24C-3580C615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36945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45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7813C1E7-DFDD-44F7-B873-BF298E903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52982" y="234379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AC26-D696-48F9-9BDC-FEF4BAF40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D5F2-DDDC-41FD-A902-87DC339B2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9175" y="1044575"/>
            <a:ext cx="192563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7213" y="1044575"/>
            <a:ext cx="1925637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53929-2230-4DA2-B1D4-826EECA24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9EAA3-9DC4-41D8-9929-F896686A0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1971B-D332-4EC7-B68D-2C104C957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DC8A3-AC32-42A7-96F6-8842E609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814B-870A-4F76-BA43-E741D4D5C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C30E-7B07-4274-9942-269139DF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0CC5-620C-4CBA-BA82-A62DAB0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ABB5-8823-415A-B316-2159D18AB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39822-361E-4714-9735-1D92497EA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6778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369255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25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4F2E784C-0CA0-4053-AC97-A38B5F04A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324925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88F67-A270-4EEE-9E89-10E4BB982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16673-9823-4CD0-9CFA-C17AB2182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1944688" cy="224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6488" y="1044575"/>
            <a:ext cx="1946275" cy="224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3930-ACF2-4707-A229-42531F8DF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3DED-EB75-4297-9C06-A8D3BAA9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8D395-F3A5-4F4C-886E-92DFF5B1B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2B21A-CC10-4399-AD9B-4B740FED7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1B69C-7561-4838-BDAA-4290ADECC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B1F41-1D0E-4F0B-97C7-A1C0DD660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8A2FD-0D2C-4D50-A698-E0D7599FB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1E560-25A8-4BEB-8FA4-40CBEAA0A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46750" y="177800"/>
            <a:ext cx="1820863" cy="3108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314950" cy="3108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D8911-BB90-4A5F-8A05-0A3ABA742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463360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3360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D1BC3E21-20A5-49C2-AB67-EF7A76B1A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68E5-89E8-4E13-8054-9FEB70E65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66E1-69EA-416D-B838-D6C4AA226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4F1D-621D-4CC6-97C4-3D6CDBE2E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3579813"/>
            <a:ext cx="4194175" cy="239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975" y="3579813"/>
            <a:ext cx="4195763" cy="239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5AFA4-06C7-4DA4-B076-3B324F4C4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BE8AF-819C-40E7-AEDB-B398FFF38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079B8-9E15-4EF1-840E-4E98931BF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A9A52-C8DC-416D-9806-FCFEB13D3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F532-1D91-48FB-A70F-C31112115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2EC00-3B7C-44D1-AE4C-D16243264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54835-1AB2-4F55-8979-C57E5C003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77800"/>
            <a:ext cx="2135188" cy="5797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54750" cy="5797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4E26F-70B0-4F3C-9F29-43BB6FCE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6A6AC7E1-B2D2-4B6F-8F53-C71E47D23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8924-A8A6-4643-9CCF-70F4A4FB7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FAC93-9AC5-40D9-9B93-1E342C4D7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FBBB2-53B4-4E68-A178-137B152F0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914400"/>
            <a:ext cx="4241800" cy="2344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914400"/>
            <a:ext cx="4241800" cy="2344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BB9E7-8F58-438E-9EE0-62FA5EC3C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A2EA2-18A0-496E-A682-3EB6B4C15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CBB72-FFAB-45D5-8BE5-415400377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64991-A174-45A5-9A4D-744514445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71D3D-171F-4D2E-87B4-A194BF5BA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12FB9-A077-4575-B85B-2747A6F5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65AF-A695-4DBE-A0CB-734C7127E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177800"/>
            <a:ext cx="2159000" cy="3081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324600" cy="308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1BCE4-6D28-4FF6-A877-5DDD8C588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1EAF2-342F-499F-B070-811F87D6D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BDC8D-6BC5-4960-9185-EAFE2A26F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56912-8463-4753-B47F-33C550736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BF4BF-E71B-4A4C-9F1D-20E611702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9B1C-466E-4C99-8E91-011489AE7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177800"/>
            <a:ext cx="2101850" cy="5948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153150" cy="5948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92A71-4B14-4ABB-BBA5-CFF2A410F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7616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7616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EBB0-E0AC-4298-9E6A-2BE43C798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36288" y="268288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967D0-CA60-43CB-A7DD-6FBC7EA40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BE91F-604B-48C6-83FF-C66E007F1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4549775"/>
            <a:ext cx="4198938" cy="137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4549775"/>
            <a:ext cx="4198937" cy="137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F08F-E1DE-4598-B220-32C6A8D9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5A88C-B8F6-4DB0-9538-4690DFC36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0C18-7AFD-43A8-BB46-E3C562A43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41942-A5D9-4E5C-AF00-EB7B34B3A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38269-7330-4F15-9CF1-11233BFC9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96BD9-9411-4B7C-A95F-B11471913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8413-C072-46FF-A698-271ADF320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A3E5-CB60-4BCE-A132-74BC1B296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657EF-FB3F-44C3-A7EB-CEC0D53A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04173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4173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FEFC9-3436-4992-BAD8-423B7266C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A6A8-D3DD-47F0-A1C8-B80B995AC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0EE-8834-436A-96D5-C2951DE7F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4946650"/>
            <a:ext cx="4198938" cy="97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4946650"/>
            <a:ext cx="4198937" cy="97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2E4F-0D23-4B71-9893-3B055C7CE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C06E2-EDD6-4F1D-8AE7-19D5608D7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42037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044575"/>
            <a:ext cx="420528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DF379-D10F-4153-A6C2-40255A12E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B113-2312-47CB-B110-AF74DD259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96825-E9D9-459A-9698-593098921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8DF14-EA04-4E6C-8FB7-23E98D37A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EECA-D969-4C3F-97B1-F6D344D0C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392A5-8ACD-4A87-87F2-952873342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9BDF-0EB6-4E3B-8756-4B6455DF0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7821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7821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3DB6-DE0B-4A7B-B13D-2304A4E95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0356-75DB-4503-A019-806D1BB96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14F52-72D5-4048-BD2E-1018806B1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3748088"/>
            <a:ext cx="4198938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3748088"/>
            <a:ext cx="4198937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E9EAC-A2DA-4ED9-8DD4-EA42B8182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3607-05EB-4161-A8D8-917557FF5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C563-113A-419D-80B6-079DE01A8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6" y="177800"/>
            <a:ext cx="7351802" cy="403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3C80-DAF2-448B-ABC3-8CB42E94E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77B1-5333-4874-806C-09F149938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B140-49FA-4958-961F-1BDA08B8A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D09A0-C47E-4D9F-86EB-75DC640F2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00AC-0B19-4576-8105-49789B36A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F5D1-A884-4F2C-A166-1B797BFE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026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026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9D28D-359E-43C4-A976-979BA0E2D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6277B-E9A7-4131-B28E-494AA86E6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C047E-00AA-4C8F-BD19-F19DCDFE8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D7A70-06BA-41B3-8E5E-3D85A8DBA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3748088"/>
            <a:ext cx="4198938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3748088"/>
            <a:ext cx="4198937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1FB6E-82DB-4409-BEF4-7CC2DC913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2E8B1-81CA-4219-882C-5760D415D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69578-E59D-4F4E-8807-70E39E6BB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42DC4-12CF-40B4-9D85-1522B9484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99EA6-BA42-444D-9931-FA746572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589E-C593-400F-9DE0-ABDC4C6EA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20BA-A629-46A4-A7CC-375DF17E0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2B7E1-4BEA-4E48-82C7-5F07FE538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231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231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DCE6A-F4BA-475F-9FAC-F745CB42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134784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28C1-3AAB-4731-8182-5685A64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79DBE-FA56-415E-AF68-3645608C0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B58D6-7BED-492D-B2B2-DD09D6D54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85850"/>
            <a:ext cx="4198938" cy="484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085850"/>
            <a:ext cx="4198937" cy="484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7B619-3355-43BC-9B00-F2E74F82C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4DD2F-5FFF-467C-8870-BE6D6A22E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EA55-E9C2-4324-A869-35E88ECA8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FEDDB-3DBE-4309-8AAD-CA173DF7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1F1F-7D12-4BC6-B25A-CA235A9CB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10E48-0371-4ED3-B82C-2C19C7AC6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F6BC7-622E-4741-90F0-7D58E7BCF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8C6A-7D0A-40D7-A000-CC2F7D44C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3521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3521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BF972-D770-4119-950E-13DCE146C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E4F7-60C4-4A47-AC22-C1BFD2ECF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48B3-3C89-416D-AE63-97D3035E2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CA71E-1C92-4CD1-B8CA-7CB5940B7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422275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044575"/>
            <a:ext cx="422433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6A86E-F590-4F61-A613-B3B1B1A65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B882-B384-482B-925E-8DC9DFFE9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5F334-78B1-413F-B120-5B7AE28B9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AFC4-F213-4A1E-9B78-F6862C924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F53B9-6B1E-4016-AED6-AD0D4F87C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E872-3BF8-479C-9603-C4E465A69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B0DB3-C4DD-47DA-88E5-3F87ED382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77800"/>
            <a:ext cx="21494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97613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76977-239E-4BEE-AEDA-5E8DE1C09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26EE5-E445-4703-90E9-2637C6C8D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435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43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9729C-69F1-4EA5-B0E9-3C9978E19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AF4C1-9ABE-4F21-B237-AC7FEC2AD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1E1A8-F5C4-4766-B5A3-6E1F377C8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566863"/>
            <a:ext cx="1925638" cy="4359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7438" y="1566863"/>
            <a:ext cx="1925637" cy="4359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6D2A0-C9EE-4699-BA5D-D6F94E85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540D-B23F-457F-88CF-D437FE8EA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4612-9979-45F4-B37D-984BF825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9200-4477-4094-95B5-FCBE40D92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4FFF2-09A9-4D86-B781-24C35ADB7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FF8F-B75F-4AA3-9697-5362A4144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4ECBD-975D-4DA8-86FC-EDC6D438A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9.xml"/><Relationship Id="rId7" Type="http://schemas.openxmlformats.org/officeDocument/2006/relationships/slideLayout" Target="../slideLayouts/slideLayout173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8.xml"/><Relationship Id="rId1" Type="http://schemas.openxmlformats.org/officeDocument/2006/relationships/slideLayout" Target="../slideLayouts/slideLayout167.xml"/><Relationship Id="rId6" Type="http://schemas.openxmlformats.org/officeDocument/2006/relationships/slideLayout" Target="../slideLayouts/slideLayout172.xml"/><Relationship Id="rId11" Type="http://schemas.openxmlformats.org/officeDocument/2006/relationships/slideLayout" Target="../slideLayouts/slideLayout177.xml"/><Relationship Id="rId5" Type="http://schemas.openxmlformats.org/officeDocument/2006/relationships/slideLayout" Target="../slideLayouts/slideLayout171.xml"/><Relationship Id="rId10" Type="http://schemas.openxmlformats.org/officeDocument/2006/relationships/slideLayout" Target="../slideLayouts/slideLayout176.xml"/><Relationship Id="rId4" Type="http://schemas.openxmlformats.org/officeDocument/2006/relationships/slideLayout" Target="../slideLayouts/slideLayout170.xml"/><Relationship Id="rId9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0.xml"/><Relationship Id="rId7" Type="http://schemas.openxmlformats.org/officeDocument/2006/relationships/slideLayout" Target="../slideLayouts/slideLayout184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78.xml"/><Relationship Id="rId6" Type="http://schemas.openxmlformats.org/officeDocument/2006/relationships/slideLayout" Target="../slideLayouts/slideLayout183.xml"/><Relationship Id="rId11" Type="http://schemas.openxmlformats.org/officeDocument/2006/relationships/slideLayout" Target="../slideLayouts/slideLayout188.xml"/><Relationship Id="rId5" Type="http://schemas.openxmlformats.org/officeDocument/2006/relationships/slideLayout" Target="../slideLayouts/slideLayout182.xml"/><Relationship Id="rId10" Type="http://schemas.openxmlformats.org/officeDocument/2006/relationships/slideLayout" Target="../slideLayouts/slideLayout187.xml"/><Relationship Id="rId4" Type="http://schemas.openxmlformats.org/officeDocument/2006/relationships/slideLayout" Target="../slideLayouts/slideLayout181.xml"/><Relationship Id="rId9" Type="http://schemas.openxmlformats.org/officeDocument/2006/relationships/slideLayout" Target="../slideLayouts/slideLayout18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905" name="Rectangle 9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80942" name="AutoShape 46"/>
          <p:cNvSpPr>
            <a:spLocks noChangeArrowheads="1"/>
          </p:cNvSpPr>
          <p:nvPr userDrawn="1"/>
        </p:nvSpPr>
        <p:spPr bwMode="auto">
          <a:xfrm>
            <a:off x="161925" y="925513"/>
            <a:ext cx="8886825" cy="5210175"/>
          </a:xfrm>
          <a:prstGeom prst="roundRect">
            <a:avLst>
              <a:gd name="adj" fmla="val 1949"/>
            </a:avLst>
          </a:pr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80913" name="AutoShape 17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5210175"/>
          </a:xfrm>
          <a:prstGeom prst="roundRect">
            <a:avLst>
              <a:gd name="adj" fmla="val 1949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177800"/>
            <a:ext cx="72596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856138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3280907" name="Rectangle 11"/>
          <p:cNvSpPr>
            <a:spLocks noChangeArrowheads="1"/>
          </p:cNvSpPr>
          <p:nvPr userDrawn="1"/>
        </p:nvSpPr>
        <p:spPr bwMode="auto">
          <a:xfrm>
            <a:off x="371475" y="6688366"/>
            <a:ext cx="150522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All Rights Reserved.</a:t>
            </a:r>
          </a:p>
        </p:txBody>
      </p:sp>
      <p:sp>
        <p:nvSpPr>
          <p:cNvPr id="32809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99B9C93-D65D-4817-B2DF-9FA76DE1A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RakshakLogo_300_dpi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0" r:id="rId1"/>
    <p:sldLayoutId id="2147485569" r:id="rId2"/>
    <p:sldLayoutId id="2147485570" r:id="rId3"/>
    <p:sldLayoutId id="2147485571" r:id="rId4"/>
    <p:sldLayoutId id="2147485572" r:id="rId5"/>
    <p:sldLayoutId id="2147485573" r:id="rId6"/>
    <p:sldLayoutId id="2147485574" r:id="rId7"/>
    <p:sldLayoutId id="2147485575" r:id="rId8"/>
    <p:sldLayoutId id="2147485576" r:id="rId9"/>
    <p:sldLayoutId id="2147485577" r:id="rId10"/>
    <p:sldLayoutId id="2147485578" r:id="rId11"/>
    <p:sldLayoutId id="2147485579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537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0243" name="Group 41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3685414" name="AutoShape 38"/>
            <p:cNvSpPr>
              <a:spLocks noChangeArrowheads="1"/>
            </p:cNvSpPr>
            <p:nvPr userDrawn="1"/>
          </p:nvSpPr>
          <p:spPr bwMode="auto">
            <a:xfrm>
              <a:off x="177" y="654"/>
              <a:ext cx="1811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5415" name="AutoShape 39"/>
            <p:cNvSpPr>
              <a:spLocks noChangeArrowheads="1"/>
            </p:cNvSpPr>
            <p:nvPr userDrawn="1"/>
          </p:nvSpPr>
          <p:spPr bwMode="auto">
            <a:xfrm>
              <a:off x="2070" y="654"/>
              <a:ext cx="1811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5416" name="AutoShape 40"/>
            <p:cNvSpPr>
              <a:spLocks noChangeArrowheads="1"/>
            </p:cNvSpPr>
            <p:nvPr userDrawn="1"/>
          </p:nvSpPr>
          <p:spPr bwMode="auto">
            <a:xfrm>
              <a:off x="3964" y="654"/>
              <a:ext cx="1811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85398" name="AutoShape 22"/>
          <p:cNvSpPr>
            <a:spLocks noChangeArrowheads="1"/>
          </p:cNvSpPr>
          <p:nvPr userDrawn="1"/>
        </p:nvSpPr>
        <p:spPr bwMode="auto">
          <a:xfrm>
            <a:off x="128588" y="885825"/>
            <a:ext cx="2874962" cy="5210175"/>
          </a:xfrm>
          <a:prstGeom prst="roundRect">
            <a:avLst>
              <a:gd name="adj" fmla="val 347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7711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255428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85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237F3D3-61A1-4B7D-A4B1-087BBA377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5410" name="Rectangle 3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5412" name="AutoShape 36"/>
          <p:cNvSpPr>
            <a:spLocks noChangeArrowheads="1"/>
          </p:cNvSpPr>
          <p:nvPr userDrawn="1"/>
        </p:nvSpPr>
        <p:spPr bwMode="auto">
          <a:xfrm>
            <a:off x="3133725" y="885825"/>
            <a:ext cx="2874963" cy="5210175"/>
          </a:xfrm>
          <a:prstGeom prst="roundRect">
            <a:avLst>
              <a:gd name="adj" fmla="val 347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5413" name="AutoShape 37"/>
          <p:cNvSpPr>
            <a:spLocks noChangeArrowheads="1"/>
          </p:cNvSpPr>
          <p:nvPr userDrawn="1"/>
        </p:nvSpPr>
        <p:spPr bwMode="auto">
          <a:xfrm>
            <a:off x="6140450" y="885825"/>
            <a:ext cx="2874963" cy="5210175"/>
          </a:xfrm>
          <a:prstGeom prst="roundRect">
            <a:avLst>
              <a:gd name="adj" fmla="val 347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5" name="Picture 14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9" r:id="rId1"/>
    <p:sldLayoutId id="2147485660" r:id="rId2"/>
    <p:sldLayoutId id="2147485661" r:id="rId3"/>
    <p:sldLayoutId id="2147485662" r:id="rId4"/>
    <p:sldLayoutId id="2147485663" r:id="rId5"/>
    <p:sldLayoutId id="2147485664" r:id="rId6"/>
    <p:sldLayoutId id="2147485665" r:id="rId7"/>
    <p:sldLayoutId id="2147485666" r:id="rId8"/>
    <p:sldLayoutId id="2147485667" r:id="rId9"/>
    <p:sldLayoutId id="2147485668" r:id="rId10"/>
    <p:sldLayoutId id="214748566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3794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1267" name="Group 35"/>
          <p:cNvGrpSpPr>
            <a:grpSpLocks/>
          </p:cNvGrpSpPr>
          <p:nvPr userDrawn="1"/>
        </p:nvGrpSpPr>
        <p:grpSpPr bwMode="auto">
          <a:xfrm>
            <a:off x="114300" y="885825"/>
            <a:ext cx="2200275" cy="5246688"/>
            <a:chOff x="81" y="558"/>
            <a:chExt cx="1283" cy="3305"/>
          </a:xfrm>
        </p:grpSpPr>
        <p:sp>
          <p:nvSpPr>
            <p:cNvPr id="4513796" name="AutoShape 4"/>
            <p:cNvSpPr>
              <a:spLocks noChangeArrowheads="1"/>
            </p:cNvSpPr>
            <p:nvPr userDrawn="1"/>
          </p:nvSpPr>
          <p:spPr bwMode="auto">
            <a:xfrm>
              <a:off x="96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799" name="AutoShape 7"/>
            <p:cNvSpPr>
              <a:spLocks noChangeArrowheads="1"/>
            </p:cNvSpPr>
            <p:nvPr userDrawn="1"/>
          </p:nvSpPr>
          <p:spPr bwMode="auto">
            <a:xfrm>
              <a:off x="81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8" name="Group 36"/>
          <p:cNvGrpSpPr>
            <a:grpSpLocks/>
          </p:cNvGrpSpPr>
          <p:nvPr userDrawn="1"/>
        </p:nvGrpSpPr>
        <p:grpSpPr bwMode="auto">
          <a:xfrm>
            <a:off x="2349500" y="885825"/>
            <a:ext cx="2201863" cy="5246688"/>
            <a:chOff x="1406" y="558"/>
            <a:chExt cx="1284" cy="3305"/>
          </a:xfrm>
        </p:grpSpPr>
        <p:sp>
          <p:nvSpPr>
            <p:cNvPr id="4513797" name="AutoShape 5"/>
            <p:cNvSpPr>
              <a:spLocks noChangeArrowheads="1"/>
            </p:cNvSpPr>
            <p:nvPr userDrawn="1"/>
          </p:nvSpPr>
          <p:spPr bwMode="auto">
            <a:xfrm>
              <a:off x="1422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815" name="AutoShape 23"/>
            <p:cNvSpPr>
              <a:spLocks noChangeArrowheads="1"/>
            </p:cNvSpPr>
            <p:nvPr userDrawn="1"/>
          </p:nvSpPr>
          <p:spPr bwMode="auto">
            <a:xfrm>
              <a:off x="1406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9" name="Group 37"/>
          <p:cNvGrpSpPr>
            <a:grpSpLocks/>
          </p:cNvGrpSpPr>
          <p:nvPr userDrawn="1"/>
        </p:nvGrpSpPr>
        <p:grpSpPr bwMode="auto">
          <a:xfrm>
            <a:off x="4587875" y="885825"/>
            <a:ext cx="2200275" cy="5246688"/>
            <a:chOff x="2733" y="558"/>
            <a:chExt cx="1283" cy="3305"/>
          </a:xfrm>
        </p:grpSpPr>
        <p:sp>
          <p:nvSpPr>
            <p:cNvPr id="4513798" name="AutoShape 6"/>
            <p:cNvSpPr>
              <a:spLocks noChangeArrowheads="1"/>
            </p:cNvSpPr>
            <p:nvPr userDrawn="1"/>
          </p:nvSpPr>
          <p:spPr bwMode="auto">
            <a:xfrm>
              <a:off x="2748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816" name="AutoShape 24"/>
            <p:cNvSpPr>
              <a:spLocks noChangeArrowheads="1"/>
            </p:cNvSpPr>
            <p:nvPr userDrawn="1"/>
          </p:nvSpPr>
          <p:spPr bwMode="auto">
            <a:xfrm>
              <a:off x="2733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70" name="Group 38"/>
          <p:cNvGrpSpPr>
            <a:grpSpLocks/>
          </p:cNvGrpSpPr>
          <p:nvPr userDrawn="1"/>
        </p:nvGrpSpPr>
        <p:grpSpPr bwMode="auto">
          <a:xfrm>
            <a:off x="6824663" y="885825"/>
            <a:ext cx="2200275" cy="5246688"/>
            <a:chOff x="4052" y="558"/>
            <a:chExt cx="1283" cy="3305"/>
          </a:xfrm>
        </p:grpSpPr>
        <p:sp>
          <p:nvSpPr>
            <p:cNvPr id="4513820" name="AutoShape 28"/>
            <p:cNvSpPr>
              <a:spLocks noChangeArrowheads="1"/>
            </p:cNvSpPr>
            <p:nvPr userDrawn="1"/>
          </p:nvSpPr>
          <p:spPr bwMode="auto">
            <a:xfrm>
              <a:off x="4067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823" name="AutoShape 31"/>
            <p:cNvSpPr>
              <a:spLocks noChangeArrowheads="1"/>
            </p:cNvSpPr>
            <p:nvPr userDrawn="1"/>
          </p:nvSpPr>
          <p:spPr bwMode="auto">
            <a:xfrm>
              <a:off x="4052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7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406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865663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4513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11869DA-31B9-4942-94EA-70E180428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513814" name="Rectangle 22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20" name="Picture 19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8114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0" r:id="rId1"/>
    <p:sldLayoutId id="2147485670" r:id="rId2"/>
    <p:sldLayoutId id="2147485671" r:id="rId3"/>
    <p:sldLayoutId id="2147485672" r:id="rId4"/>
    <p:sldLayoutId id="2147485673" r:id="rId5"/>
    <p:sldLayoutId id="2147485674" r:id="rId6"/>
    <p:sldLayoutId id="2147485675" r:id="rId7"/>
    <p:sldLayoutId id="2147485676" r:id="rId8"/>
    <p:sldLayoutId id="2147485677" r:id="rId9"/>
    <p:sldLayoutId id="2147485678" r:id="rId10"/>
    <p:sldLayoutId id="214748567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993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2291" name="Group 3"/>
          <p:cNvGrpSpPr>
            <a:grpSpLocks/>
          </p:cNvGrpSpPr>
          <p:nvPr userDrawn="1"/>
        </p:nvGrpSpPr>
        <p:grpSpPr bwMode="auto">
          <a:xfrm>
            <a:off x="114300" y="1354138"/>
            <a:ext cx="2200275" cy="4778375"/>
            <a:chOff x="81" y="558"/>
            <a:chExt cx="1283" cy="3305"/>
          </a:xfrm>
        </p:grpSpPr>
        <p:sp>
          <p:nvSpPr>
            <p:cNvPr id="4519940" name="AutoShape 4"/>
            <p:cNvSpPr>
              <a:spLocks noChangeArrowheads="1"/>
            </p:cNvSpPr>
            <p:nvPr userDrawn="1"/>
          </p:nvSpPr>
          <p:spPr bwMode="auto">
            <a:xfrm>
              <a:off x="96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41" name="AutoShape 5"/>
            <p:cNvSpPr>
              <a:spLocks noChangeArrowheads="1"/>
            </p:cNvSpPr>
            <p:nvPr userDrawn="1"/>
          </p:nvSpPr>
          <p:spPr bwMode="auto">
            <a:xfrm>
              <a:off x="81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292" name="Group 6"/>
          <p:cNvGrpSpPr>
            <a:grpSpLocks/>
          </p:cNvGrpSpPr>
          <p:nvPr userDrawn="1"/>
        </p:nvGrpSpPr>
        <p:grpSpPr bwMode="auto">
          <a:xfrm>
            <a:off x="2349500" y="1354138"/>
            <a:ext cx="2201863" cy="4778375"/>
            <a:chOff x="1406" y="558"/>
            <a:chExt cx="1284" cy="3305"/>
          </a:xfrm>
        </p:grpSpPr>
        <p:sp>
          <p:nvSpPr>
            <p:cNvPr id="4519943" name="AutoShape 7"/>
            <p:cNvSpPr>
              <a:spLocks noChangeArrowheads="1"/>
            </p:cNvSpPr>
            <p:nvPr userDrawn="1"/>
          </p:nvSpPr>
          <p:spPr bwMode="auto">
            <a:xfrm>
              <a:off x="1422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44" name="AutoShape 8"/>
            <p:cNvSpPr>
              <a:spLocks noChangeArrowheads="1"/>
            </p:cNvSpPr>
            <p:nvPr userDrawn="1"/>
          </p:nvSpPr>
          <p:spPr bwMode="auto">
            <a:xfrm>
              <a:off x="1406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293" name="Group 9"/>
          <p:cNvGrpSpPr>
            <a:grpSpLocks/>
          </p:cNvGrpSpPr>
          <p:nvPr userDrawn="1"/>
        </p:nvGrpSpPr>
        <p:grpSpPr bwMode="auto">
          <a:xfrm>
            <a:off x="4587875" y="1354138"/>
            <a:ext cx="2200275" cy="4778375"/>
            <a:chOff x="2733" y="558"/>
            <a:chExt cx="1283" cy="3305"/>
          </a:xfrm>
        </p:grpSpPr>
        <p:sp>
          <p:nvSpPr>
            <p:cNvPr id="4519946" name="AutoShape 10"/>
            <p:cNvSpPr>
              <a:spLocks noChangeArrowheads="1"/>
            </p:cNvSpPr>
            <p:nvPr userDrawn="1"/>
          </p:nvSpPr>
          <p:spPr bwMode="auto">
            <a:xfrm>
              <a:off x="2748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47" name="AutoShape 11"/>
            <p:cNvSpPr>
              <a:spLocks noChangeArrowheads="1"/>
            </p:cNvSpPr>
            <p:nvPr userDrawn="1"/>
          </p:nvSpPr>
          <p:spPr bwMode="auto">
            <a:xfrm>
              <a:off x="2733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294" name="Group 12"/>
          <p:cNvGrpSpPr>
            <a:grpSpLocks/>
          </p:cNvGrpSpPr>
          <p:nvPr userDrawn="1"/>
        </p:nvGrpSpPr>
        <p:grpSpPr bwMode="auto">
          <a:xfrm>
            <a:off x="6824663" y="1354138"/>
            <a:ext cx="2200275" cy="4778375"/>
            <a:chOff x="4052" y="558"/>
            <a:chExt cx="1283" cy="3305"/>
          </a:xfrm>
        </p:grpSpPr>
        <p:sp>
          <p:nvSpPr>
            <p:cNvPr id="4519949" name="AutoShape 13"/>
            <p:cNvSpPr>
              <a:spLocks noChangeArrowheads="1"/>
            </p:cNvSpPr>
            <p:nvPr userDrawn="1"/>
          </p:nvSpPr>
          <p:spPr bwMode="auto">
            <a:xfrm>
              <a:off x="4067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50" name="AutoShape 14"/>
            <p:cNvSpPr>
              <a:spLocks noChangeArrowheads="1"/>
            </p:cNvSpPr>
            <p:nvPr userDrawn="1"/>
          </p:nvSpPr>
          <p:spPr bwMode="auto">
            <a:xfrm>
              <a:off x="4052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29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120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387475"/>
            <a:ext cx="8656638" cy="4538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451995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1F85084-4F03-47BC-94DD-6F27293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519965" name="Rectangle 29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 smtClean="0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 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Foundation.  All Rights Reserved.</a:t>
            </a:r>
          </a:p>
        </p:txBody>
      </p:sp>
      <p:pic>
        <p:nvPicPr>
          <p:cNvPr id="20" name="Picture 19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8114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1" r:id="rId1"/>
    <p:sldLayoutId id="2147485680" r:id="rId2"/>
    <p:sldLayoutId id="2147485681" r:id="rId3"/>
    <p:sldLayoutId id="2147485682" r:id="rId4"/>
    <p:sldLayoutId id="2147485683" r:id="rId5"/>
    <p:sldLayoutId id="2147485684" r:id="rId6"/>
    <p:sldLayoutId id="2147485685" r:id="rId7"/>
    <p:sldLayoutId id="2147485686" r:id="rId8"/>
    <p:sldLayoutId id="2147485687" r:id="rId9"/>
    <p:sldLayoutId id="2147485688" r:id="rId10"/>
    <p:sldLayoutId id="214748568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2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3315" name="Group 40"/>
          <p:cNvGrpSpPr>
            <a:grpSpLocks/>
          </p:cNvGrpSpPr>
          <p:nvPr userDrawn="1"/>
        </p:nvGrpSpPr>
        <p:grpSpPr bwMode="auto">
          <a:xfrm>
            <a:off x="161925" y="1398588"/>
            <a:ext cx="8886825" cy="4737100"/>
            <a:chOff x="81" y="558"/>
            <a:chExt cx="5598" cy="2984"/>
          </a:xfrm>
        </p:grpSpPr>
        <p:sp>
          <p:nvSpPr>
            <p:cNvPr id="3687465" name="AutoShape 41"/>
            <p:cNvSpPr>
              <a:spLocks noChangeArrowheads="1"/>
            </p:cNvSpPr>
            <p:nvPr userDrawn="1"/>
          </p:nvSpPr>
          <p:spPr bwMode="auto">
            <a:xfrm>
              <a:off x="81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66" name="AutoShape 42"/>
            <p:cNvSpPr>
              <a:spLocks noChangeArrowheads="1"/>
            </p:cNvSpPr>
            <p:nvPr userDrawn="1"/>
          </p:nvSpPr>
          <p:spPr bwMode="auto">
            <a:xfrm>
              <a:off x="1974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67" name="AutoShape 43"/>
            <p:cNvSpPr>
              <a:spLocks noChangeArrowheads="1"/>
            </p:cNvSpPr>
            <p:nvPr userDrawn="1"/>
          </p:nvSpPr>
          <p:spPr bwMode="auto">
            <a:xfrm>
              <a:off x="3868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316" name="Group 36"/>
          <p:cNvGrpSpPr>
            <a:grpSpLocks/>
          </p:cNvGrpSpPr>
          <p:nvPr userDrawn="1"/>
        </p:nvGrpSpPr>
        <p:grpSpPr bwMode="auto">
          <a:xfrm>
            <a:off x="128588" y="1358900"/>
            <a:ext cx="8886825" cy="4737100"/>
            <a:chOff x="81" y="558"/>
            <a:chExt cx="5598" cy="2984"/>
          </a:xfrm>
        </p:grpSpPr>
        <p:sp>
          <p:nvSpPr>
            <p:cNvPr id="3687428" name="AutoShape 4"/>
            <p:cNvSpPr>
              <a:spLocks noChangeArrowheads="1"/>
            </p:cNvSpPr>
            <p:nvPr userDrawn="1"/>
          </p:nvSpPr>
          <p:spPr bwMode="auto">
            <a:xfrm>
              <a:off x="81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58" name="AutoShape 34"/>
            <p:cNvSpPr>
              <a:spLocks noChangeArrowheads="1"/>
            </p:cNvSpPr>
            <p:nvPr userDrawn="1"/>
          </p:nvSpPr>
          <p:spPr bwMode="auto">
            <a:xfrm>
              <a:off x="1974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59" name="AutoShape 35"/>
            <p:cNvSpPr>
              <a:spLocks noChangeArrowheads="1"/>
            </p:cNvSpPr>
            <p:nvPr userDrawn="1"/>
          </p:nvSpPr>
          <p:spPr bwMode="auto">
            <a:xfrm>
              <a:off x="3868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4707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506538"/>
            <a:ext cx="2554288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87456" name="Rectangle 32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74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6412E9E-1EC1-4499-94F8-87248900B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4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2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3570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3598" name="AutoShape 30"/>
          <p:cNvSpPr>
            <a:spLocks noChangeArrowheads="1"/>
          </p:cNvSpPr>
          <p:nvPr userDrawn="1"/>
        </p:nvSpPr>
        <p:spPr bwMode="auto">
          <a:xfrm>
            <a:off x="4699000" y="922338"/>
            <a:ext cx="4360863" cy="5210175"/>
          </a:xfrm>
          <a:prstGeom prst="roundRect">
            <a:avLst>
              <a:gd name="adj" fmla="val 2329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3595" name="AutoShape 27"/>
          <p:cNvSpPr>
            <a:spLocks noChangeArrowheads="1"/>
          </p:cNvSpPr>
          <p:nvPr userDrawn="1"/>
        </p:nvSpPr>
        <p:spPr bwMode="auto">
          <a:xfrm>
            <a:off x="4654550" y="885825"/>
            <a:ext cx="4360863" cy="5210175"/>
          </a:xfrm>
          <a:prstGeom prst="roundRect">
            <a:avLst>
              <a:gd name="adj" fmla="val 2329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310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29175" y="1044575"/>
            <a:ext cx="4003675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36935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9C9FE9-295F-4E22-8FA2-C893D417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93592" name="Rectangle 2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0" name="Picture 9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3" r:id="rId1"/>
    <p:sldLayoutId id="2147485700" r:id="rId2"/>
    <p:sldLayoutId id="2147485701" r:id="rId3"/>
    <p:sldLayoutId id="2147485702" r:id="rId4"/>
    <p:sldLayoutId id="2147485703" r:id="rId5"/>
    <p:sldLayoutId id="2147485704" r:id="rId6"/>
    <p:sldLayoutId id="2147485705" r:id="rId7"/>
    <p:sldLayoutId id="2147485706" r:id="rId8"/>
    <p:sldLayoutId id="2147485707" r:id="rId9"/>
    <p:sldLayoutId id="2147485708" r:id="rId10"/>
    <p:sldLayoutId id="214748570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1522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5363" name="Group 48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3691564" name="AutoShape 44"/>
            <p:cNvSpPr>
              <a:spLocks noChangeArrowheads="1"/>
            </p:cNvSpPr>
            <p:nvPr userDrawn="1"/>
          </p:nvSpPr>
          <p:spPr bwMode="auto">
            <a:xfrm>
              <a:off x="177" y="654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1565" name="AutoShape 45"/>
            <p:cNvSpPr>
              <a:spLocks noChangeArrowheads="1"/>
            </p:cNvSpPr>
            <p:nvPr userDrawn="1"/>
          </p:nvSpPr>
          <p:spPr bwMode="auto">
            <a:xfrm>
              <a:off x="177" y="2328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1566" name="AutoShape 46"/>
            <p:cNvSpPr>
              <a:spLocks noChangeArrowheads="1"/>
            </p:cNvSpPr>
            <p:nvPr userDrawn="1"/>
          </p:nvSpPr>
          <p:spPr bwMode="auto">
            <a:xfrm>
              <a:off x="3015" y="654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1567" name="AutoShape 47"/>
            <p:cNvSpPr>
              <a:spLocks noChangeArrowheads="1"/>
            </p:cNvSpPr>
            <p:nvPr userDrawn="1"/>
          </p:nvSpPr>
          <p:spPr bwMode="auto">
            <a:xfrm>
              <a:off x="3015" y="2328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91546" name="AutoShape 26"/>
          <p:cNvSpPr>
            <a:spLocks noChangeArrowheads="1"/>
          </p:cNvSpPr>
          <p:nvPr userDrawn="1"/>
        </p:nvSpPr>
        <p:spPr bwMode="auto">
          <a:xfrm>
            <a:off x="128588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2850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4043363" cy="224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915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187EE3C-C9E8-4A8F-835C-13E0E6060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91559" name="Rectangle 39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91561" name="AutoShape 41"/>
          <p:cNvSpPr>
            <a:spLocks noChangeArrowheads="1"/>
          </p:cNvSpPr>
          <p:nvPr userDrawn="1"/>
        </p:nvSpPr>
        <p:spPr bwMode="auto">
          <a:xfrm>
            <a:off x="128588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1562" name="AutoShape 42"/>
          <p:cNvSpPr>
            <a:spLocks noChangeArrowheads="1"/>
          </p:cNvSpPr>
          <p:nvPr userDrawn="1"/>
        </p:nvSpPr>
        <p:spPr bwMode="auto">
          <a:xfrm>
            <a:off x="4633913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1563" name="AutoShape 43"/>
          <p:cNvSpPr>
            <a:spLocks noChangeArrowheads="1"/>
          </p:cNvSpPr>
          <p:nvPr userDrawn="1"/>
        </p:nvSpPr>
        <p:spPr bwMode="auto">
          <a:xfrm>
            <a:off x="4633913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7" name="Picture 16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4" r:id="rId1"/>
    <p:sldLayoutId id="2147485710" r:id="rId2"/>
    <p:sldLayoutId id="2147485711" r:id="rId3"/>
    <p:sldLayoutId id="2147485712" r:id="rId4"/>
    <p:sldLayoutId id="2147485713" r:id="rId5"/>
    <p:sldLayoutId id="2147485714" r:id="rId6"/>
    <p:sldLayoutId id="2147485715" r:id="rId7"/>
    <p:sldLayoutId id="2147485716" r:id="rId8"/>
    <p:sldLayoutId id="2147485717" r:id="rId9"/>
    <p:sldLayoutId id="2147485718" r:id="rId10"/>
    <p:sldLayoutId id="214748571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257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79" name="AutoShape 3"/>
          <p:cNvSpPr>
            <a:spLocks noChangeArrowheads="1"/>
          </p:cNvSpPr>
          <p:nvPr userDrawn="1"/>
        </p:nvSpPr>
        <p:spPr bwMode="auto">
          <a:xfrm>
            <a:off x="163513" y="922338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80" name="AutoShape 4"/>
          <p:cNvSpPr>
            <a:spLocks noChangeArrowheads="1"/>
          </p:cNvSpPr>
          <p:nvPr userDrawn="1"/>
        </p:nvSpPr>
        <p:spPr bwMode="auto">
          <a:xfrm>
            <a:off x="4668838" y="922338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81" name="AutoShape 5"/>
          <p:cNvSpPr>
            <a:spLocks noChangeArrowheads="1"/>
          </p:cNvSpPr>
          <p:nvPr userDrawn="1"/>
        </p:nvSpPr>
        <p:spPr bwMode="auto">
          <a:xfrm>
            <a:off x="128588" y="3579813"/>
            <a:ext cx="892175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82" name="AutoShape 6"/>
          <p:cNvSpPr>
            <a:spLocks noChangeArrowheads="1"/>
          </p:cNvSpPr>
          <p:nvPr userDrawn="1"/>
        </p:nvSpPr>
        <p:spPr bwMode="auto">
          <a:xfrm>
            <a:off x="128588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7711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32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2E60DFF-637C-4884-8C7A-458A138AB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632597" name="Rectangle 21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632598" name="AutoShape 22"/>
          <p:cNvSpPr>
            <a:spLocks noChangeArrowheads="1"/>
          </p:cNvSpPr>
          <p:nvPr userDrawn="1"/>
        </p:nvSpPr>
        <p:spPr bwMode="auto">
          <a:xfrm>
            <a:off x="4633913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99" name="AutoShape 23"/>
          <p:cNvSpPr>
            <a:spLocks noChangeArrowheads="1"/>
          </p:cNvSpPr>
          <p:nvPr userDrawn="1"/>
        </p:nvSpPr>
        <p:spPr bwMode="auto">
          <a:xfrm>
            <a:off x="128588" y="3551238"/>
            <a:ext cx="8886825" cy="2544762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3579813"/>
            <a:ext cx="8542338" cy="239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pic>
        <p:nvPicPr>
          <p:cNvPr id="14" name="Picture 13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5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  <p:sldLayoutId id="2147485727" r:id="rId9"/>
    <p:sldLayoutId id="2147485728" r:id="rId10"/>
    <p:sldLayoutId id="214748572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462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27" name="AutoShape 3"/>
          <p:cNvSpPr>
            <a:spLocks noChangeArrowheads="1"/>
          </p:cNvSpPr>
          <p:nvPr userDrawn="1"/>
        </p:nvSpPr>
        <p:spPr bwMode="auto">
          <a:xfrm>
            <a:off x="163513" y="3579813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28" name="AutoShape 4"/>
          <p:cNvSpPr>
            <a:spLocks noChangeArrowheads="1"/>
          </p:cNvSpPr>
          <p:nvPr userDrawn="1"/>
        </p:nvSpPr>
        <p:spPr bwMode="auto">
          <a:xfrm>
            <a:off x="4668838" y="3579813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29" name="AutoShape 5"/>
          <p:cNvSpPr>
            <a:spLocks noChangeArrowheads="1"/>
          </p:cNvSpPr>
          <p:nvPr userDrawn="1"/>
        </p:nvSpPr>
        <p:spPr bwMode="auto">
          <a:xfrm>
            <a:off x="128588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30" name="AutoShape 6"/>
          <p:cNvSpPr>
            <a:spLocks noChangeArrowheads="1"/>
          </p:cNvSpPr>
          <p:nvPr userDrawn="1"/>
        </p:nvSpPr>
        <p:spPr bwMode="auto">
          <a:xfrm>
            <a:off x="4633913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31" name="AutoShape 7"/>
          <p:cNvSpPr>
            <a:spLocks noChangeArrowheads="1"/>
          </p:cNvSpPr>
          <p:nvPr userDrawn="1"/>
        </p:nvSpPr>
        <p:spPr bwMode="auto">
          <a:xfrm>
            <a:off x="128588" y="914400"/>
            <a:ext cx="892175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32" name="AutoShape 8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2544763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310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914400"/>
            <a:ext cx="8636000" cy="234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463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D0AA65C-4592-4446-A77E-40EFDC260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634647" name="Rectangle 23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4" name="Picture 13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6" r:id="rId1"/>
    <p:sldLayoutId id="2147485730" r:id="rId2"/>
    <p:sldLayoutId id="2147485731" r:id="rId3"/>
    <p:sldLayoutId id="2147485732" r:id="rId4"/>
    <p:sldLayoutId id="2147485733" r:id="rId5"/>
    <p:sldLayoutId id="2147485734" r:id="rId6"/>
    <p:sldLayoutId id="2147485735" r:id="rId7"/>
    <p:sldLayoutId id="2147485736" r:id="rId8"/>
    <p:sldLayoutId id="2147485737" r:id="rId9"/>
    <p:sldLayoutId id="2147485738" r:id="rId10"/>
    <p:sldLayoutId id="214748573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177800"/>
            <a:ext cx="73247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78343" name="Rectangle 7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878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33A67DB2-1634-45D3-9D77-F13155F85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78356" name="Rectangle 20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054" name="Group 21"/>
          <p:cNvGrpSpPr>
            <a:grpSpLocks/>
          </p:cNvGrpSpPr>
          <p:nvPr userDrawn="1"/>
        </p:nvGrpSpPr>
        <p:grpSpPr bwMode="auto">
          <a:xfrm>
            <a:off x="107950" y="1414463"/>
            <a:ext cx="8910638" cy="3670300"/>
            <a:chOff x="81" y="603"/>
            <a:chExt cx="5613" cy="2781"/>
          </a:xfrm>
        </p:grpSpPr>
        <p:sp>
          <p:nvSpPr>
            <p:cNvPr id="4878358" name="AutoShape 22"/>
            <p:cNvSpPr>
              <a:spLocks noChangeArrowheads="1"/>
            </p:cNvSpPr>
            <p:nvPr userDrawn="1"/>
          </p:nvSpPr>
          <p:spPr bwMode="auto">
            <a:xfrm>
              <a:off x="4324" y="622"/>
              <a:ext cx="1370" cy="276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78359" name="AutoShape 23"/>
            <p:cNvSpPr>
              <a:spLocks noChangeArrowheads="1"/>
            </p:cNvSpPr>
            <p:nvPr userDrawn="1"/>
          </p:nvSpPr>
          <p:spPr bwMode="auto">
            <a:xfrm>
              <a:off x="4308" y="603"/>
              <a:ext cx="1370" cy="276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0" name="Group 24"/>
            <p:cNvGrpSpPr>
              <a:grpSpLocks/>
            </p:cNvGrpSpPr>
            <p:nvPr userDrawn="1"/>
          </p:nvGrpSpPr>
          <p:grpSpPr bwMode="auto">
            <a:xfrm>
              <a:off x="81" y="603"/>
              <a:ext cx="1386" cy="2781"/>
              <a:chOff x="81" y="558"/>
              <a:chExt cx="1283" cy="3305"/>
            </a:xfrm>
          </p:grpSpPr>
          <p:sp>
            <p:nvSpPr>
              <p:cNvPr id="4878361" name="AutoShape 25"/>
              <p:cNvSpPr>
                <a:spLocks noChangeArrowheads="1"/>
              </p:cNvSpPr>
              <p:nvPr userDrawn="1"/>
            </p:nvSpPr>
            <p:spPr bwMode="auto">
              <a:xfrm>
                <a:off x="96" y="581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rgbClr val="C0C0C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78362" name="AutoShape 26"/>
              <p:cNvSpPr>
                <a:spLocks noChangeArrowheads="1"/>
              </p:cNvSpPr>
              <p:nvPr userDrawn="1"/>
            </p:nvSpPr>
            <p:spPr bwMode="auto">
              <a:xfrm>
                <a:off x="81" y="558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1" name="Group 27"/>
            <p:cNvGrpSpPr>
              <a:grpSpLocks/>
            </p:cNvGrpSpPr>
            <p:nvPr userDrawn="1"/>
          </p:nvGrpSpPr>
          <p:grpSpPr bwMode="auto">
            <a:xfrm>
              <a:off x="1489" y="603"/>
              <a:ext cx="1387" cy="2781"/>
              <a:chOff x="1406" y="558"/>
              <a:chExt cx="1284" cy="3305"/>
            </a:xfrm>
          </p:grpSpPr>
          <p:sp>
            <p:nvSpPr>
              <p:cNvPr id="4878364" name="AutoShape 28"/>
              <p:cNvSpPr>
                <a:spLocks noChangeArrowheads="1"/>
              </p:cNvSpPr>
              <p:nvPr userDrawn="1"/>
            </p:nvSpPr>
            <p:spPr bwMode="auto">
              <a:xfrm>
                <a:off x="1422" y="581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rgbClr val="C0C0C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78365" name="AutoShape 29"/>
              <p:cNvSpPr>
                <a:spLocks noChangeArrowheads="1"/>
              </p:cNvSpPr>
              <p:nvPr userDrawn="1"/>
            </p:nvSpPr>
            <p:spPr bwMode="auto">
              <a:xfrm>
                <a:off x="1406" y="558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2" name="Group 30"/>
            <p:cNvGrpSpPr>
              <a:grpSpLocks/>
            </p:cNvGrpSpPr>
            <p:nvPr userDrawn="1"/>
          </p:nvGrpSpPr>
          <p:grpSpPr bwMode="auto">
            <a:xfrm>
              <a:off x="2899" y="603"/>
              <a:ext cx="1386" cy="2781"/>
              <a:chOff x="2733" y="558"/>
              <a:chExt cx="1283" cy="3305"/>
            </a:xfrm>
          </p:grpSpPr>
          <p:sp>
            <p:nvSpPr>
              <p:cNvPr id="4878367" name="AutoShape 31"/>
              <p:cNvSpPr>
                <a:spLocks noChangeArrowheads="1"/>
              </p:cNvSpPr>
              <p:nvPr userDrawn="1"/>
            </p:nvSpPr>
            <p:spPr bwMode="auto">
              <a:xfrm>
                <a:off x="2748" y="581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rgbClr val="C0C0C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78368" name="AutoShape 32"/>
              <p:cNvSpPr>
                <a:spLocks noChangeArrowheads="1"/>
              </p:cNvSpPr>
              <p:nvPr userDrawn="1"/>
            </p:nvSpPr>
            <p:spPr bwMode="auto">
              <a:xfrm>
                <a:off x="2733" y="558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878369" name="AutoShape 33"/>
          <p:cNvSpPr>
            <a:spLocks noChangeArrowheads="1"/>
          </p:cNvSpPr>
          <p:nvPr userDrawn="1"/>
        </p:nvSpPr>
        <p:spPr bwMode="auto">
          <a:xfrm>
            <a:off x="161925" y="5113338"/>
            <a:ext cx="8885238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78370" name="AutoShape 34"/>
          <p:cNvSpPr>
            <a:spLocks noChangeArrowheads="1"/>
          </p:cNvSpPr>
          <p:nvPr userDrawn="1"/>
        </p:nvSpPr>
        <p:spPr bwMode="auto">
          <a:xfrm>
            <a:off x="133350" y="5084763"/>
            <a:ext cx="8885238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3" name="Picture 2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1" r:id="rId1"/>
    <p:sldLayoutId id="2147485580" r:id="rId2"/>
    <p:sldLayoutId id="2147485581" r:id="rId3"/>
    <p:sldLayoutId id="2147485582" r:id="rId4"/>
    <p:sldLayoutId id="2147485583" r:id="rId5"/>
    <p:sldLayoutId id="2147485584" r:id="rId6"/>
    <p:sldLayoutId id="2147485585" r:id="rId7"/>
    <p:sldLayoutId id="2147485586" r:id="rId8"/>
    <p:sldLayoutId id="2147485587" r:id="rId9"/>
    <p:sldLayoutId id="2147485588" r:id="rId10"/>
    <p:sldLayoutId id="214748558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513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075" name="Group 37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81" y="558"/>
            <a:chExt cx="5598" cy="3282"/>
          </a:xfrm>
        </p:grpSpPr>
        <p:sp>
          <p:nvSpPr>
            <p:cNvPr id="3675174" name="AutoShape 38"/>
            <p:cNvSpPr>
              <a:spLocks noChangeArrowheads="1"/>
            </p:cNvSpPr>
            <p:nvPr userDrawn="1"/>
          </p:nvSpPr>
          <p:spPr bwMode="auto">
            <a:xfrm>
              <a:off x="81" y="558"/>
              <a:ext cx="5598" cy="2128"/>
            </a:xfrm>
            <a:prstGeom prst="roundRect">
              <a:avLst>
                <a:gd name="adj" fmla="val 300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75175" name="AutoShape 39"/>
            <p:cNvSpPr>
              <a:spLocks noChangeArrowheads="1"/>
            </p:cNvSpPr>
            <p:nvPr userDrawn="1"/>
          </p:nvSpPr>
          <p:spPr bwMode="auto">
            <a:xfrm>
              <a:off x="81" y="2751"/>
              <a:ext cx="5598" cy="1089"/>
            </a:xfrm>
            <a:prstGeom prst="roundRect">
              <a:avLst>
                <a:gd name="adj" fmla="val 5968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6" name="Group 36"/>
          <p:cNvGrpSpPr>
            <a:grpSpLocks/>
          </p:cNvGrpSpPr>
          <p:nvPr userDrawn="1"/>
        </p:nvGrpSpPr>
        <p:grpSpPr bwMode="auto">
          <a:xfrm>
            <a:off x="128588" y="885825"/>
            <a:ext cx="8886825" cy="5210175"/>
            <a:chOff x="81" y="558"/>
            <a:chExt cx="5598" cy="3282"/>
          </a:xfrm>
        </p:grpSpPr>
        <p:sp>
          <p:nvSpPr>
            <p:cNvPr id="3675158" name="AutoShape 22"/>
            <p:cNvSpPr>
              <a:spLocks noChangeArrowheads="1"/>
            </p:cNvSpPr>
            <p:nvPr userDrawn="1"/>
          </p:nvSpPr>
          <p:spPr bwMode="auto">
            <a:xfrm>
              <a:off x="81" y="558"/>
              <a:ext cx="5598" cy="2128"/>
            </a:xfrm>
            <a:prstGeom prst="roundRect">
              <a:avLst>
                <a:gd name="adj" fmla="val 3009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75159" name="AutoShape 23"/>
            <p:cNvSpPr>
              <a:spLocks noChangeArrowheads="1"/>
            </p:cNvSpPr>
            <p:nvPr userDrawn="1"/>
          </p:nvSpPr>
          <p:spPr bwMode="auto">
            <a:xfrm>
              <a:off x="81" y="2751"/>
              <a:ext cx="5598" cy="1089"/>
            </a:xfrm>
            <a:prstGeom prst="roundRect">
              <a:avLst>
                <a:gd name="adj" fmla="val 5968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120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4549775"/>
            <a:ext cx="8550275" cy="1376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</p:txBody>
      </p:sp>
      <p:sp>
        <p:nvSpPr>
          <p:cNvPr id="3675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8A5EA55-F88B-46EA-BA12-27D0B4AFC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75169" name="Rectangle 33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4" name="Picture 13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2" r:id="rId1"/>
    <p:sldLayoutId id="2147485590" r:id="rId2"/>
    <p:sldLayoutId id="2147485591" r:id="rId3"/>
    <p:sldLayoutId id="2147485592" r:id="rId4"/>
    <p:sldLayoutId id="2147485593" r:id="rId5"/>
    <p:sldLayoutId id="2147485594" r:id="rId6"/>
    <p:sldLayoutId id="2147485595" r:id="rId7"/>
    <p:sldLayoutId id="2147485596" r:id="rId8"/>
    <p:sldLayoutId id="2147485597" r:id="rId9"/>
    <p:sldLayoutId id="2147485598" r:id="rId10"/>
    <p:sldLayoutId id="214748559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070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4099" name="Group 39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4040741" name="AutoShape 37"/>
            <p:cNvSpPr>
              <a:spLocks noChangeArrowheads="1"/>
            </p:cNvSpPr>
            <p:nvPr userDrawn="1"/>
          </p:nvSpPr>
          <p:spPr bwMode="auto">
            <a:xfrm>
              <a:off x="177" y="3121"/>
              <a:ext cx="5598" cy="815"/>
            </a:xfrm>
            <a:prstGeom prst="roundRect">
              <a:avLst>
                <a:gd name="adj" fmla="val 785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40742" name="AutoShape 38"/>
            <p:cNvSpPr>
              <a:spLocks noChangeArrowheads="1"/>
            </p:cNvSpPr>
            <p:nvPr userDrawn="1"/>
          </p:nvSpPr>
          <p:spPr bwMode="auto">
            <a:xfrm>
              <a:off x="177" y="654"/>
              <a:ext cx="5598" cy="2388"/>
            </a:xfrm>
            <a:prstGeom prst="roundRect">
              <a:avLst>
                <a:gd name="adj" fmla="val 263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40728" name="AutoShape 24"/>
          <p:cNvSpPr>
            <a:spLocks noChangeArrowheads="1"/>
          </p:cNvSpPr>
          <p:nvPr userDrawn="1"/>
        </p:nvSpPr>
        <p:spPr bwMode="auto">
          <a:xfrm>
            <a:off x="128588" y="4802188"/>
            <a:ext cx="8886825" cy="1293812"/>
          </a:xfrm>
          <a:prstGeom prst="roundRect">
            <a:avLst>
              <a:gd name="adj" fmla="val 785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0729" name="AutoShape 25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3790950"/>
          </a:xfrm>
          <a:prstGeom prst="roundRect">
            <a:avLst>
              <a:gd name="adj" fmla="val 2639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501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4946650"/>
            <a:ext cx="8550275" cy="979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</p:txBody>
      </p:sp>
      <p:sp>
        <p:nvSpPr>
          <p:cNvPr id="404071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5ED0717-9E25-4524-9EEE-EEFF61630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40739" name="Rectangle 3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3" r:id="rId1"/>
    <p:sldLayoutId id="2147485600" r:id="rId2"/>
    <p:sldLayoutId id="2147485601" r:id="rId3"/>
    <p:sldLayoutId id="2147485602" r:id="rId4"/>
    <p:sldLayoutId id="2147485603" r:id="rId5"/>
    <p:sldLayoutId id="2147485604" r:id="rId6"/>
    <p:sldLayoutId id="2147485605" r:id="rId7"/>
    <p:sldLayoutId id="2147485606" r:id="rId8"/>
    <p:sldLayoutId id="2147485607" r:id="rId9"/>
    <p:sldLayoutId id="2147485608" r:id="rId10"/>
    <p:sldLayoutId id="214748560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718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5123" name="Group 40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3677222" name="AutoShape 38"/>
            <p:cNvSpPr>
              <a:spLocks noChangeArrowheads="1"/>
            </p:cNvSpPr>
            <p:nvPr userDrawn="1"/>
          </p:nvSpPr>
          <p:spPr bwMode="auto">
            <a:xfrm>
              <a:off x="177" y="654"/>
              <a:ext cx="5598" cy="1603"/>
            </a:xfrm>
            <a:prstGeom prst="roundRect">
              <a:avLst>
                <a:gd name="adj" fmla="val 3931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77223" name="AutoShape 39"/>
            <p:cNvSpPr>
              <a:spLocks noChangeArrowheads="1"/>
            </p:cNvSpPr>
            <p:nvPr userDrawn="1"/>
          </p:nvSpPr>
          <p:spPr bwMode="auto">
            <a:xfrm>
              <a:off x="177" y="2333"/>
              <a:ext cx="5598" cy="1603"/>
            </a:xfrm>
            <a:prstGeom prst="roundRect">
              <a:avLst>
                <a:gd name="adj" fmla="val 3931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77207" name="AutoShape 23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2544763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7221" name="AutoShape 37"/>
          <p:cNvSpPr>
            <a:spLocks noChangeArrowheads="1"/>
          </p:cNvSpPr>
          <p:nvPr userDrawn="1"/>
        </p:nvSpPr>
        <p:spPr bwMode="auto">
          <a:xfrm>
            <a:off x="128588" y="3551238"/>
            <a:ext cx="8886825" cy="2544762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82576" y="177800"/>
            <a:ext cx="730867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3748088"/>
            <a:ext cx="8550275" cy="2178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</p:txBody>
      </p:sp>
      <p:sp>
        <p:nvSpPr>
          <p:cNvPr id="36771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F723978-CB3C-43EE-A60F-26DCCCA8A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77219" name="Rectangle 3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4" r:id="rId1"/>
    <p:sldLayoutId id="2147485610" r:id="rId2"/>
    <p:sldLayoutId id="2147485611" r:id="rId3"/>
    <p:sldLayoutId id="2147485612" r:id="rId4"/>
    <p:sldLayoutId id="2147485613" r:id="rId5"/>
    <p:sldLayoutId id="2147485614" r:id="rId6"/>
    <p:sldLayoutId id="2147485615" r:id="rId7"/>
    <p:sldLayoutId id="2147485616" r:id="rId8"/>
    <p:sldLayoutId id="2147485617" r:id="rId9"/>
    <p:sldLayoutId id="2147485618" r:id="rId10"/>
    <p:sldLayoutId id="214748561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9234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9263" name="AutoShape 31"/>
          <p:cNvSpPr>
            <a:spLocks noChangeArrowheads="1"/>
          </p:cNvSpPr>
          <p:nvPr userDrawn="1"/>
        </p:nvSpPr>
        <p:spPr bwMode="auto">
          <a:xfrm>
            <a:off x="163513" y="3587750"/>
            <a:ext cx="8886825" cy="2544763"/>
          </a:xfrm>
          <a:prstGeom prst="roundRect">
            <a:avLst>
              <a:gd name="adj" fmla="val 3931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9259" name="AutoShape 27"/>
          <p:cNvSpPr>
            <a:spLocks noChangeArrowheads="1"/>
          </p:cNvSpPr>
          <p:nvPr userDrawn="1"/>
        </p:nvSpPr>
        <p:spPr bwMode="auto">
          <a:xfrm>
            <a:off x="128588" y="3551238"/>
            <a:ext cx="8886825" cy="2544762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4056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3748088"/>
            <a:ext cx="8550275" cy="2178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</p:txBody>
      </p:sp>
      <p:sp>
        <p:nvSpPr>
          <p:cNvPr id="36792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097E7B3-ACDE-4790-A461-5F35F1E25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79255" name="Rectangle 23"/>
          <p:cNvSpPr>
            <a:spLocks noChangeArrowheads="1"/>
          </p:cNvSpPr>
          <p:nvPr userDrawn="1"/>
        </p:nvSpPr>
        <p:spPr bwMode="auto">
          <a:xfrm>
            <a:off x="447675" y="1225550"/>
            <a:ext cx="8083550" cy="1849438"/>
          </a:xfrm>
          <a:prstGeom prst="rect">
            <a:avLst/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820738">
              <a:defRPr/>
            </a:pPr>
            <a:r>
              <a:rPr lang="en-US" sz="2400">
                <a:solidFill>
                  <a:schemeClr val="bg1"/>
                </a:solidFill>
                <a:latin typeface="AdobeCorpID MyriadRgScn" pitchFamily="34" charset="0"/>
              </a:rPr>
              <a:t>an image pod should go over this box</a:t>
            </a:r>
          </a:p>
        </p:txBody>
      </p:sp>
      <p:sp>
        <p:nvSpPr>
          <p:cNvPr id="3679258" name="Rectangle 2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1" name="Picture 10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5" r:id="rId1"/>
    <p:sldLayoutId id="2147485620" r:id="rId2"/>
    <p:sldLayoutId id="2147485621" r:id="rId3"/>
    <p:sldLayoutId id="2147485622" r:id="rId4"/>
    <p:sldLayoutId id="2147485623" r:id="rId5"/>
    <p:sldLayoutId id="2147485624" r:id="rId6"/>
    <p:sldLayoutId id="2147485625" r:id="rId7"/>
    <p:sldLayoutId id="2147485626" r:id="rId8"/>
    <p:sldLayoutId id="2147485627" r:id="rId9"/>
    <p:sldLayoutId id="2147485628" r:id="rId10"/>
    <p:sldLayoutId id="214748562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1282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282791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85850"/>
            <a:ext cx="8550275" cy="4840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</p:txBody>
      </p:sp>
      <p:sp>
        <p:nvSpPr>
          <p:cNvPr id="36812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10C9115-AB41-4FDE-8AC7-2AFCD1053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1302" name="Rectangle 22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6" r:id="rId1"/>
    <p:sldLayoutId id="2147485630" r:id="rId2"/>
    <p:sldLayoutId id="2147485631" r:id="rId3"/>
    <p:sldLayoutId id="2147485632" r:id="rId4"/>
    <p:sldLayoutId id="2147485633" r:id="rId5"/>
    <p:sldLayoutId id="2147485634" r:id="rId6"/>
    <p:sldLayoutId id="2147485635" r:id="rId7"/>
    <p:sldLayoutId id="2147485636" r:id="rId8"/>
    <p:sldLayoutId id="2147485637" r:id="rId9"/>
    <p:sldLayoutId id="2147485638" r:id="rId10"/>
    <p:sldLayoutId id="214748563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417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8195" name="Group 45"/>
          <p:cNvGrpSpPr>
            <a:grpSpLocks/>
          </p:cNvGrpSpPr>
          <p:nvPr userDrawn="1"/>
        </p:nvGrpSpPr>
        <p:grpSpPr bwMode="auto">
          <a:xfrm>
            <a:off x="173038" y="922338"/>
            <a:ext cx="8886825" cy="5210175"/>
            <a:chOff x="177" y="654"/>
            <a:chExt cx="5598" cy="3282"/>
          </a:xfrm>
        </p:grpSpPr>
        <p:sp>
          <p:nvSpPr>
            <p:cNvPr id="3634218" name="AutoShape 42"/>
            <p:cNvSpPr>
              <a:spLocks noChangeArrowheads="1"/>
            </p:cNvSpPr>
            <p:nvPr userDrawn="1"/>
          </p:nvSpPr>
          <p:spPr bwMode="auto">
            <a:xfrm>
              <a:off x="177" y="654"/>
              <a:ext cx="2747" cy="3282"/>
            </a:xfrm>
            <a:prstGeom prst="roundRect">
              <a:avLst>
                <a:gd name="adj" fmla="val 232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34219" name="AutoShape 43"/>
            <p:cNvSpPr>
              <a:spLocks noChangeArrowheads="1"/>
            </p:cNvSpPr>
            <p:nvPr userDrawn="1"/>
          </p:nvSpPr>
          <p:spPr bwMode="auto">
            <a:xfrm>
              <a:off x="3028" y="654"/>
              <a:ext cx="2747" cy="3282"/>
            </a:xfrm>
            <a:prstGeom prst="roundRect">
              <a:avLst>
                <a:gd name="adj" fmla="val 232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34214" name="AutoShape 38"/>
          <p:cNvSpPr>
            <a:spLocks noChangeArrowheads="1"/>
          </p:cNvSpPr>
          <p:nvPr userDrawn="1"/>
        </p:nvSpPr>
        <p:spPr bwMode="auto">
          <a:xfrm>
            <a:off x="128588" y="885825"/>
            <a:ext cx="4360862" cy="5210175"/>
          </a:xfrm>
          <a:prstGeom prst="roundRect">
            <a:avLst>
              <a:gd name="adj" fmla="val 2329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45966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859948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34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E5791B4-157C-4200-A534-BCD4AB4B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34210" name="Rectangle 3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34217" name="AutoShape 41"/>
          <p:cNvSpPr>
            <a:spLocks noChangeArrowheads="1"/>
          </p:cNvSpPr>
          <p:nvPr userDrawn="1"/>
        </p:nvSpPr>
        <p:spPr bwMode="auto">
          <a:xfrm>
            <a:off x="4654550" y="885825"/>
            <a:ext cx="4360863" cy="5210175"/>
          </a:xfrm>
          <a:prstGeom prst="roundRect">
            <a:avLst>
              <a:gd name="adj" fmla="val 2329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7" r:id="rId1"/>
    <p:sldLayoutId id="2147485640" r:id="rId2"/>
    <p:sldLayoutId id="2147485641" r:id="rId3"/>
    <p:sldLayoutId id="2147485642" r:id="rId4"/>
    <p:sldLayoutId id="2147485643" r:id="rId5"/>
    <p:sldLayoutId id="2147485644" r:id="rId6"/>
    <p:sldLayoutId id="2147485645" r:id="rId7"/>
    <p:sldLayoutId id="2147485646" r:id="rId8"/>
    <p:sldLayoutId id="2147485647" r:id="rId9"/>
    <p:sldLayoutId id="2147485648" r:id="rId10"/>
    <p:sldLayoutId id="214748564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3330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19" name="Group 34"/>
          <p:cNvGrpSpPr>
            <a:grpSpLocks/>
          </p:cNvGrpSpPr>
          <p:nvPr userDrawn="1"/>
        </p:nvGrpSpPr>
        <p:grpSpPr bwMode="auto">
          <a:xfrm>
            <a:off x="161925" y="1398588"/>
            <a:ext cx="8886825" cy="4737100"/>
            <a:chOff x="177" y="952"/>
            <a:chExt cx="5598" cy="2984"/>
          </a:xfrm>
        </p:grpSpPr>
        <p:sp>
          <p:nvSpPr>
            <p:cNvPr id="3683360" name="AutoShape 32"/>
            <p:cNvSpPr>
              <a:spLocks noChangeArrowheads="1"/>
            </p:cNvSpPr>
            <p:nvPr userDrawn="1"/>
          </p:nvSpPr>
          <p:spPr bwMode="auto">
            <a:xfrm>
              <a:off x="177" y="952"/>
              <a:ext cx="2746" cy="2984"/>
            </a:xfrm>
            <a:prstGeom prst="roundRect">
              <a:avLst>
                <a:gd name="adj" fmla="val 2366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3361" name="AutoShape 33"/>
            <p:cNvSpPr>
              <a:spLocks noChangeArrowheads="1"/>
            </p:cNvSpPr>
            <p:nvPr userDrawn="1"/>
          </p:nvSpPr>
          <p:spPr bwMode="auto">
            <a:xfrm>
              <a:off x="3029" y="952"/>
              <a:ext cx="2746" cy="2984"/>
            </a:xfrm>
            <a:prstGeom prst="roundRect">
              <a:avLst>
                <a:gd name="adj" fmla="val 2366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83331" name="AutoShape 3"/>
          <p:cNvSpPr>
            <a:spLocks noChangeArrowheads="1"/>
          </p:cNvSpPr>
          <p:nvPr userDrawn="1"/>
        </p:nvSpPr>
        <p:spPr bwMode="auto">
          <a:xfrm>
            <a:off x="128588" y="1358900"/>
            <a:ext cx="4359275" cy="4737100"/>
          </a:xfrm>
          <a:prstGeom prst="roundRect">
            <a:avLst>
              <a:gd name="adj" fmla="val 236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29456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566863"/>
            <a:ext cx="4003675" cy="435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833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78BB362-2076-4E22-9597-7BBB86BD0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3353" name="Rectangle 2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3358" name="AutoShape 30"/>
          <p:cNvSpPr>
            <a:spLocks noChangeArrowheads="1"/>
          </p:cNvSpPr>
          <p:nvPr userDrawn="1"/>
        </p:nvSpPr>
        <p:spPr bwMode="auto">
          <a:xfrm>
            <a:off x="4656138" y="1358900"/>
            <a:ext cx="4359275" cy="4737100"/>
          </a:xfrm>
          <a:prstGeom prst="roundRect">
            <a:avLst>
              <a:gd name="adj" fmla="val 236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8" r:id="rId1"/>
    <p:sldLayoutId id="2147485650" r:id="rId2"/>
    <p:sldLayoutId id="2147485651" r:id="rId3"/>
    <p:sldLayoutId id="2147485652" r:id="rId4"/>
    <p:sldLayoutId id="2147485653" r:id="rId5"/>
    <p:sldLayoutId id="2147485654" r:id="rId6"/>
    <p:sldLayoutId id="2147485655" r:id="rId7"/>
    <p:sldLayoutId id="2147485656" r:id="rId8"/>
    <p:sldLayoutId id="2147485657" r:id="rId9"/>
    <p:sldLayoutId id="2147485658" r:id="rId10"/>
    <p:sldLayoutId id="214748565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rc.nic.in/" TargetMode="External"/><Relationship Id="rId2" Type="http://schemas.openxmlformats.org/officeDocument/2006/relationships/hyperlink" Target="http://www.un.org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hrw.org/" TargetMode="External"/><Relationship Id="rId4" Type="http://schemas.openxmlformats.org/officeDocument/2006/relationships/hyperlink" Target="http://www.amnesty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FinalReport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Abhishek Dixit</a:t>
            </a:r>
          </a:p>
          <a:p>
            <a:r>
              <a:rPr lang="en-US" dirty="0" smtClean="0"/>
              <a:t>8</a:t>
            </a:r>
            <a:r>
              <a:rPr lang="en-US" baseline="30000" dirty="0" smtClean="0">
                <a:latin typeface="Cambria" pitchFamily="18" charset="0"/>
              </a:rPr>
              <a:t>th</a:t>
            </a:r>
            <a:r>
              <a:rPr lang="en-US" dirty="0" smtClean="0"/>
              <a:t> July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6" name="Picture 4" descr="human rights images standar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043948" y="870155"/>
            <a:ext cx="4100052" cy="5073445"/>
          </a:xfrm>
          <a:prstGeom prst="rect">
            <a:avLst/>
          </a:prstGeom>
          <a:noFill/>
          <a:ln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73073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Field </a:t>
            </a:r>
            <a:r>
              <a:rPr lang="en-US" dirty="0"/>
              <a:t>visits and Mentor Discussion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4620970"/>
              </p:ext>
            </p:extLst>
          </p:nvPr>
        </p:nvGraphicFramePr>
        <p:xfrm>
          <a:off x="279401" y="977897"/>
          <a:ext cx="8481142" cy="33075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0104"/>
                <a:gridCol w="1175512"/>
                <a:gridCol w="1854312"/>
                <a:gridCol w="1336239"/>
                <a:gridCol w="1377464"/>
                <a:gridCol w="2197511"/>
              </a:tblGrid>
              <a:tr h="1204472">
                <a:tc>
                  <a:txBody>
                    <a:bodyPr/>
                    <a:lstStyle/>
                    <a:p>
                      <a:r>
                        <a:rPr lang="en-US" dirty="0" smtClean="0"/>
                        <a:t>Sr.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and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Person or Organization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</a:t>
                      </a:r>
                      <a:endParaRPr lang="en-US" dirty="0"/>
                    </a:p>
                  </a:txBody>
                  <a:tcPr/>
                </a:tc>
              </a:tr>
              <a:tr h="79878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 May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Delhi</a:t>
                      </a:r>
                      <a:r>
                        <a:rPr lang="en-US" baseline="0" dirty="0" smtClean="0"/>
                        <a:t>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map 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awarenes</a:t>
                      </a:r>
                      <a:r>
                        <a:rPr lang="en-US" baseline="0" dirty="0" smtClean="0"/>
                        <a:t>s about 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Graph on the</a:t>
                      </a:r>
                      <a:r>
                        <a:rPr lang="en-US" baseline="0" dirty="0" smtClean="0"/>
                        <a:t> next slide</a:t>
                      </a:r>
                      <a:endParaRPr lang="en-US" dirty="0"/>
                    </a:p>
                  </a:txBody>
                  <a:tcPr/>
                </a:tc>
              </a:tr>
              <a:tr h="1038417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 May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Direction regarding the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Shortage</a:t>
                      </a:r>
                      <a:r>
                        <a:rPr lang="en-US" baseline="0" dirty="0" smtClean="0"/>
                        <a:t> of man power, Lack of legal and human right expertise.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84990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REPORT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" y="899652"/>
          <a:ext cx="8952270" cy="513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 </a:t>
            </a:r>
            <a:r>
              <a:rPr lang="en-US" dirty="0"/>
              <a:t>Findings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811160"/>
          <a:ext cx="9047112" cy="5368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158537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4" name="Picture 3" descr="human-righ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Results and Discussions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400" y="1047135"/>
            <a:ext cx="8643374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IN" dirty="0" smtClean="0"/>
              <a:t>40 of the population lives below poverty line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IN" dirty="0" smtClean="0"/>
              <a:t>one fourth of the villages don’t have water supply and three fourth of the villages have no roads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IN" dirty="0" smtClean="0"/>
              <a:t>50% of the dwellers use open areas for toilet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IN" dirty="0" smtClean="0"/>
              <a:t> Near around 41% of the household has single room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IN" dirty="0" smtClean="0"/>
              <a:t>60% of the household defecate in open areas.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/>
            <a:r>
              <a:rPr lang="en-US" dirty="0" smtClean="0"/>
              <a:t> 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IN" dirty="0" smtClean="0"/>
              <a:t>57% of the population has no pure water to drink</a:t>
            </a:r>
          </a:p>
          <a:p>
            <a:pPr algn="l"/>
            <a:endParaRPr lang="en-IN" dirty="0" smtClean="0"/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endParaRPr lang="en-IN" dirty="0" smtClean="0"/>
          </a:p>
          <a:p>
            <a:r>
              <a:rPr lang="en-IN" dirty="0" smtClean="0"/>
              <a:t>.</a:t>
            </a:r>
            <a:endParaRPr lang="en-IN" dirty="0"/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078" y="2330245"/>
            <a:ext cx="3589696" cy="289314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Recommendations</a:t>
            </a:r>
            <a:r>
              <a:rPr lang="en-US" dirty="0"/>
              <a:t>, their scope and Strategy for Implementation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9400" y="1106128"/>
            <a:ext cx="8643374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IN" sz="1800" b="1" dirty="0" smtClean="0"/>
              <a:t>The National Human Rights Commission </a:t>
            </a:r>
            <a:r>
              <a:rPr lang="en-IN" sz="1800" b="1" dirty="0" smtClean="0"/>
              <a:t>should be </a:t>
            </a:r>
            <a:r>
              <a:rPr lang="en-IN" sz="1800" b="1" dirty="0" smtClean="0"/>
              <a:t>independent: free from </a:t>
            </a:r>
            <a:r>
              <a:rPr lang="en-IN" sz="1800" b="1" dirty="0" smtClean="0"/>
              <a:t>any government </a:t>
            </a:r>
            <a:r>
              <a:rPr lang="en-IN" sz="1800" b="1" dirty="0" smtClean="0"/>
              <a:t>interference.</a:t>
            </a:r>
          </a:p>
          <a:p>
            <a:pPr algn="l"/>
            <a:endParaRPr lang="en-US" sz="1800" b="1" dirty="0" smtClean="0"/>
          </a:p>
          <a:p>
            <a:pPr algn="l"/>
            <a:endParaRPr lang="en-IN" sz="1800" b="1" dirty="0" smtClean="0"/>
          </a:p>
          <a:p>
            <a:pPr algn="l"/>
            <a:endParaRPr lang="en-US" sz="1800" b="1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/>
              <a:t>  </a:t>
            </a:r>
            <a:r>
              <a:rPr lang="en-IN" sz="1800" b="1" dirty="0" smtClean="0"/>
              <a:t>There should be proper representation of the legal expert, media personnel</a:t>
            </a:r>
          </a:p>
          <a:p>
            <a:pPr algn="l"/>
            <a:r>
              <a:rPr lang="en-IN" sz="1800" b="1" dirty="0" smtClean="0"/>
              <a:t>and human rights expert in the commission.</a:t>
            </a:r>
          </a:p>
          <a:p>
            <a:pPr algn="l"/>
            <a:endParaRPr lang="en-IN" sz="1800" b="1" dirty="0" smtClean="0"/>
          </a:p>
          <a:p>
            <a:pPr algn="l"/>
            <a:endParaRPr lang="en-US" sz="1800" b="1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/>
              <a:t>  </a:t>
            </a:r>
            <a:r>
              <a:rPr lang="en-IN" sz="1800" b="1" dirty="0" smtClean="0"/>
              <a:t>Qualification of the members should be made more specific so that the</a:t>
            </a:r>
          </a:p>
          <a:p>
            <a:pPr algn="l"/>
            <a:r>
              <a:rPr lang="en-IN" sz="1800" b="1" dirty="0" smtClean="0"/>
              <a:t>vagueness cannot be misutilized.</a:t>
            </a:r>
          </a:p>
          <a:p>
            <a:pPr algn="l"/>
            <a:endParaRPr lang="en-IN" sz="1800" b="1" dirty="0" smtClean="0"/>
          </a:p>
          <a:p>
            <a:pPr algn="l"/>
            <a:endParaRPr lang="en-US" sz="1800" b="1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/>
              <a:t> </a:t>
            </a:r>
            <a:r>
              <a:rPr lang="en-IN" sz="1800" b="1" dirty="0" smtClean="0"/>
              <a:t>The government should increase the awareness level of human rights by</a:t>
            </a:r>
          </a:p>
          <a:p>
            <a:pPr algn="l"/>
            <a:r>
              <a:rPr lang="en-IN" sz="1800" b="1" dirty="0" smtClean="0"/>
              <a:t>advertising it on the </a:t>
            </a:r>
            <a:r>
              <a:rPr lang="en-IN" sz="1800" b="1" dirty="0" smtClean="0"/>
              <a:t>television and All </a:t>
            </a:r>
            <a:r>
              <a:rPr lang="en-IN" sz="1800" b="1" dirty="0" smtClean="0"/>
              <a:t>India Radio</a:t>
            </a:r>
            <a:r>
              <a:rPr lang="en-IN" sz="1800" b="1" dirty="0" smtClean="0"/>
              <a:t> </a:t>
            </a:r>
            <a:r>
              <a:rPr lang="en-IN" sz="1800" b="1" dirty="0" smtClean="0"/>
              <a:t>or by making it as a part of the curriculum</a:t>
            </a:r>
            <a:r>
              <a:rPr lang="en-IN" sz="1800" b="1" dirty="0" smtClean="0"/>
              <a:t>.</a:t>
            </a:r>
          </a:p>
          <a:p>
            <a:pPr algn="l"/>
            <a:endParaRPr lang="en-US" sz="1800" b="1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/>
              <a:t> </a:t>
            </a:r>
            <a:r>
              <a:rPr lang="en-US" sz="1800" b="1" dirty="0" smtClean="0"/>
              <a:t>Involvement of civil societies</a:t>
            </a:r>
          </a:p>
          <a:p>
            <a:pPr algn="l">
              <a:buFont typeface="Arial" pitchFamily="34" charset="0"/>
              <a:buChar char="•"/>
            </a:pPr>
            <a:endParaRPr lang="en-US" sz="1800" b="1" dirty="0" smtClean="0"/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/>
              <a:t>Broadening of Powers</a:t>
            </a:r>
          </a:p>
          <a:p>
            <a:pPr algn="l">
              <a:buFont typeface="Arial" pitchFamily="34" charset="0"/>
              <a:buChar char="•"/>
            </a:pPr>
            <a:endParaRPr lang="en-IN" sz="1800" b="1" dirty="0" smtClean="0"/>
          </a:p>
          <a:p>
            <a:pPr algn="l"/>
            <a:endParaRPr lang="en-US" dirty="0" smtClean="0"/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789660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058885756"/>
              </p:ext>
            </p:extLst>
          </p:nvPr>
        </p:nvGraphicFramePr>
        <p:xfrm>
          <a:off x="328612" y="889000"/>
          <a:ext cx="8486776" cy="5295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(Tasks Completed)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63184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E588BC-B912-41E7-8FE4-5E69DDB0B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35E588BC-B912-41E7-8FE4-5E69DDB0B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35E588BC-B912-41E7-8FE4-5E69DDB0B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graphicEl>
                                              <a:dgm id="{35E588BC-B912-41E7-8FE4-5E69DDB0B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3D664B-059B-4E9E-AD8F-5E5B88BC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523D664B-059B-4E9E-AD8F-5E5B88BC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523D664B-059B-4E9E-AD8F-5E5B88BC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graphicEl>
                                              <a:dgm id="{523D664B-059B-4E9E-AD8F-5E5B88BCA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C46453-E03A-4FEA-810C-789C72213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A7C46453-E03A-4FEA-810C-789C72213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A7C46453-E03A-4FEA-810C-789C72213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A7C46453-E03A-4FEA-810C-789C72213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D8A360-0CCC-47AB-BF65-A97DDE5A4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93D8A360-0CCC-47AB-BF65-A97DDE5A4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93D8A360-0CCC-47AB-BF65-A97DDE5A4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93D8A360-0CCC-47AB-BF65-A97DDE5A45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8A90BC-1861-4097-AA78-74EF50BD1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268A90BC-1861-4097-AA78-74EF50BD1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268A90BC-1861-4097-AA78-74EF50BD1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graphicEl>
                                              <a:dgm id="{268A90BC-1861-4097-AA78-74EF50BD1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2327AD-B8A0-477C-B32B-011C8190E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D82327AD-B8A0-477C-B32B-011C8190E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D82327AD-B8A0-477C-B32B-011C8190E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graphicEl>
                                              <a:dgm id="{D82327AD-B8A0-477C-B32B-011C8190E4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D93CA9-0D13-4DBC-9F31-B51B5584E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EED93CA9-0D13-4DBC-9F31-B51B5584E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EED93CA9-0D13-4DBC-9F31-B51B5584E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EED93CA9-0D13-4DBC-9F31-B51B5584E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9" dur="1000" spd="-100000" fill="hold"/>
                                        <p:tgtEl>
                                          <p:spTgt spid="3">
                                            <p:graphicEl>
                                              <a:dgm id="{35E588BC-B912-41E7-8FE4-5E69DDB0B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3" dur="1000" spd="-100000" fill="hold"/>
                                        <p:tgtEl>
                                          <p:spTgt spid="3">
                                            <p:graphicEl>
                                              <a:dgm id="{523D664B-059B-4E9E-AD8F-5E5B88BC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" dur="1000" spd="-100000" fill="hold"/>
                                        <p:tgtEl>
                                          <p:spTgt spid="3">
                                            <p:graphicEl>
                                              <a:dgm id="{A7C46453-E03A-4FEA-810C-789C72213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9" dur="1000" spd="-100000" fill="hold"/>
                                        <p:tgtEl>
                                          <p:spTgt spid="3">
                                            <p:graphicEl>
                                              <a:dgm id="{93D8A360-0CCC-47AB-BF65-A97DDE5A4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1" dur="1000" spd="-100000" fill="hold"/>
                                        <p:tgtEl>
                                          <p:spTgt spid="3">
                                            <p:graphicEl>
                                              <a:dgm id="{268A90BC-1861-4097-AA78-74EF50BD1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5" dur="1000" spd="-100000" fill="hold"/>
                                        <p:tgtEl>
                                          <p:spTgt spid="3">
                                            <p:graphicEl>
                                              <a:dgm id="{D82327AD-B8A0-477C-B32B-011C8190E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7" dur="1000" spd="-100000" fill="hold"/>
                                        <p:tgtEl>
                                          <p:spTgt spid="3">
                                            <p:graphicEl>
                                              <a:dgm id="{EED93CA9-0D13-4DBC-9F31-B51B5584E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227847256"/>
              </p:ext>
            </p:extLst>
          </p:nvPr>
        </p:nvGraphicFramePr>
        <p:xfrm>
          <a:off x="328612" y="889000"/>
          <a:ext cx="8486776" cy="5295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63184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E588BC-B912-41E7-8FE4-5E69DDB0B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35E588BC-B912-41E7-8FE4-5E69DDB0B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35E588BC-B912-41E7-8FE4-5E69DDB0B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graphicEl>
                                              <a:dgm id="{35E588BC-B912-41E7-8FE4-5E69DDB0B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3D664B-059B-4E9E-AD8F-5E5B88BC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523D664B-059B-4E9E-AD8F-5E5B88BC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523D664B-059B-4E9E-AD8F-5E5B88BC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graphicEl>
                                              <a:dgm id="{523D664B-059B-4E9E-AD8F-5E5B88BCA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C46453-E03A-4FEA-810C-789C72213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A7C46453-E03A-4FEA-810C-789C72213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A7C46453-E03A-4FEA-810C-789C72213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A7C46453-E03A-4FEA-810C-789C72213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D8A360-0CCC-47AB-BF65-A97DDE5A4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93D8A360-0CCC-47AB-BF65-A97DDE5A4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93D8A360-0CCC-47AB-BF65-A97DDE5A4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93D8A360-0CCC-47AB-BF65-A97DDE5A45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8A90BC-1861-4097-AA78-74EF50BD1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268A90BC-1861-4097-AA78-74EF50BD1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268A90BC-1861-4097-AA78-74EF50BD1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graphicEl>
                                              <a:dgm id="{268A90BC-1861-4097-AA78-74EF50BD1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2327AD-B8A0-477C-B32B-011C8190E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D82327AD-B8A0-477C-B32B-011C8190E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D82327AD-B8A0-477C-B32B-011C8190E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graphicEl>
                                              <a:dgm id="{D82327AD-B8A0-477C-B32B-011C8190E4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D93CA9-0D13-4DBC-9F31-B51B5584E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EED93CA9-0D13-4DBC-9F31-B51B5584E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EED93CA9-0D13-4DBC-9F31-B51B5584E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EED93CA9-0D13-4DBC-9F31-B51B5584E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9" dur="1000" spd="-100000" fill="hold"/>
                                        <p:tgtEl>
                                          <p:spTgt spid="3">
                                            <p:graphicEl>
                                              <a:dgm id="{35E588BC-B912-41E7-8FE4-5E69DDB0B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3" dur="1000" spd="-100000" fill="hold"/>
                                        <p:tgtEl>
                                          <p:spTgt spid="3">
                                            <p:graphicEl>
                                              <a:dgm id="{523D664B-059B-4E9E-AD8F-5E5B88BCA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" dur="1000" spd="-100000" fill="hold"/>
                                        <p:tgtEl>
                                          <p:spTgt spid="3">
                                            <p:graphicEl>
                                              <a:dgm id="{A7C46453-E03A-4FEA-810C-789C72213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9" dur="1000" spd="-100000" fill="hold"/>
                                        <p:tgtEl>
                                          <p:spTgt spid="3">
                                            <p:graphicEl>
                                              <a:dgm id="{93D8A360-0CCC-47AB-BF65-A97DDE5A4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1" dur="1000" spd="-100000" fill="hold"/>
                                        <p:tgtEl>
                                          <p:spTgt spid="3">
                                            <p:graphicEl>
                                              <a:dgm id="{268A90BC-1861-4097-AA78-74EF50BD1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5" dur="1000" spd="-100000" fill="hold"/>
                                        <p:tgtEl>
                                          <p:spTgt spid="3">
                                            <p:graphicEl>
                                              <a:dgm id="{D82327AD-B8A0-477C-B32B-011C8190E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7" dur="1000" spd="-100000" fill="hold"/>
                                        <p:tgtEl>
                                          <p:spTgt spid="3">
                                            <p:graphicEl>
                                              <a:dgm id="{EED93CA9-0D13-4DBC-9F31-B51B5584E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 		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D7A70-06BA-41B3-8E5E-3D85A8DBAD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135626"/>
            <a:ext cx="786089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Visiting National Commission for Women, NCPCR and  NCM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Reading Amnesty International reports on human rights violations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Importance of Civil society in protection of HRs</a:t>
            </a:r>
            <a:endParaRPr lang="en-IN" dirty="0"/>
          </a:p>
        </p:txBody>
      </p:sp>
      <p:pic>
        <p:nvPicPr>
          <p:cNvPr id="6" name="Picture 5" descr=".h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9600" y="2779153"/>
            <a:ext cx="5389716" cy="319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2068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620713" y="976313"/>
            <a:ext cx="7772400" cy="150018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Questions????</a:t>
            </a:r>
            <a:endParaRPr lang="en-US" dirty="0"/>
          </a:p>
        </p:txBody>
      </p:sp>
      <p:pic>
        <p:nvPicPr>
          <p:cNvPr id="3" name="Picture 2" descr="Any Questio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7634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1600738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Project Overview</a:t>
            </a:r>
          </a:p>
          <a:p>
            <a:pPr marL="352425" lvl="1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352425" lvl="1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Goals and Objectives</a:t>
            </a:r>
          </a:p>
          <a:p>
            <a:pPr marL="352425" lvl="1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Scope of the project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Research Methodology for the project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Field visits and Mentor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Discussion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Key Findings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Results and Discussions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Recommendations, their scope and Strategy for Implementation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Time Line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Looking Ahead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Appendix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References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2530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362075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1729" y="1048143"/>
            <a:ext cx="877529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Figures and Tables related to Human rights awareness, Human rights violation by Armed Forces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Figures related to Human Rights Education in a primary school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Figures related the difference between human rights and fundamental rights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328647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362075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2425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362075"/>
            <a:ext cx="77724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Justice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Rajinder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Sachhar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Human Rights: Perspective and Challenges,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Gyan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books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pvt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Ltd (2003)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Gopal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Bhargava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 Human rights concern of future by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Kalpaz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publication  (2001)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Human rights emerging issues, Collection of articles presented in the national seminar on human rights in Allahabad,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Kilaso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Books, 2005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Sudhir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Kapoor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Human rights in 21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st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century,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Mangal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Deep Publication  (2001)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341" y="937343"/>
            <a:ext cx="178455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/>
              <a:t>BOOKS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5275" y="4501396"/>
            <a:ext cx="188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/>
              <a:t>JOURNALS</a:t>
            </a:r>
            <a:endParaRPr lang="en-IN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2341" y="4870728"/>
            <a:ext cx="8531943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IN" dirty="0" smtClean="0"/>
              <a:t> S. </a:t>
            </a:r>
            <a:r>
              <a:rPr lang="en-IN" dirty="0" err="1" smtClean="0"/>
              <a:t>Radhakrishnan</a:t>
            </a:r>
            <a:r>
              <a:rPr lang="en-IN" dirty="0" smtClean="0"/>
              <a:t>, Development of human rights in Indian context, International Journal of Legal Information, Vol. 36, No.2 (2008) Article no.14</a:t>
            </a:r>
            <a:r>
              <a:rPr lang="en-IN" b="1" dirty="0" smtClean="0"/>
              <a:t> </a:t>
            </a:r>
          </a:p>
          <a:p>
            <a:pPr lvl="0"/>
            <a:endParaRPr lang="en-IN" dirty="0" smtClean="0"/>
          </a:p>
          <a:p>
            <a:pPr lvl="0" algn="l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err="1" smtClean="0"/>
              <a:t>Ashwini</a:t>
            </a:r>
            <a:r>
              <a:rPr lang="en-IN" dirty="0" smtClean="0"/>
              <a:t> K Ray, Human right movement in India, A historical movement, Economic and Political Weekly , Vol. 38, No. 32 (Aug. 9-15, 2003), pp. 3409-3415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018816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17" y="1457223"/>
            <a:ext cx="7772400" cy="1050003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IN" sz="1400" dirty="0" smtClean="0"/>
              <a:t>  </a:t>
            </a:r>
            <a:r>
              <a:rPr lang="en-IN" sz="1400" b="0" dirty="0" smtClean="0">
                <a:solidFill>
                  <a:schemeClr val="tx1"/>
                </a:solidFill>
              </a:rPr>
              <a:t>World report 2013, by human rights Watch, pp314 </a:t>
            </a:r>
            <a:r>
              <a:rPr lang="en-IN" sz="1400" dirty="0" smtClean="0"/>
              <a:t/>
            </a:r>
            <a:br>
              <a:rPr lang="en-IN" sz="1400" dirty="0" smtClean="0"/>
            </a:br>
            <a:r>
              <a:rPr lang="en-IN" sz="1400" dirty="0" smtClean="0"/>
              <a:t/>
            </a:r>
            <a:br>
              <a:rPr lang="en-IN" sz="1400" dirty="0" smtClean="0"/>
            </a:br>
            <a:r>
              <a:rPr lang="en-IN" sz="1400" dirty="0" smtClean="0"/>
              <a:t> </a:t>
            </a:r>
            <a:br>
              <a:rPr lang="en-IN" sz="1400" dirty="0" smtClean="0"/>
            </a:br>
            <a:r>
              <a:rPr lang="en-IN" sz="1400" dirty="0" smtClean="0"/>
              <a:t/>
            </a:r>
            <a:br>
              <a:rPr lang="en-IN" sz="1400" dirty="0" smtClean="0"/>
            </a:br>
            <a:r>
              <a:rPr lang="en-IN" sz="1400" dirty="0" smtClean="0"/>
              <a:t/>
            </a:r>
            <a:br>
              <a:rPr lang="en-IN" sz="1400" dirty="0" smtClean="0"/>
            </a:br>
            <a:r>
              <a:rPr lang="en-IN" sz="1400" dirty="0" smtClean="0"/>
              <a:t/>
            </a:r>
            <a:br>
              <a:rPr lang="en-IN" sz="1400" dirty="0" smtClean="0"/>
            </a:br>
            <a:r>
              <a:rPr lang="en-IN" sz="1400" dirty="0" smtClean="0"/>
              <a:t> </a:t>
            </a:r>
            <a:br>
              <a:rPr lang="en-IN" sz="1400" dirty="0" smtClean="0"/>
            </a:br>
            <a:r>
              <a:rPr lang="en-IN" sz="1400" dirty="0" smtClean="0"/>
              <a:t/>
            </a:r>
            <a:br>
              <a:rPr lang="en-IN" sz="1400" dirty="0" smtClean="0"/>
            </a:br>
            <a:endParaRPr lang="en-IN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617" y="914400"/>
            <a:ext cx="7772400" cy="542823"/>
          </a:xfrm>
        </p:spPr>
        <p:txBody>
          <a:bodyPr/>
          <a:lstStyle/>
          <a:p>
            <a:r>
              <a:rPr lang="en-US" b="1" dirty="0" smtClean="0"/>
              <a:t>REPORTS</a:t>
            </a: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541942-A5D9-4E5C-AF00-EB7B34B3A18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5617" y="1961535"/>
            <a:ext cx="870190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IN" dirty="0" smtClean="0"/>
              <a:t>Human Rights Violation by Armed Forces, Press Release, Ministry of Defence, Press Information Bureau, 13 MARCH 2013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35617" y="2866453"/>
            <a:ext cx="221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/>
              <a:t>WEBSITES</a:t>
            </a:r>
            <a:endParaRPr lang="en-IN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5617" y="3235785"/>
            <a:ext cx="5354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www.un.org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hlinkClick r:id="rId3"/>
              </a:rPr>
              <a:t>www.nhrc.nic.in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hlinkClick r:id="rId4"/>
              </a:rPr>
              <a:t>www.amnesty.org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hlinkClick r:id="rId5"/>
              </a:rPr>
              <a:t>www.hrw.org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IN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Defining Human Rights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Evolution of human rights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Difference between Human rights and Fundamental rights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Human rights in India 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Grave human rights violations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948132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Supreme Court’s view on human rights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Civil Societies role in protection of human rights.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Institutions working for the protection of human rights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PIL</a:t>
            </a: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and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" y="899652"/>
          <a:ext cx="8967018" cy="5206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93963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722671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1809378" y="1321594"/>
            <a:ext cx="7090172" cy="36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lnSpc>
                <a:spcPct val="110000"/>
              </a:lnSpc>
            </a:pPr>
            <a:r>
              <a:rPr lang="en-US" sz="2100" b="1" dirty="0">
                <a:solidFill>
                  <a:srgbClr val="CE4700"/>
                </a:solidFill>
                <a:latin typeface="Arial" charset="0"/>
                <a:cs typeface="Arial" charset="0"/>
                <a:sym typeface="Arial" charset="0"/>
              </a:rPr>
              <a:t>OBLIGATIONS UNDER HUMAN RIGHTS TREATIES: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1809378" y="2009180"/>
            <a:ext cx="7090172" cy="174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01822" indent="-401822" algn="l">
              <a:lnSpc>
                <a:spcPct val="160000"/>
              </a:lnSpc>
            </a:pPr>
            <a:r>
              <a:rPr lang="en-US" sz="21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States should:</a:t>
            </a:r>
          </a:p>
          <a:p>
            <a:pPr marL="401822" indent="-401822" algn="l">
              <a:lnSpc>
                <a:spcPct val="160000"/>
              </a:lnSpc>
              <a:buClr>
                <a:srgbClr val="CE4700"/>
              </a:buClr>
              <a:buSzPct val="100000"/>
              <a:buFont typeface="Times" pitchFamily="18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Domesticate treaties.</a:t>
            </a:r>
          </a:p>
          <a:p>
            <a:pPr marL="401822" indent="-401822" algn="l">
              <a:lnSpc>
                <a:spcPct val="160000"/>
              </a:lnSpc>
              <a:buClr>
                <a:srgbClr val="CE4700"/>
              </a:buClr>
              <a:buSzPct val="100000"/>
              <a:buFont typeface="Times" pitchFamily="18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Give effect to treaty provisions.</a:t>
            </a:r>
          </a:p>
          <a:p>
            <a:pPr marL="401822" indent="-401822" algn="l">
              <a:lnSpc>
                <a:spcPct val="160000"/>
              </a:lnSpc>
              <a:buClr>
                <a:srgbClr val="CE4700"/>
              </a:buClr>
              <a:buSzPct val="100000"/>
              <a:buFont typeface="Times" pitchFamily="18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Submit state reports to treaty bodies.</a:t>
            </a:r>
          </a:p>
          <a:p>
            <a:pPr marL="401822" indent="-401822" algn="l">
              <a:lnSpc>
                <a:spcPct val="160000"/>
              </a:lnSpc>
              <a:buClr>
                <a:srgbClr val="CE4700"/>
              </a:buClr>
              <a:buSzPct val="100000"/>
              <a:buFont typeface="Times" pitchFamily="18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Involve civil society.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Scope </a:t>
            </a:r>
            <a:r>
              <a:rPr lang="en-US" dirty="0"/>
              <a:t>of the project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0724" y="914399"/>
            <a:ext cx="8893276" cy="10895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Whether the institutions governing human rights </a:t>
            </a:r>
            <a:r>
              <a:rPr lang="en-IN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have been successful in preventing the violations or deter people from violating human rights of others</a:t>
            </a:r>
            <a:endParaRPr lang="en-IN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400" y="2557462"/>
            <a:ext cx="8613877" cy="353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74106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smtClean="0"/>
              <a:t>Doctrinal Research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 Quantitative and Qualitative </a:t>
            </a:r>
            <a:r>
              <a:rPr lang="en-US" sz="2400" b="1" dirty="0" smtClean="0"/>
              <a:t>method </a:t>
            </a:r>
            <a:r>
              <a:rPr lang="en-US" sz="2400" b="1" dirty="0" smtClean="0"/>
              <a:t>of                                                                     </a:t>
            </a:r>
            <a:r>
              <a:rPr lang="en-US" sz="2400" b="1" dirty="0" smtClean="0"/>
              <a:t>  Data collection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 Open ended Questionnaire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92904" y="2694214"/>
            <a:ext cx="3347884" cy="323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55007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M4MzgzOCIvPg0KCQk8dWljb2xvciBuYW1lPSJnbG93IiB2YWx1ZT0iMHgyMTIxMjEiLz4NCgkJPHVpY29sb3IgbmFtZT0idGV4dCIgdmFsdWU9IjB4RkZGRkZGIi8+DQoJCTx1aWNvbG9yIG5hbWU9ImxpZ2h0IiB2YWx1ZT0iMHg4RjhGOEYiLz4NCgkJPHVpY29sb3IgbmFtZT0ic2hhZG93IiB2YWx1ZT0iMHhGRkZGRkYiLz4NCgkJPHVpY29sb3IgbmFtZT0iYmFja2dyb3VuZCIgdmFsdWU9IjB4MDAwMDAw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EZW4gVGVpbG5laG1lcm4gZGllIFNlaXRlbmxlaXN0ZSBhbnplaWdlbiIvPg0KCQk8dWl0ZXh0IG5hbWU9IkRPQ1dSQVBfVElUTEUiIHZhbHVlPSJCcmVlemU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U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CTx1aXRleHQgbmFtZT0iRE9DV1JBUF9USVRMRSIgdmFsdWU9IlBpw6hjZSBqb2ludGUgQnJlZXpl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OCteOCpOODieODkOODvOOCkuWPguWKoOiAheOBq+imi+OBm+OCiyIvPg0KCQk8dWl0ZXh0IG5hbWU9IkRPQ1dSQVBfVElUTEUiIHZhbHVlPSJCcmVlemU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LssLjsl6zsnpDsl5Dqsowg7IS466GcIOunieuMgCDrs7TsnbTquLAiLz4NCgkJPHVpdGV4dCBuYW1lPSJET0NXUkFQX1RJVExFIiB2YWx1ZT0iQnJlZXplIO2MjOydvCDssqjrtoAiLz4NCgkJPHVpdGV4dCBuYW1lPSJET0NXUkFQX01TRyIgdmFsdWU9IuuCtCDsu7Ttk6jthLDsl5Ag7KCA7J6lIi8+DQoJCTx1aXRleHQgbmFtZT0iRE9DV1JBUF9QUk9NUFQiIHZhbHVlPSLtgbTrpq3tlZjsl6wg64uk7Jq066Gc65OcIi8+DQoJPC9sYW5ndWFnZT4NCjwvY29uZmlndXJhdGlvbj4NCg=="/>
  <p:tag name="MMPROD_NEXTUNIQUEID" val="10008"/>
  <p:tag name="MMPROD_UIDATA" val="&lt;database version=&quot;6.0&quot;&gt;&lt;object type=&quot;1&quot; unique_id=&quot;10001&quot;&gt;&lt;property id=&quot;20141&quot; value=&quot;Adobe Corp Template_2005&quot;/&gt;&lt;property id=&quot;20224&quot; value=&quot;C:\Documents and Settings\sbenson\My Documents\My Breeze Presentations\Adobe Corp Template_2005_vsb3&quot;/&gt;&lt;property id=&quot;20250&quot; value=&quot;6&quot;/&gt;&lt;property id=&quot;20251&quot; value=&quot;0&quot;/&gt;&lt;property id=&quot;20259&quot; value=&quot;0&quot;/&gt;&lt;property id=&quot;20262&quot; value=&quot;55506091&quot;/&gt;&lt;object type=&quot;4&quot; unique_id=&quot;10002&quot;&gt;&lt;/object&gt;&lt;object type=&quot;2&quot; unique_id=&quot;10003&quot;&gt;&lt;object type=&quot;3&quot; unique_id=&quot;10158&quot;&gt;&lt;property id=&quot;20148&quot; value=&quot;5&quot;/&gt;&lt;property id=&quot;20300&quot; value=&quot;Slide 1&quot;/&gt;&lt;property id=&quot;20307&quot; value=&quot;371&quot;/&gt;&lt;/object&gt;&lt;object type=&quot;3&quot; unique_id=&quot;10159&quot;&gt;&lt;property id=&quot;20148&quot; value=&quot;5&quot;/&gt;&lt;property id=&quot;20300&quot; value=&quot;Slide 2 - &amp;quot;Factors determining Successful marriage&amp;quot;&quot;/&gt;&lt;property id=&quot;20307&quot; value=&quot;356&quot;/&gt;&lt;/object&gt;&lt;object type=&quot;3&quot; unique_id=&quot;10160&quot;&gt;&lt;property id=&quot;20148&quot; value=&quot;5&quot;/&gt;&lt;property id=&quot;20300&quot; value=&quot;Slide 3 - &amp;quot;NRI marriage – Unique Challenges, Issues and Ramification&amp;quot;&quot;/&gt;&lt;property id=&quot;20307&quot; value=&quot;357&quot;/&gt;&lt;/object&gt;&lt;object type=&quot;3&quot; unique_id=&quot;10161&quot;&gt;&lt;property id=&quot;20148&quot; value=&quot;5&quot;/&gt;&lt;property id=&quot;20300&quot; value=&quot;Slide 4 - &amp;quot;NRI marriage – Unique Challenges, Issues and Ramification&amp;quot;&quot;/&gt;&lt;property id=&quot;20307&quot; value=&quot;358&quot;/&gt;&lt;/object&gt;&lt;object type=&quot;3&quot; unique_id=&quot;10162&quot;&gt;&lt;property id=&quot;20148&quot; value=&quot;5&quot;/&gt;&lt;property id=&quot;20300&quot; value=&quot;Slide 5 - &amp;quot;Troubled NRI marriages – Major fallouts&amp;quot;&quot;/&gt;&lt;property id=&quot;20307&quot; value=&quot;360&quot;/&gt;&lt;/object&gt;&lt;object type=&quot;3&quot; unique_id=&quot;10163&quot;&gt;&lt;property id=&quot;20148&quot; value=&quot;5&quot;/&gt;&lt;property id=&quot;20300&quot; value=&quot;Slide 6 - &amp;quot;Troubled NRI marriages – Major fallouts&amp;quot;&quot;/&gt;&lt;property id=&quot;20307&quot; value=&quot;359&quot;/&gt;&lt;/object&gt;&lt;object type=&quot;3&quot; unique_id=&quot;10164&quot;&gt;&lt;property id=&quot;20148&quot; value=&quot;5&quot;/&gt;&lt;property id=&quot;20300&quot; value=&quot;Slide 7 - &amp;quot;US government travel website warning &amp;quot;&quot;/&gt;&lt;property id=&quot;20307&quot; value=&quot;369&quot;/&gt;&lt;/object&gt;&lt;object type=&quot;3&quot; unique_id=&quot;10165&quot;&gt;&lt;property id=&quot;20148&quot; value=&quot;5&quot;/&gt;&lt;property id=&quot;20300&quot; value=&quot;Slide 8 - &amp;quot;All Broken Marriages are not fraudulent marriages&amp;quot;&quot;/&gt;&lt;property id=&quot;20307&quot; value=&quot;362&quot;/&gt;&lt;/object&gt;&lt;object type=&quot;3&quot; unique_id=&quot;10166&quot;&gt;&lt;property id=&quot;20148&quot; value=&quot;5&quot;/&gt;&lt;property id=&quot;20300&quot; value=&quot;Slide 9 - &amp;quot;Fraudulent Marriages – Major reasons&amp;quot;&quot;/&gt;&lt;property id=&quot;20307&quot; value=&quot;363&quot;/&gt;&lt;/object&gt;&lt;object type=&quot;3&quot; unique_id=&quot;10167&quot;&gt;&lt;property id=&quot;20148&quot; value=&quot;5&quot;/&gt;&lt;property id=&quot;20300&quot; value=&quot;Slide 10 - &amp;quot;Special privileges provide leverage for committing fraud&amp;quot;&quot;/&gt;&lt;property id=&quot;20307&quot; value=&quot;365&quot;/&gt;&lt;/object&gt;&lt;object type=&quot;3&quot; unique_id=&quot;10168&quot;&gt;&lt;property id=&quot;20148&quot; value=&quot;5&quot;/&gt;&lt;property id=&quot;20300&quot; value=&quot;Slide 11 - &amp;quot;Modus Operandi&amp;quot;&quot;/&gt;&lt;property id=&quot;20307&quot; value=&quot;367&quot;/&gt;&lt;/object&gt;&lt;object type=&quot;3&quot; unique_id=&quot;10169&quot;&gt;&lt;property id=&quot;20148&quot; value=&quot;5&quot;/&gt;&lt;property id=&quot;20300&quot; value=&quot;Slide 12 - &amp;quot;Impact of Gender Biased laws on NRIs&amp;quot;&quot;/&gt;&lt;property id=&quot;20307&quot; value=&quot;381&quot;/&gt;&lt;/object&gt;&lt;object type=&quot;3&quot; unique_id=&quot;10170&quot;&gt;&lt;property id=&quot;20148&quot; value=&quot;5&quot;/&gt;&lt;property id=&quot;20300&quot; value=&quot;Slide 13 - &amp;quot;Impact of Gender Biased Laws on NRIs&amp;quot;&quot;/&gt;&lt;property id=&quot;20307&quot; value=&quot;395&quot;/&gt;&lt;/object&gt;&lt;object type=&quot;3&quot; unique_id=&quot;10171&quot;&gt;&lt;property id=&quot;20148&quot; value=&quot;5&quot;/&gt;&lt;property id=&quot;20300&quot; value=&quot;Slide 14 - &amp;quot;NRI family found innocent in Russia, arrested in India for Dowry Death&amp;quot;&quot;/&gt;&lt;property id=&quot;20307&quot; value=&quot;398&quot;/&gt;&lt;/object&gt;&lt;object type=&quot;3&quot; unique_id=&quot;10172&quot;&gt;&lt;property id=&quot;20148&quot; value=&quot;5&quot;/&gt;&lt;property id=&quot;20300&quot; value=&quot;Slide 15 - &amp;quot;NRI marriages – Suggestions and Recommendations&amp;quot;&quot;/&gt;&lt;property id=&quot;20307&quot; value=&quot;370&quot;/&gt;&lt;/object&gt;&lt;object type=&quot;3&quot; unique_id=&quot;10173&quot;&gt;&lt;property id=&quot;20148&quot; value=&quot;5&quot;/&gt;&lt;property id=&quot;20300&quot; value=&quot;Slide 16 - &amp;quot;NRI marriages – Suggestions and Recommendations&amp;quot;&quot;/&gt;&lt;property id=&quot;20307&quot; value=&quot;382&quot;/&gt;&lt;/object&gt;&lt;object type=&quot;3&quot; unique_id=&quot;10174&quot;&gt;&lt;property id=&quot;20148&quot; value=&quot;5&quot;/&gt;&lt;property id=&quot;20300&quot; value=&quot;Slide 17 - &amp;quot;Abandoned Brides&amp;quot;&quot;/&gt;&lt;property id=&quot;20307&quot; value=&quot;399&quot;/&gt;&lt;/object&gt;&lt;object type=&quot;3&quot; unique_id=&quot;10175&quot;&gt;&lt;property id=&quot;20148&quot; value=&quot;5&quot;/&gt;&lt;property id=&quot;20300&quot; value=&quot;Slide 18 - &amp;quot;Abandoned Brides - Statistics&amp;quot;&quot;/&gt;&lt;property id=&quot;20307&quot; value=&quot;400&quot;/&gt;&lt;/object&gt;&lt;object type=&quot;3&quot; unique_id=&quot;10176&quot;&gt;&lt;property id=&quot;20148&quot; value=&quot;5&quot;/&gt;&lt;property id=&quot;20300&quot; value=&quot;Slide 19 - &amp;quot;Abandoned Brides - Statistics&amp;quot;&quot;/&gt;&lt;property id=&quot;20307&quot; value=&quot;401&quot;/&gt;&lt;/object&gt;&lt;object type=&quot;3&quot; unique_id=&quot;10177&quot;&gt;&lt;property id=&quot;20148&quot; value=&quot;5&quot;/&gt;&lt;property id=&quot;20300&quot; value=&quot;Slide 20 - &amp;quot;Abandoned Brides - Statistics&amp;quot;&quot;/&gt;&lt;property id=&quot;20307&quot; value=&quot;402&quot;/&gt;&lt;/object&gt;&lt;object type=&quot;3&quot; unique_id=&quot;10178&quot;&gt;&lt;property id=&quot;20148&quot; value=&quot;5&quot;/&gt;&lt;property id=&quot;20300&quot; value=&quot;Slide 21 - &amp;quot;Abandoned Brides - Statistics&amp;quot;&quot;/&gt;&lt;property id=&quot;20307&quot; value=&quot;403&quot;/&gt;&lt;/object&gt;&lt;object type=&quot;3&quot; unique_id=&quot;10179&quot;&gt;&lt;property id=&quot;20148&quot; value=&quot;5&quot;/&gt;&lt;property id=&quot;20300&quot; value=&quot;Slide 22 - &amp;quot;Abandoned Brides - Statistics&amp;quot;&quot;/&gt;&lt;property id=&quot;20307&quot; value=&quot;404&quot;/&gt;&lt;/object&gt;&lt;object type=&quot;3&quot; unique_id=&quot;10180&quot;&gt;&lt;property id=&quot;20148&quot; value=&quot;5&quot;/&gt;&lt;property id=&quot;20300&quot; value=&quot;Slide 23 - &amp;quot;Abandonment in Doaba, Punjab&amp;quot;&quot;/&gt;&lt;property id=&quot;20307&quot; value=&quot;405&quot;/&gt;&lt;/object&gt;&lt;object type=&quot;3&quot; unique_id=&quot;10181&quot;&gt;&lt;property id=&quot;20148&quot; value=&quot;5&quot;/&gt;&lt;property id=&quot;20300&quot; value=&quot;Slide 24 - &amp;quot;Abandoned Grooms – What about their rights ?&amp;quot;&quot;/&gt;&lt;property id=&quot;20307&quot; value=&quot;406&quot;/&gt;&lt;/object&gt;&lt;object type=&quot;3&quot; unique_id=&quot;10182&quot;&gt;&lt;property id=&quot;20148&quot; value=&quot;5&quot;/&gt;&lt;property id=&quot;20300&quot; value=&quot;Slide 25 - &amp;quot;Efforts of NRIs to reach out to the Govt.&amp;quot;&quot;/&gt;&lt;property id=&quot;20307&quot; value=&quot;407&quot;/&gt;&lt;/object&gt;&lt;object type=&quot;3&quot; unique_id=&quot;10183&quot;&gt;&lt;property id=&quot;20148&quot; value=&quot;5&quot;/&gt;&lt;property id=&quot;20300&quot; value=&quot;Slide 26 - &amp;quot;NRIs Efforts to reach out to the Govt. &amp;quot;&quot;/&gt;&lt;property id=&quot;20307&quot; value=&quot;408&quot;/&gt;&lt;/object&gt;&lt;object type=&quot;3&quot; unique_id=&quot;10184&quot;&gt;&lt;property id=&quot;20148&quot; value=&quot;5&quot;/&gt;&lt;property id=&quot;20300&quot; value=&quot;Slide 27 - &amp;quot;NRIs Efforts to reach out to MOIA&amp;quot;&quot;/&gt;&lt;property id=&quot;20307&quot; value=&quot;409&quot;/&gt;&lt;/object&gt;&lt;object type=&quot;3&quot; unique_id=&quot;10185&quot;&gt;&lt;property id=&quot;20148&quot; value=&quot;5&quot;/&gt;&lt;property id=&quot;20300&quot; value=&quot;Slide 28 - &amp;quot;NRIs Efforts to reach out to MOIA&amp;quot;&quot;/&gt;&lt;property id=&quot;20307&quot; value=&quot;410&quot;/&gt;&lt;/object&gt;&lt;object type=&quot;3&quot; unique_id=&quot;10186&quot;&gt;&lt;property id=&quot;20148&quot; value=&quot;5&quot;/&gt;&lt;property id=&quot;20300&quot; value=&quot;Slide 29 - &amp;quot;NRIs Efforts to reach out to MOIA&amp;quot;&quot;/&gt;&lt;property id=&quot;20307&quot; value=&quot;411&quot;/&gt;&lt;/object&gt;&lt;object type=&quot;3&quot; unique_id=&quot;10187&quot;&gt;&lt;property id=&quot;20148&quot; value=&quot;5&quot;/&gt;&lt;property id=&quot;20300&quot; value=&quot;Slide 30 - &amp;quot;Comments on MOIA’s website&amp;quot;&quot;/&gt;&lt;property id=&quot;20307&quot; value=&quot;412&quot;/&gt;&lt;/object&gt;&lt;object type=&quot;3&quot; unique_id=&quot;10188&quot;&gt;&lt;property id=&quot;20148&quot; value=&quot;5&quot;/&gt;&lt;property id=&quot;20300&quot; value=&quot;Slide 31 - &amp;quot;Comments on MOIA’s website&amp;quot;&quot;/&gt;&lt;property id=&quot;20307&quot; value=&quot;413&quot;/&gt;&lt;/object&gt;&lt;object type=&quot;3&quot; unique_id=&quot;10189&quot;&gt;&lt;property id=&quot;20148&quot; value=&quot;5&quot;/&gt;&lt;property id=&quot;20300&quot; value=&quot;Slide 32 - &amp;quot;Conclusions and Recommendations&amp;quot;&quot;/&gt;&lt;property id=&quot;20307&quot; value=&quot;414&quot;/&gt;&lt;/object&gt;&lt;object type=&quot;3&quot; unique_id=&quot;10190&quot;&gt;&lt;property id=&quot;20148&quot; value=&quot;5&quot;/&gt;&lt;property id=&quot;20300&quot; value=&quot;Slide 33&quot;/&gt;&lt;property id=&quot;20307&quot; value=&quot;415&quot;/&gt;&lt;/object&gt;&lt;/object&gt;&lt;object type=&quot;8&quot; unique_id=&quot;10031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heme/theme1.xml><?xml version="1.0" encoding="utf-8"?>
<a:theme xmlns:a="http://schemas.openxmlformats.org/drawingml/2006/main" name="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6C8E3E"/>
      </a:accent1>
      <a:accent2>
        <a:srgbClr val="C88350"/>
      </a:accent2>
      <a:accent3>
        <a:srgbClr val="FFFFFF"/>
      </a:accent3>
      <a:accent4>
        <a:srgbClr val="000000"/>
      </a:accent4>
      <a:accent5>
        <a:srgbClr val="BAC6AF"/>
      </a:accent5>
      <a:accent6>
        <a:srgbClr val="B57648"/>
      </a:accent6>
      <a:hlink>
        <a:srgbClr val="6494AC"/>
      </a:hlink>
      <a:folHlink>
        <a:srgbClr val="8CB0C2"/>
      </a:folHlink>
    </a:clrScheme>
    <a:fontScheme name="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2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2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2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2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3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3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3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8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8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8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9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9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9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0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0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0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4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4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4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5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5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5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6C8E3E"/>
      </a:accent1>
      <a:accent2>
        <a:srgbClr val="C88350"/>
      </a:accent2>
      <a:accent3>
        <a:srgbClr val="FFFFFF"/>
      </a:accent3>
      <a:accent4>
        <a:srgbClr val="000000"/>
      </a:accent4>
      <a:accent5>
        <a:srgbClr val="BAC6AF"/>
      </a:accent5>
      <a:accent6>
        <a:srgbClr val="B57648"/>
      </a:accent6>
      <a:hlink>
        <a:srgbClr val="6494AC"/>
      </a:hlink>
      <a:folHlink>
        <a:srgbClr val="8CB0C2"/>
      </a:folHlink>
    </a:clrScheme>
    <a:fontScheme name="16_Layers">
      <a:majorFont>
        <a:latin typeface="AdobeCorpID MyriadRgScn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6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3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3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1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1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4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4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6C8E3E"/>
      </a:accent1>
      <a:accent2>
        <a:srgbClr val="C88350"/>
      </a:accent2>
      <a:accent3>
        <a:srgbClr val="FFFFFF"/>
      </a:accent3>
      <a:accent4>
        <a:srgbClr val="000000"/>
      </a:accent4>
      <a:accent5>
        <a:srgbClr val="BAC6AF"/>
      </a:accent5>
      <a:accent6>
        <a:srgbClr val="B57648"/>
      </a:accent6>
      <a:hlink>
        <a:srgbClr val="6494AC"/>
      </a:hlink>
      <a:folHlink>
        <a:srgbClr val="6494AC"/>
      </a:folHlink>
    </a:clrScheme>
    <a:fontScheme name="5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5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6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6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7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7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17982</TotalTime>
  <Words>1183</Words>
  <Application>Microsoft Office PowerPoint</Application>
  <PresentationFormat>On-screen Show (4:3)</PresentationFormat>
  <Paragraphs>235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17</vt:i4>
      </vt:variant>
      <vt:variant>
        <vt:lpstr>Slide Titles</vt:lpstr>
      </vt:variant>
      <vt:variant>
        <vt:i4>22</vt:i4>
      </vt:variant>
    </vt:vector>
  </HeadingPairs>
  <TitlesOfParts>
    <vt:vector size="39" baseType="lpstr">
      <vt:lpstr>Layers</vt:lpstr>
      <vt:lpstr>16_Layers</vt:lpstr>
      <vt:lpstr>3_Layers</vt:lpstr>
      <vt:lpstr>11_Layers</vt:lpstr>
      <vt:lpstr>4_Layers</vt:lpstr>
      <vt:lpstr>5_Layers</vt:lpstr>
      <vt:lpstr>6_Layers</vt:lpstr>
      <vt:lpstr>1_Layers</vt:lpstr>
      <vt:lpstr>7_Layers</vt:lpstr>
      <vt:lpstr>2_Layers</vt:lpstr>
      <vt:lpstr>12_Layers</vt:lpstr>
      <vt:lpstr>13_Layers</vt:lpstr>
      <vt:lpstr>8_Layers</vt:lpstr>
      <vt:lpstr>9_Layers</vt:lpstr>
      <vt:lpstr>10_Layers</vt:lpstr>
      <vt:lpstr>14_Layers</vt:lpstr>
      <vt:lpstr>15_Layers</vt:lpstr>
      <vt:lpstr>FinalReport</vt:lpstr>
      <vt:lpstr>Contents</vt:lpstr>
      <vt:lpstr>Project Overview</vt:lpstr>
      <vt:lpstr>Slide 4</vt:lpstr>
      <vt:lpstr>Goals and Objectives</vt:lpstr>
      <vt:lpstr>Slide 6</vt:lpstr>
      <vt:lpstr>Slide 7</vt:lpstr>
      <vt:lpstr> Scope of the project </vt:lpstr>
      <vt:lpstr>Research Methodology</vt:lpstr>
      <vt:lpstr>  Field visits and Mentor Discussion  </vt:lpstr>
      <vt:lpstr>SURVEY REPORT</vt:lpstr>
      <vt:lpstr> Key Findings </vt:lpstr>
      <vt:lpstr>Slide 13</vt:lpstr>
      <vt:lpstr> Results and Discussions</vt:lpstr>
      <vt:lpstr> Recommendations, their scope and Strategy for Implementation </vt:lpstr>
      <vt:lpstr>Timeline (Tasks Completed)</vt:lpstr>
      <vt:lpstr>Slide 17</vt:lpstr>
      <vt:lpstr>Looking Ahead    </vt:lpstr>
      <vt:lpstr>Slide 19</vt:lpstr>
      <vt:lpstr>Appendix</vt:lpstr>
      <vt:lpstr>references</vt:lpstr>
      <vt:lpstr>  World report 2013, by human rights Watch, pp314           </vt:lpstr>
    </vt:vector>
  </TitlesOfParts>
  <Company>Adobe Systems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Adobe®  Corporate Template 2005</dc:title>
  <dc:creator>Rubal</dc:creator>
  <dc:description>If you have any questions regarding this template, please contact slide_help@adobe.com or x66546</dc:description>
  <cp:lastModifiedBy>Abhishek</cp:lastModifiedBy>
  <cp:revision>2772</cp:revision>
  <cp:lastPrinted>2004-04-23T17:56:34Z</cp:lastPrinted>
  <dcterms:created xsi:type="dcterms:W3CDTF">2003-07-28T18:07:43Z</dcterms:created>
  <dcterms:modified xsi:type="dcterms:W3CDTF">2013-07-19T15:29:20Z</dcterms:modified>
</cp:coreProperties>
</file>