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diagrams/quickStyle17.xml" ContentType="application/vnd.openxmlformats-officedocument.drawingml.diagramStyl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diagrams/layout17.xml" ContentType="application/vnd.openxmlformats-officedocument.drawingml.diagram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ags/tag2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13.xml" ContentType="application/vnd.openxmlformats-officedocument.presentationml.slideMaster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diagrams/colors6.xml" ContentType="application/vnd.openxmlformats-officedocument.drawingml.diagramColors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theme/theme14.xml" ContentType="application/vnd.openxmlformats-officedocument.them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3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diagrams/quickStyle7.xml" ContentType="application/vnd.openxmlformats-officedocument.drawingml.diagramStyle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diagrams/layout2.xml" ContentType="application/vnd.openxmlformats-officedocument.drawingml.diagramLayout+xml"/>
  <Default Extension="gif" ContentType="image/gif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colors17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diagrams/quickStyle15.xml" ContentType="application/vnd.openxmlformats-officedocument.drawingml.diagramStyle+xml"/>
  <Override PartName="/ppt/slideLayouts/slideLayout100.xml" ContentType="application/vnd.openxmlformats-officedocument.presentationml.slideLayout+xml"/>
  <Override PartName="/ppt/diagrams/layout15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quickStyle9.xml" ContentType="application/vnd.openxmlformats-officedocument.drawingml.diagramStyle+xml"/>
  <Override PartName="/ppt/slideLayouts/slideLayout149.xml" ContentType="application/vnd.openxmlformats-officedocument.presentationml.slide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diagrams/colors2.xml" ContentType="application/vnd.openxmlformats-officedocument.drawingml.diagramColors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39" r:id="rId2"/>
    <p:sldMasterId id="2147483709" r:id="rId3"/>
    <p:sldMasterId id="2147483729" r:id="rId4"/>
    <p:sldMasterId id="2147483711" r:id="rId5"/>
    <p:sldMasterId id="2147483713" r:id="rId6"/>
    <p:sldMasterId id="2147483715" r:id="rId7"/>
    <p:sldMasterId id="2147483705" r:id="rId8"/>
    <p:sldMasterId id="2147483717" r:id="rId9"/>
    <p:sldMasterId id="2147483719" r:id="rId10"/>
    <p:sldMasterId id="2147483731" r:id="rId11"/>
    <p:sldMasterId id="2147483733" r:id="rId12"/>
    <p:sldMasterId id="2147483721" r:id="rId13"/>
    <p:sldMasterId id="2147483727" r:id="rId14"/>
    <p:sldMasterId id="2147483725" r:id="rId15"/>
    <p:sldMasterId id="2147483735" r:id="rId16"/>
    <p:sldMasterId id="2147483737" r:id="rId17"/>
  </p:sldMasterIdLst>
  <p:notesMasterIdLst>
    <p:notesMasterId r:id="rId43"/>
  </p:notesMasterIdLst>
  <p:handoutMasterIdLst>
    <p:handoutMasterId r:id="rId44"/>
  </p:handoutMasterIdLst>
  <p:sldIdLst>
    <p:sldId id="257" r:id="rId18"/>
    <p:sldId id="302" r:id="rId19"/>
    <p:sldId id="300" r:id="rId20"/>
    <p:sldId id="304" r:id="rId21"/>
    <p:sldId id="286" r:id="rId22"/>
    <p:sldId id="287" r:id="rId23"/>
    <p:sldId id="289" r:id="rId24"/>
    <p:sldId id="272" r:id="rId25"/>
    <p:sldId id="303" r:id="rId26"/>
    <p:sldId id="273" r:id="rId27"/>
    <p:sldId id="290" r:id="rId28"/>
    <p:sldId id="305" r:id="rId29"/>
    <p:sldId id="293" r:id="rId30"/>
    <p:sldId id="315" r:id="rId31"/>
    <p:sldId id="291" r:id="rId32"/>
    <p:sldId id="294" r:id="rId33"/>
    <p:sldId id="295" r:id="rId34"/>
    <p:sldId id="296" r:id="rId35"/>
    <p:sldId id="307" r:id="rId36"/>
    <p:sldId id="309" r:id="rId37"/>
    <p:sldId id="297" r:id="rId38"/>
    <p:sldId id="314" r:id="rId39"/>
    <p:sldId id="310" r:id="rId40"/>
    <p:sldId id="298" r:id="rId41"/>
    <p:sldId id="259" r:id="rId42"/>
  </p:sldIdLst>
  <p:sldSz cx="9144000" cy="6858000" type="screen4x3"/>
  <p:notesSz cx="6946900" cy="9220200"/>
  <p:custDataLst>
    <p:tags r:id="rId45"/>
  </p:custDataLst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44881"/>
    <a:srgbClr val="EAEAEA"/>
    <a:srgbClr val="0F87BD"/>
    <a:srgbClr val="6C8E3E"/>
    <a:srgbClr val="CBDBE3"/>
    <a:srgbClr val="C88350"/>
    <a:srgbClr val="BFD795"/>
    <a:srgbClr val="A6B656"/>
    <a:srgbClr val="CC0000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83303" autoAdjust="0"/>
  </p:normalViewPr>
  <p:slideViewPr>
    <p:cSldViewPr snapToGrid="0" snapToObjects="1">
      <p:cViewPr>
        <p:scale>
          <a:sx n="68" d="100"/>
          <a:sy n="68" d="100"/>
        </p:scale>
        <p:origin x="-1446" y="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942" y="558"/>
      </p:cViewPr>
      <p:guideLst>
        <p:guide orient="horz"/>
        <p:guide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 dirty="0"/>
              <a:t>Age- Wise Percentage of Population</a:t>
            </a:r>
            <a:br>
              <a:rPr lang="en-US" dirty="0"/>
            </a:br>
            <a:r>
              <a:rPr lang="en-US" sz="1600" dirty="0"/>
              <a:t>1961 Census</a:t>
            </a:r>
            <a:r>
              <a:rPr lang="en-US" dirty="0"/>
              <a:t>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population </c:v>
                </c:pt>
              </c:strCache>
            </c:strRef>
          </c:tx>
          <c:dLbls>
            <c:spPr>
              <a:effectLst/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0-14</c:v>
                </c:pt>
                <c:pt idx="1">
                  <c:v>15-59</c:v>
                </c:pt>
                <c:pt idx="2">
                  <c:v>&gt;59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</c:v>
                </c:pt>
                <c:pt idx="1">
                  <c:v>53.3</c:v>
                </c:pt>
                <c:pt idx="2">
                  <c:v>5.7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Age-Wise Distribution of Population</a:t>
            </a:r>
            <a:br>
              <a:rPr lang="en-US"/>
            </a:br>
            <a:r>
              <a:rPr lang="en-US" sz="1600"/>
              <a:t>2001</a:t>
            </a:r>
            <a:r>
              <a:rPr lang="en-US" sz="1600" baseline="0"/>
              <a:t> Census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tx>
            <c:v>Age-Wise Distribution of Population</c:v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0-14</c:v>
                </c:pt>
                <c:pt idx="1">
                  <c:v>15-59</c:v>
                </c:pt>
                <c:pt idx="2">
                  <c:v>&gt;59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</c:v>
                </c:pt>
                <c:pt idx="1">
                  <c:v>53.3</c:v>
                </c:pt>
                <c:pt idx="2">
                  <c:v>5.7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83022420612916692"/>
          <c:y val="0.45298242265171401"/>
          <c:w val="0.15569128682858321"/>
          <c:h val="0.26363127336355685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9046F-943D-47EA-9DAB-F7ED1CABE05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BF385DE-FC28-4176-8FEA-42C7BBA0E51A}">
      <dgm:prSet phldrT="[Text]" custT="1"/>
      <dgm:spPr/>
      <dgm:t>
        <a:bodyPr/>
        <a:lstStyle/>
        <a:p>
          <a:r>
            <a:rPr lang="en-IN" sz="1600" dirty="0" smtClean="0"/>
            <a:t>Eleventh Plan </a:t>
          </a:r>
          <a:endParaRPr lang="en-IN" sz="1600" dirty="0"/>
        </a:p>
      </dgm:t>
    </dgm:pt>
    <dgm:pt modelId="{FC8759AD-377D-414B-AE45-164822A4A4A2}" type="parTrans" cxnId="{7667EF58-F1CF-41A5-A7CE-428A00F47AA9}">
      <dgm:prSet/>
      <dgm:spPr/>
      <dgm:t>
        <a:bodyPr/>
        <a:lstStyle/>
        <a:p>
          <a:endParaRPr lang="en-IN"/>
        </a:p>
      </dgm:t>
    </dgm:pt>
    <dgm:pt modelId="{AB276C73-072E-4321-999A-034766DEFB5A}" type="sibTrans" cxnId="{7667EF58-F1CF-41A5-A7CE-428A00F47AA9}">
      <dgm:prSet/>
      <dgm:spPr/>
      <dgm:t>
        <a:bodyPr/>
        <a:lstStyle/>
        <a:p>
          <a:endParaRPr lang="en-IN"/>
        </a:p>
      </dgm:t>
    </dgm:pt>
    <dgm:pt modelId="{0A60210D-C494-4A9D-AAF5-0FE2D458912B}">
      <dgm:prSet phldrT="[Text]"/>
      <dgm:spPr/>
      <dgm:t>
        <a:bodyPr/>
        <a:lstStyle/>
        <a:p>
          <a:r>
            <a:rPr lang="en-IN" dirty="0" smtClean="0"/>
            <a:t>National Skill Development Mission </a:t>
          </a:r>
          <a:endParaRPr lang="en-IN" dirty="0"/>
        </a:p>
      </dgm:t>
    </dgm:pt>
    <dgm:pt modelId="{7B43FF0F-0E6F-42EE-AF04-5694235FFCE4}" type="parTrans" cxnId="{F5AFC58A-9A5A-4BE7-8C7D-66694556B8AA}">
      <dgm:prSet/>
      <dgm:spPr/>
      <dgm:t>
        <a:bodyPr/>
        <a:lstStyle/>
        <a:p>
          <a:endParaRPr lang="en-IN"/>
        </a:p>
      </dgm:t>
    </dgm:pt>
    <dgm:pt modelId="{CA0F3714-6CD2-4BAA-BA12-96FEB1A30BA3}" type="sibTrans" cxnId="{F5AFC58A-9A5A-4BE7-8C7D-66694556B8AA}">
      <dgm:prSet/>
      <dgm:spPr/>
      <dgm:t>
        <a:bodyPr/>
        <a:lstStyle/>
        <a:p>
          <a:endParaRPr lang="en-IN"/>
        </a:p>
      </dgm:t>
    </dgm:pt>
    <dgm:pt modelId="{1A02707E-EEF4-4F8F-8409-AAB036C931C2}">
      <dgm:prSet phldrT="[Text]"/>
      <dgm:spPr/>
      <dgm:t>
        <a:bodyPr/>
        <a:lstStyle/>
        <a:p>
          <a:r>
            <a:rPr lang="en-IN" dirty="0" smtClean="0"/>
            <a:t>‘Coordinated Action on Skill Development’</a:t>
          </a:r>
          <a:endParaRPr lang="en-IN" dirty="0"/>
        </a:p>
      </dgm:t>
    </dgm:pt>
    <dgm:pt modelId="{D14E580A-FF35-4F71-B9CA-67AFE196BBBE}" type="parTrans" cxnId="{EF0ADD95-A3B0-45E3-97FF-EB79340B3377}">
      <dgm:prSet/>
      <dgm:spPr/>
      <dgm:t>
        <a:bodyPr/>
        <a:lstStyle/>
        <a:p>
          <a:endParaRPr lang="en-IN"/>
        </a:p>
      </dgm:t>
    </dgm:pt>
    <dgm:pt modelId="{D3B72B9C-BE58-474E-91BB-79339C209C9C}" type="sibTrans" cxnId="{EF0ADD95-A3B0-45E3-97FF-EB79340B3377}">
      <dgm:prSet/>
      <dgm:spPr/>
      <dgm:t>
        <a:bodyPr/>
        <a:lstStyle/>
        <a:p>
          <a:endParaRPr lang="en-IN"/>
        </a:p>
      </dgm:t>
    </dgm:pt>
    <dgm:pt modelId="{20295DBD-EE24-4D21-B61E-7F6AEBCAB1C0}" type="pres">
      <dgm:prSet presAssocID="{2B19046F-943D-47EA-9DAB-F7ED1CABE056}" presName="Name0" presStyleCnt="0">
        <dgm:presLayoutVars>
          <dgm:dir/>
          <dgm:resizeHandles val="exact"/>
        </dgm:presLayoutVars>
      </dgm:prSet>
      <dgm:spPr/>
    </dgm:pt>
    <dgm:pt modelId="{C6C0879E-C80A-4E73-BAF3-1E9AC902D2D6}" type="pres">
      <dgm:prSet presAssocID="{8BF385DE-FC28-4176-8FEA-42C7BBA0E5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03972B-0B33-47BB-AEB8-7844C75A35D1}" type="pres">
      <dgm:prSet presAssocID="{AB276C73-072E-4321-999A-034766DEFB5A}" presName="sibTrans" presStyleLbl="sibTrans2D1" presStyleIdx="0" presStyleCnt="2"/>
      <dgm:spPr/>
      <dgm:t>
        <a:bodyPr/>
        <a:lstStyle/>
        <a:p>
          <a:endParaRPr lang="en-IN"/>
        </a:p>
      </dgm:t>
    </dgm:pt>
    <dgm:pt modelId="{EDE3B93F-33C8-4AF2-B70F-2A74A2CB5180}" type="pres">
      <dgm:prSet presAssocID="{AB276C73-072E-4321-999A-034766DEFB5A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FD58242C-D697-4D43-A46E-04621C44E512}" type="pres">
      <dgm:prSet presAssocID="{0A60210D-C494-4A9D-AAF5-0FE2D45891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E08799-5D64-4704-9D0F-28FEE7355430}" type="pres">
      <dgm:prSet presAssocID="{CA0F3714-6CD2-4BAA-BA12-96FEB1A30BA3}" presName="sibTrans" presStyleLbl="sibTrans2D1" presStyleIdx="1" presStyleCnt="2"/>
      <dgm:spPr/>
      <dgm:t>
        <a:bodyPr/>
        <a:lstStyle/>
        <a:p>
          <a:endParaRPr lang="en-IN"/>
        </a:p>
      </dgm:t>
    </dgm:pt>
    <dgm:pt modelId="{BE115508-4E4B-4909-A1E8-B1C46C5BC7C5}" type="pres">
      <dgm:prSet presAssocID="{CA0F3714-6CD2-4BAA-BA12-96FEB1A30BA3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97A5CB14-C4C8-4598-9D1E-E54777AC4AF1}" type="pres">
      <dgm:prSet presAssocID="{1A02707E-EEF4-4F8F-8409-AAB036C931C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09E2964-363C-498D-8197-DE09A30F44D3}" type="presOf" srcId="{CA0F3714-6CD2-4BAA-BA12-96FEB1A30BA3}" destId="{DFE08799-5D64-4704-9D0F-28FEE7355430}" srcOrd="0" destOrd="0" presId="urn:microsoft.com/office/officeart/2005/8/layout/process1"/>
    <dgm:cxn modelId="{A7554A8D-A267-4607-989C-A77F1305C78D}" type="presOf" srcId="{2B19046F-943D-47EA-9DAB-F7ED1CABE056}" destId="{20295DBD-EE24-4D21-B61E-7F6AEBCAB1C0}" srcOrd="0" destOrd="0" presId="urn:microsoft.com/office/officeart/2005/8/layout/process1"/>
    <dgm:cxn modelId="{A19D1C2F-2284-4698-A403-3AB545D80DD2}" type="presOf" srcId="{1A02707E-EEF4-4F8F-8409-AAB036C931C2}" destId="{97A5CB14-C4C8-4598-9D1E-E54777AC4AF1}" srcOrd="0" destOrd="0" presId="urn:microsoft.com/office/officeart/2005/8/layout/process1"/>
    <dgm:cxn modelId="{8E59B326-7FEA-45E9-9E77-74EF68E216E7}" type="presOf" srcId="{AB276C73-072E-4321-999A-034766DEFB5A}" destId="{EDE3B93F-33C8-4AF2-B70F-2A74A2CB5180}" srcOrd="1" destOrd="0" presId="urn:microsoft.com/office/officeart/2005/8/layout/process1"/>
    <dgm:cxn modelId="{026C8525-FFB1-4F4C-B0C5-CBB76103AF30}" type="presOf" srcId="{0A60210D-C494-4A9D-AAF5-0FE2D458912B}" destId="{FD58242C-D697-4D43-A46E-04621C44E512}" srcOrd="0" destOrd="0" presId="urn:microsoft.com/office/officeart/2005/8/layout/process1"/>
    <dgm:cxn modelId="{1985C8D1-F9DE-4418-9BAB-9171B300D85F}" type="presOf" srcId="{AB276C73-072E-4321-999A-034766DEFB5A}" destId="{D803972B-0B33-47BB-AEB8-7844C75A35D1}" srcOrd="0" destOrd="0" presId="urn:microsoft.com/office/officeart/2005/8/layout/process1"/>
    <dgm:cxn modelId="{F5AFC58A-9A5A-4BE7-8C7D-66694556B8AA}" srcId="{2B19046F-943D-47EA-9DAB-F7ED1CABE056}" destId="{0A60210D-C494-4A9D-AAF5-0FE2D458912B}" srcOrd="1" destOrd="0" parTransId="{7B43FF0F-0E6F-42EE-AF04-5694235FFCE4}" sibTransId="{CA0F3714-6CD2-4BAA-BA12-96FEB1A30BA3}"/>
    <dgm:cxn modelId="{EF0ADD95-A3B0-45E3-97FF-EB79340B3377}" srcId="{2B19046F-943D-47EA-9DAB-F7ED1CABE056}" destId="{1A02707E-EEF4-4F8F-8409-AAB036C931C2}" srcOrd="2" destOrd="0" parTransId="{D14E580A-FF35-4F71-B9CA-67AFE196BBBE}" sibTransId="{D3B72B9C-BE58-474E-91BB-79339C209C9C}"/>
    <dgm:cxn modelId="{7667EF58-F1CF-41A5-A7CE-428A00F47AA9}" srcId="{2B19046F-943D-47EA-9DAB-F7ED1CABE056}" destId="{8BF385DE-FC28-4176-8FEA-42C7BBA0E51A}" srcOrd="0" destOrd="0" parTransId="{FC8759AD-377D-414B-AE45-164822A4A4A2}" sibTransId="{AB276C73-072E-4321-999A-034766DEFB5A}"/>
    <dgm:cxn modelId="{8CDEB925-45B2-473E-9539-99AB40F9AA7B}" type="presOf" srcId="{8BF385DE-FC28-4176-8FEA-42C7BBA0E51A}" destId="{C6C0879E-C80A-4E73-BAF3-1E9AC902D2D6}" srcOrd="0" destOrd="0" presId="urn:microsoft.com/office/officeart/2005/8/layout/process1"/>
    <dgm:cxn modelId="{253C8247-37F4-430B-A43B-E61BF097BC6B}" type="presOf" srcId="{CA0F3714-6CD2-4BAA-BA12-96FEB1A30BA3}" destId="{BE115508-4E4B-4909-A1E8-B1C46C5BC7C5}" srcOrd="1" destOrd="0" presId="urn:microsoft.com/office/officeart/2005/8/layout/process1"/>
    <dgm:cxn modelId="{2D1A039F-382E-4512-8D1A-5E272E46CE88}" type="presParOf" srcId="{20295DBD-EE24-4D21-B61E-7F6AEBCAB1C0}" destId="{C6C0879E-C80A-4E73-BAF3-1E9AC902D2D6}" srcOrd="0" destOrd="0" presId="urn:microsoft.com/office/officeart/2005/8/layout/process1"/>
    <dgm:cxn modelId="{7F0F0351-E7F2-4C45-BB70-8A2C805E5612}" type="presParOf" srcId="{20295DBD-EE24-4D21-B61E-7F6AEBCAB1C0}" destId="{D803972B-0B33-47BB-AEB8-7844C75A35D1}" srcOrd="1" destOrd="0" presId="urn:microsoft.com/office/officeart/2005/8/layout/process1"/>
    <dgm:cxn modelId="{D3894E83-15A9-4BB1-A14A-158ED8902A86}" type="presParOf" srcId="{D803972B-0B33-47BB-AEB8-7844C75A35D1}" destId="{EDE3B93F-33C8-4AF2-B70F-2A74A2CB5180}" srcOrd="0" destOrd="0" presId="urn:microsoft.com/office/officeart/2005/8/layout/process1"/>
    <dgm:cxn modelId="{37EDBD21-D374-48AC-96B9-E30148B2BF90}" type="presParOf" srcId="{20295DBD-EE24-4D21-B61E-7F6AEBCAB1C0}" destId="{FD58242C-D697-4D43-A46E-04621C44E512}" srcOrd="2" destOrd="0" presId="urn:microsoft.com/office/officeart/2005/8/layout/process1"/>
    <dgm:cxn modelId="{5CB5686A-EB33-445B-8187-53C374640FB9}" type="presParOf" srcId="{20295DBD-EE24-4D21-B61E-7F6AEBCAB1C0}" destId="{DFE08799-5D64-4704-9D0F-28FEE7355430}" srcOrd="3" destOrd="0" presId="urn:microsoft.com/office/officeart/2005/8/layout/process1"/>
    <dgm:cxn modelId="{1B611660-5BB2-4722-81C5-85FCA2689309}" type="presParOf" srcId="{DFE08799-5D64-4704-9D0F-28FEE7355430}" destId="{BE115508-4E4B-4909-A1E8-B1C46C5BC7C5}" srcOrd="0" destOrd="0" presId="urn:microsoft.com/office/officeart/2005/8/layout/process1"/>
    <dgm:cxn modelId="{D8DA068F-BC91-4E38-8506-82ABCC631C58}" type="presParOf" srcId="{20295DBD-EE24-4D21-B61E-7F6AEBCAB1C0}" destId="{97A5CB14-C4C8-4598-9D1E-E54777AC4AF1}" srcOrd="4" destOrd="0" presId="urn:microsoft.com/office/officeart/2005/8/layout/process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6053AA-458C-45F7-9B2B-C6B1D11C13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D3AB41A-8FAD-464C-8CC1-F3FB7D09AD2A}">
      <dgm:prSet phldrT="[Text]"/>
      <dgm:spPr/>
      <dgm:t>
        <a:bodyPr/>
        <a:lstStyle/>
        <a:p>
          <a:r>
            <a:rPr lang="en-IN"/>
            <a:t>1</a:t>
          </a:r>
        </a:p>
      </dgm:t>
    </dgm:pt>
    <dgm:pt modelId="{CDF31AEE-CF9F-4AF1-A7A1-625F89B6C029}" type="parTrans" cxnId="{C8FC7E21-4DD6-4B9D-A479-658C00A9391C}">
      <dgm:prSet/>
      <dgm:spPr/>
      <dgm:t>
        <a:bodyPr/>
        <a:lstStyle/>
        <a:p>
          <a:endParaRPr lang="en-IN"/>
        </a:p>
      </dgm:t>
    </dgm:pt>
    <dgm:pt modelId="{709E2A76-A5E2-4E1A-91CC-1C976F3B5032}" type="sibTrans" cxnId="{C8FC7E21-4DD6-4B9D-A479-658C00A9391C}">
      <dgm:prSet/>
      <dgm:spPr/>
      <dgm:t>
        <a:bodyPr/>
        <a:lstStyle/>
        <a:p>
          <a:endParaRPr lang="en-IN"/>
        </a:p>
      </dgm:t>
    </dgm:pt>
    <dgm:pt modelId="{93E2BEAE-6E11-48EA-9979-F0B82781F392}">
      <dgm:prSet phldrT="[Text]"/>
      <dgm:spPr/>
      <dgm:t>
        <a:bodyPr/>
        <a:lstStyle/>
        <a:p>
          <a:r>
            <a:rPr lang="en-IN" dirty="0"/>
            <a:t>Proposal evaluation process-criteria of approval and acceptance of proposal </a:t>
          </a:r>
        </a:p>
      </dgm:t>
    </dgm:pt>
    <dgm:pt modelId="{842FD5F7-0DAD-429F-B10C-582C632A1A2A}" type="parTrans" cxnId="{0AED805F-D9AB-44C6-A155-7F45F49107CE}">
      <dgm:prSet/>
      <dgm:spPr/>
      <dgm:t>
        <a:bodyPr/>
        <a:lstStyle/>
        <a:p>
          <a:endParaRPr lang="en-IN"/>
        </a:p>
      </dgm:t>
    </dgm:pt>
    <dgm:pt modelId="{06EB77E5-4B7E-4CF4-AC8C-237DBF039434}" type="sibTrans" cxnId="{0AED805F-D9AB-44C6-A155-7F45F49107CE}">
      <dgm:prSet/>
      <dgm:spPr/>
      <dgm:t>
        <a:bodyPr/>
        <a:lstStyle/>
        <a:p>
          <a:endParaRPr lang="en-IN"/>
        </a:p>
      </dgm:t>
    </dgm:pt>
    <dgm:pt modelId="{EE30EADC-C8EE-48D9-AB66-DE4B11D83A39}">
      <dgm:prSet phldrT="[Text]"/>
      <dgm:spPr/>
      <dgm:t>
        <a:bodyPr/>
        <a:lstStyle/>
        <a:p>
          <a:r>
            <a:rPr lang="en-IN"/>
            <a:t>2</a:t>
          </a:r>
        </a:p>
      </dgm:t>
    </dgm:pt>
    <dgm:pt modelId="{A302A59F-D21A-46BC-81E1-49C2B56981F2}" type="parTrans" cxnId="{895F434C-32A8-4C21-9925-6BA6A643D637}">
      <dgm:prSet/>
      <dgm:spPr/>
      <dgm:t>
        <a:bodyPr/>
        <a:lstStyle/>
        <a:p>
          <a:endParaRPr lang="en-IN"/>
        </a:p>
      </dgm:t>
    </dgm:pt>
    <dgm:pt modelId="{4A95CAEA-7170-4F63-8025-08F83979EB53}" type="sibTrans" cxnId="{895F434C-32A8-4C21-9925-6BA6A643D637}">
      <dgm:prSet/>
      <dgm:spPr/>
      <dgm:t>
        <a:bodyPr/>
        <a:lstStyle/>
        <a:p>
          <a:endParaRPr lang="en-IN"/>
        </a:p>
      </dgm:t>
    </dgm:pt>
    <dgm:pt modelId="{B7E7BB4A-49B0-48D4-BD42-17C2E23C924E}">
      <dgm:prSet phldrT="[Text]"/>
      <dgm:spPr/>
      <dgm:t>
        <a:bodyPr/>
        <a:lstStyle/>
        <a:p>
          <a:r>
            <a:rPr lang="en-IN"/>
            <a:t>Soft skills training a part of the compulsory criteria </a:t>
          </a:r>
        </a:p>
      </dgm:t>
    </dgm:pt>
    <dgm:pt modelId="{FC75962C-E1CE-4D7E-AB7B-9A279B726553}" type="parTrans" cxnId="{A3817361-0719-4A31-B9FC-15315E03FB5B}">
      <dgm:prSet/>
      <dgm:spPr/>
      <dgm:t>
        <a:bodyPr/>
        <a:lstStyle/>
        <a:p>
          <a:endParaRPr lang="en-IN"/>
        </a:p>
      </dgm:t>
    </dgm:pt>
    <dgm:pt modelId="{3AFF1330-68E8-4A68-B88B-2614A0862177}" type="sibTrans" cxnId="{A3817361-0719-4A31-B9FC-15315E03FB5B}">
      <dgm:prSet/>
      <dgm:spPr/>
      <dgm:t>
        <a:bodyPr/>
        <a:lstStyle/>
        <a:p>
          <a:endParaRPr lang="en-IN"/>
        </a:p>
      </dgm:t>
    </dgm:pt>
    <dgm:pt modelId="{D843DA21-042E-42D7-B852-20FD1EB0572D}">
      <dgm:prSet phldrT="[Text]"/>
      <dgm:spPr/>
      <dgm:t>
        <a:bodyPr/>
        <a:lstStyle/>
        <a:p>
          <a:r>
            <a:rPr lang="en-IN"/>
            <a:t>3</a:t>
          </a:r>
        </a:p>
      </dgm:t>
    </dgm:pt>
    <dgm:pt modelId="{2E1DBC3E-92C5-4F20-9E7C-95A98F635466}" type="parTrans" cxnId="{2803EC1C-5CC9-4423-BB73-CBDBEF64B1D5}">
      <dgm:prSet/>
      <dgm:spPr/>
      <dgm:t>
        <a:bodyPr/>
        <a:lstStyle/>
        <a:p>
          <a:endParaRPr lang="en-IN"/>
        </a:p>
      </dgm:t>
    </dgm:pt>
    <dgm:pt modelId="{A5534EA9-594E-4D0E-829B-CA53B0F24885}" type="sibTrans" cxnId="{2803EC1C-5CC9-4423-BB73-CBDBEF64B1D5}">
      <dgm:prSet/>
      <dgm:spPr/>
      <dgm:t>
        <a:bodyPr/>
        <a:lstStyle/>
        <a:p>
          <a:endParaRPr lang="en-IN"/>
        </a:p>
      </dgm:t>
    </dgm:pt>
    <dgm:pt modelId="{16D7EDDA-B00A-4F1F-B1D3-E3ECC2C0B75C}">
      <dgm:prSet/>
      <dgm:spPr/>
      <dgm:t>
        <a:bodyPr/>
        <a:lstStyle/>
        <a:p>
          <a:r>
            <a:rPr lang="en-IN" dirty="0"/>
            <a:t>Better soft skill development- Mutual benefit for trainees, trainers, employers and Government </a:t>
          </a:r>
        </a:p>
      </dgm:t>
    </dgm:pt>
    <dgm:pt modelId="{27D1E446-D6F1-4E7F-B750-09430B78680A}" type="parTrans" cxnId="{1ABFCDCB-C6B4-449A-B807-B94CF7FADED6}">
      <dgm:prSet/>
      <dgm:spPr/>
      <dgm:t>
        <a:bodyPr/>
        <a:lstStyle/>
        <a:p>
          <a:endParaRPr lang="en-IN"/>
        </a:p>
      </dgm:t>
    </dgm:pt>
    <dgm:pt modelId="{7B2D9BB2-DFAE-4971-BD80-E8D8E9F91A31}" type="sibTrans" cxnId="{1ABFCDCB-C6B4-449A-B807-B94CF7FADED6}">
      <dgm:prSet/>
      <dgm:spPr/>
      <dgm:t>
        <a:bodyPr/>
        <a:lstStyle/>
        <a:p>
          <a:endParaRPr lang="en-IN"/>
        </a:p>
      </dgm:t>
    </dgm:pt>
    <dgm:pt modelId="{8E3B6C77-9400-498F-B25C-47B94E9A66CA}" type="pres">
      <dgm:prSet presAssocID="{686053AA-458C-45F7-9B2B-C6B1D11C13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AD45030-9391-4A3E-B988-975C5FE7F26A}" type="pres">
      <dgm:prSet presAssocID="{DD3AB41A-8FAD-464C-8CC1-F3FB7D09AD2A}" presName="composite" presStyleCnt="0"/>
      <dgm:spPr/>
    </dgm:pt>
    <dgm:pt modelId="{5CFB9FBC-0084-423E-94E0-53822EA6973D}" type="pres">
      <dgm:prSet presAssocID="{DD3AB41A-8FAD-464C-8CC1-F3FB7D09AD2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7A2FBD-9A29-459F-8BF7-B144F1AA9157}" type="pres">
      <dgm:prSet presAssocID="{DD3AB41A-8FAD-464C-8CC1-F3FB7D09AD2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51A333-0E2E-4D58-B76C-3A7A9F7B9E95}" type="pres">
      <dgm:prSet presAssocID="{709E2A76-A5E2-4E1A-91CC-1C976F3B5032}" presName="sp" presStyleCnt="0"/>
      <dgm:spPr/>
    </dgm:pt>
    <dgm:pt modelId="{4F248059-42FB-4118-850F-5B354A16FBD4}" type="pres">
      <dgm:prSet presAssocID="{EE30EADC-C8EE-48D9-AB66-DE4B11D83A39}" presName="composite" presStyleCnt="0"/>
      <dgm:spPr/>
    </dgm:pt>
    <dgm:pt modelId="{7EF22A74-7DEC-4FB3-AC41-0AAE25EA8836}" type="pres">
      <dgm:prSet presAssocID="{EE30EADC-C8EE-48D9-AB66-DE4B11D83A3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B18B07-6F47-46F2-BED0-FF2B65CD7D4A}" type="pres">
      <dgm:prSet presAssocID="{EE30EADC-C8EE-48D9-AB66-DE4B11D83A3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334DC3-E9C1-4FB9-ACA5-3AD278077FE7}" type="pres">
      <dgm:prSet presAssocID="{4A95CAEA-7170-4F63-8025-08F83979EB53}" presName="sp" presStyleCnt="0"/>
      <dgm:spPr/>
    </dgm:pt>
    <dgm:pt modelId="{3098E198-8015-48D6-B8D2-03C75FAD1F80}" type="pres">
      <dgm:prSet presAssocID="{D843DA21-042E-42D7-B852-20FD1EB0572D}" presName="composite" presStyleCnt="0"/>
      <dgm:spPr/>
    </dgm:pt>
    <dgm:pt modelId="{2C44B91C-B8C6-42C8-80A9-60326346E98E}" type="pres">
      <dgm:prSet presAssocID="{D843DA21-042E-42D7-B852-20FD1EB057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066365-B391-4844-BA93-DB22CFA18797}" type="pres">
      <dgm:prSet presAssocID="{D843DA21-042E-42D7-B852-20FD1EB057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3817361-0719-4A31-B9FC-15315E03FB5B}" srcId="{EE30EADC-C8EE-48D9-AB66-DE4B11D83A39}" destId="{B7E7BB4A-49B0-48D4-BD42-17C2E23C924E}" srcOrd="0" destOrd="0" parTransId="{FC75962C-E1CE-4D7E-AB7B-9A279B726553}" sibTransId="{3AFF1330-68E8-4A68-B88B-2614A0862177}"/>
    <dgm:cxn modelId="{895F434C-32A8-4C21-9925-6BA6A643D637}" srcId="{686053AA-458C-45F7-9B2B-C6B1D11C132C}" destId="{EE30EADC-C8EE-48D9-AB66-DE4B11D83A39}" srcOrd="1" destOrd="0" parTransId="{A302A59F-D21A-46BC-81E1-49C2B56981F2}" sibTransId="{4A95CAEA-7170-4F63-8025-08F83979EB53}"/>
    <dgm:cxn modelId="{2803EC1C-5CC9-4423-BB73-CBDBEF64B1D5}" srcId="{686053AA-458C-45F7-9B2B-C6B1D11C132C}" destId="{D843DA21-042E-42D7-B852-20FD1EB0572D}" srcOrd="2" destOrd="0" parTransId="{2E1DBC3E-92C5-4F20-9E7C-95A98F635466}" sibTransId="{A5534EA9-594E-4D0E-829B-CA53B0F24885}"/>
    <dgm:cxn modelId="{6E733393-1D64-4436-A764-91C01BF0EE5A}" type="presOf" srcId="{D843DA21-042E-42D7-B852-20FD1EB0572D}" destId="{2C44B91C-B8C6-42C8-80A9-60326346E98E}" srcOrd="0" destOrd="0" presId="urn:microsoft.com/office/officeart/2005/8/layout/chevron2"/>
    <dgm:cxn modelId="{C8FC7E21-4DD6-4B9D-A479-658C00A9391C}" srcId="{686053AA-458C-45F7-9B2B-C6B1D11C132C}" destId="{DD3AB41A-8FAD-464C-8CC1-F3FB7D09AD2A}" srcOrd="0" destOrd="0" parTransId="{CDF31AEE-CF9F-4AF1-A7A1-625F89B6C029}" sibTransId="{709E2A76-A5E2-4E1A-91CC-1C976F3B5032}"/>
    <dgm:cxn modelId="{0AED805F-D9AB-44C6-A155-7F45F49107CE}" srcId="{DD3AB41A-8FAD-464C-8CC1-F3FB7D09AD2A}" destId="{93E2BEAE-6E11-48EA-9979-F0B82781F392}" srcOrd="0" destOrd="0" parTransId="{842FD5F7-0DAD-429F-B10C-582C632A1A2A}" sibTransId="{06EB77E5-4B7E-4CF4-AC8C-237DBF039434}"/>
    <dgm:cxn modelId="{91811C72-7F83-4CF5-B90F-A04624F5C869}" type="presOf" srcId="{16D7EDDA-B00A-4F1F-B1D3-E3ECC2C0B75C}" destId="{82066365-B391-4844-BA93-DB22CFA18797}" srcOrd="0" destOrd="0" presId="urn:microsoft.com/office/officeart/2005/8/layout/chevron2"/>
    <dgm:cxn modelId="{3820B990-091C-489B-8FD9-9A6C69C930B4}" type="presOf" srcId="{EE30EADC-C8EE-48D9-AB66-DE4B11D83A39}" destId="{7EF22A74-7DEC-4FB3-AC41-0AAE25EA8836}" srcOrd="0" destOrd="0" presId="urn:microsoft.com/office/officeart/2005/8/layout/chevron2"/>
    <dgm:cxn modelId="{CA369FC8-D571-4271-A269-DE0E6A95A327}" type="presOf" srcId="{686053AA-458C-45F7-9B2B-C6B1D11C132C}" destId="{8E3B6C77-9400-498F-B25C-47B94E9A66CA}" srcOrd="0" destOrd="0" presId="urn:microsoft.com/office/officeart/2005/8/layout/chevron2"/>
    <dgm:cxn modelId="{C940D6F8-4B7E-4156-87CA-2B6201401F9D}" type="presOf" srcId="{93E2BEAE-6E11-48EA-9979-F0B82781F392}" destId="{657A2FBD-9A29-459F-8BF7-B144F1AA9157}" srcOrd="0" destOrd="0" presId="urn:microsoft.com/office/officeart/2005/8/layout/chevron2"/>
    <dgm:cxn modelId="{1ABFCDCB-C6B4-449A-B807-B94CF7FADED6}" srcId="{D843DA21-042E-42D7-B852-20FD1EB0572D}" destId="{16D7EDDA-B00A-4F1F-B1D3-E3ECC2C0B75C}" srcOrd="0" destOrd="0" parTransId="{27D1E446-D6F1-4E7F-B750-09430B78680A}" sibTransId="{7B2D9BB2-DFAE-4971-BD80-E8D8E9F91A31}"/>
    <dgm:cxn modelId="{59B0FDAE-534D-4FC6-A971-6AEAD68C2989}" type="presOf" srcId="{B7E7BB4A-49B0-48D4-BD42-17C2E23C924E}" destId="{73B18B07-6F47-46F2-BED0-FF2B65CD7D4A}" srcOrd="0" destOrd="0" presId="urn:microsoft.com/office/officeart/2005/8/layout/chevron2"/>
    <dgm:cxn modelId="{D622F46A-F7A3-4872-9C55-6127FD78C54E}" type="presOf" srcId="{DD3AB41A-8FAD-464C-8CC1-F3FB7D09AD2A}" destId="{5CFB9FBC-0084-423E-94E0-53822EA6973D}" srcOrd="0" destOrd="0" presId="urn:microsoft.com/office/officeart/2005/8/layout/chevron2"/>
    <dgm:cxn modelId="{BCDC0D2E-DC4B-497F-A35E-CF9A1E6DB1A2}" type="presParOf" srcId="{8E3B6C77-9400-498F-B25C-47B94E9A66CA}" destId="{7AD45030-9391-4A3E-B988-975C5FE7F26A}" srcOrd="0" destOrd="0" presId="urn:microsoft.com/office/officeart/2005/8/layout/chevron2"/>
    <dgm:cxn modelId="{08F9DC77-AE04-42AE-8467-C484CDA7078E}" type="presParOf" srcId="{7AD45030-9391-4A3E-B988-975C5FE7F26A}" destId="{5CFB9FBC-0084-423E-94E0-53822EA6973D}" srcOrd="0" destOrd="0" presId="urn:microsoft.com/office/officeart/2005/8/layout/chevron2"/>
    <dgm:cxn modelId="{FB11B916-E3B8-4C07-84A2-72CCC01456F1}" type="presParOf" srcId="{7AD45030-9391-4A3E-B988-975C5FE7F26A}" destId="{657A2FBD-9A29-459F-8BF7-B144F1AA9157}" srcOrd="1" destOrd="0" presId="urn:microsoft.com/office/officeart/2005/8/layout/chevron2"/>
    <dgm:cxn modelId="{6D80984A-B85F-483B-BFB7-6DDD4208BAEE}" type="presParOf" srcId="{8E3B6C77-9400-498F-B25C-47B94E9A66CA}" destId="{5151A333-0E2E-4D58-B76C-3A7A9F7B9E95}" srcOrd="1" destOrd="0" presId="urn:microsoft.com/office/officeart/2005/8/layout/chevron2"/>
    <dgm:cxn modelId="{9D47344D-BD35-4F3D-A5F3-F72D74D60649}" type="presParOf" srcId="{8E3B6C77-9400-498F-B25C-47B94E9A66CA}" destId="{4F248059-42FB-4118-850F-5B354A16FBD4}" srcOrd="2" destOrd="0" presId="urn:microsoft.com/office/officeart/2005/8/layout/chevron2"/>
    <dgm:cxn modelId="{6B0D6833-BC77-4FB9-B3BF-563F6DDF34A7}" type="presParOf" srcId="{4F248059-42FB-4118-850F-5B354A16FBD4}" destId="{7EF22A74-7DEC-4FB3-AC41-0AAE25EA8836}" srcOrd="0" destOrd="0" presId="urn:microsoft.com/office/officeart/2005/8/layout/chevron2"/>
    <dgm:cxn modelId="{4F52AC3C-3F25-45C3-BD77-FEC080624055}" type="presParOf" srcId="{4F248059-42FB-4118-850F-5B354A16FBD4}" destId="{73B18B07-6F47-46F2-BED0-FF2B65CD7D4A}" srcOrd="1" destOrd="0" presId="urn:microsoft.com/office/officeart/2005/8/layout/chevron2"/>
    <dgm:cxn modelId="{AED67ED7-0F74-48EC-A5CE-5AA15529F7D6}" type="presParOf" srcId="{8E3B6C77-9400-498F-B25C-47B94E9A66CA}" destId="{EC334DC3-E9C1-4FB9-ACA5-3AD278077FE7}" srcOrd="3" destOrd="0" presId="urn:microsoft.com/office/officeart/2005/8/layout/chevron2"/>
    <dgm:cxn modelId="{D86AB92D-08CF-4E41-8B14-50D642064322}" type="presParOf" srcId="{8E3B6C77-9400-498F-B25C-47B94E9A66CA}" destId="{3098E198-8015-48D6-B8D2-03C75FAD1F80}" srcOrd="4" destOrd="0" presId="urn:microsoft.com/office/officeart/2005/8/layout/chevron2"/>
    <dgm:cxn modelId="{CD853EFD-1878-4664-AD74-51B625499108}" type="presParOf" srcId="{3098E198-8015-48D6-B8D2-03C75FAD1F80}" destId="{2C44B91C-B8C6-42C8-80A9-60326346E98E}" srcOrd="0" destOrd="0" presId="urn:microsoft.com/office/officeart/2005/8/layout/chevron2"/>
    <dgm:cxn modelId="{F5A51409-C8F2-4312-BDC9-0A3BF02D1586}" type="presParOf" srcId="{3098E198-8015-48D6-B8D2-03C75FAD1F80}" destId="{82066365-B391-4844-BA93-DB22CFA18797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8DE0D2-E25F-4833-8062-CA9C34B7587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D141980-CDF9-4698-AD06-77C6DDBC065E}">
      <dgm:prSet phldrT="[Text]"/>
      <dgm:spPr/>
      <dgm:t>
        <a:bodyPr/>
        <a:lstStyle/>
        <a:p>
          <a:r>
            <a:rPr lang="en-IN" dirty="0"/>
            <a:t>Benefit to employers </a:t>
          </a:r>
        </a:p>
      </dgm:t>
    </dgm:pt>
    <dgm:pt modelId="{9A515C3A-B422-4172-892F-F05C854B9CA3}" type="parTrans" cxnId="{0CD64DEC-EEED-4BD2-A354-11A7AE3B7227}">
      <dgm:prSet/>
      <dgm:spPr/>
      <dgm:t>
        <a:bodyPr/>
        <a:lstStyle/>
        <a:p>
          <a:endParaRPr lang="en-IN"/>
        </a:p>
      </dgm:t>
    </dgm:pt>
    <dgm:pt modelId="{6BD46D1D-26BA-4904-8F10-0E756E955ECB}" type="sibTrans" cxnId="{0CD64DEC-EEED-4BD2-A354-11A7AE3B7227}">
      <dgm:prSet/>
      <dgm:spPr/>
      <dgm:t>
        <a:bodyPr/>
        <a:lstStyle/>
        <a:p>
          <a:endParaRPr lang="en-IN"/>
        </a:p>
      </dgm:t>
    </dgm:pt>
    <dgm:pt modelId="{6FE43B66-E86D-43F9-BBC1-39852A90E0DF}">
      <dgm:prSet phldrT="[Text]"/>
      <dgm:spPr/>
      <dgm:t>
        <a:bodyPr/>
        <a:lstStyle/>
        <a:p>
          <a:r>
            <a:rPr lang="en-IN"/>
            <a:t>Benefit to institutes </a:t>
          </a:r>
        </a:p>
      </dgm:t>
    </dgm:pt>
    <dgm:pt modelId="{149FCB2C-CA1C-4700-A63C-86AA60416A4F}" type="parTrans" cxnId="{29E5CF28-5061-4CDE-ABE9-CFED06EE68E6}">
      <dgm:prSet/>
      <dgm:spPr/>
      <dgm:t>
        <a:bodyPr/>
        <a:lstStyle/>
        <a:p>
          <a:endParaRPr lang="en-IN"/>
        </a:p>
      </dgm:t>
    </dgm:pt>
    <dgm:pt modelId="{52C381BE-B37A-46FF-ACB5-2E31DE5B7328}" type="sibTrans" cxnId="{29E5CF28-5061-4CDE-ABE9-CFED06EE68E6}">
      <dgm:prSet/>
      <dgm:spPr/>
      <dgm:t>
        <a:bodyPr/>
        <a:lstStyle/>
        <a:p>
          <a:endParaRPr lang="en-IN"/>
        </a:p>
      </dgm:t>
    </dgm:pt>
    <dgm:pt modelId="{CC2EAA7D-96A7-4C23-9E6A-5E975A2205F0}">
      <dgm:prSet phldrT="[Text]"/>
      <dgm:spPr/>
      <dgm:t>
        <a:bodyPr/>
        <a:lstStyle/>
        <a:p>
          <a:r>
            <a:rPr lang="en-IN"/>
            <a:t>Benefit to trainees </a:t>
          </a:r>
        </a:p>
      </dgm:t>
    </dgm:pt>
    <dgm:pt modelId="{611BA9A9-05C0-457C-BFB7-506945FA9B8A}" type="parTrans" cxnId="{3CEE796E-A8BD-4B9F-8C96-457D003EFD6D}">
      <dgm:prSet/>
      <dgm:spPr/>
      <dgm:t>
        <a:bodyPr/>
        <a:lstStyle/>
        <a:p>
          <a:endParaRPr lang="en-IN"/>
        </a:p>
      </dgm:t>
    </dgm:pt>
    <dgm:pt modelId="{2102E373-A46D-483E-B7EC-DEC971B55186}" type="sibTrans" cxnId="{3CEE796E-A8BD-4B9F-8C96-457D003EFD6D}">
      <dgm:prSet/>
      <dgm:spPr/>
      <dgm:t>
        <a:bodyPr/>
        <a:lstStyle/>
        <a:p>
          <a:endParaRPr lang="en-IN"/>
        </a:p>
      </dgm:t>
    </dgm:pt>
    <dgm:pt modelId="{08F7A790-A93A-440E-A739-BADB63BF04AA}" type="pres">
      <dgm:prSet presAssocID="{008DE0D2-E25F-4833-8062-CA9C34B758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9D63530-9CCF-46C4-B940-D963FF77F05A}" type="pres">
      <dgm:prSet presAssocID="{DD141980-CDF9-4698-AD06-77C6DDBC06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6237C9-F976-40D4-8F90-DB0C89B2BD2D}" type="pres">
      <dgm:prSet presAssocID="{6BD46D1D-26BA-4904-8F10-0E756E955ECB}" presName="sibTrans" presStyleLbl="sibTrans2D1" presStyleIdx="0" presStyleCnt="3"/>
      <dgm:spPr/>
      <dgm:t>
        <a:bodyPr/>
        <a:lstStyle/>
        <a:p>
          <a:endParaRPr lang="en-IN"/>
        </a:p>
      </dgm:t>
    </dgm:pt>
    <dgm:pt modelId="{E5F74CD4-601D-466E-9747-1C962C1EBEBE}" type="pres">
      <dgm:prSet presAssocID="{6BD46D1D-26BA-4904-8F10-0E756E955ECB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1C1B2F9D-C0AD-4C91-8538-70739C7AF752}" type="pres">
      <dgm:prSet presAssocID="{6FE43B66-E86D-43F9-BBC1-39852A90E0D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AA24C8-3758-403C-B760-3352B6580A74}" type="pres">
      <dgm:prSet presAssocID="{52C381BE-B37A-46FF-ACB5-2E31DE5B7328}" presName="sibTrans" presStyleLbl="sibTrans2D1" presStyleIdx="1" presStyleCnt="3"/>
      <dgm:spPr/>
      <dgm:t>
        <a:bodyPr/>
        <a:lstStyle/>
        <a:p>
          <a:endParaRPr lang="en-IN"/>
        </a:p>
      </dgm:t>
    </dgm:pt>
    <dgm:pt modelId="{D12E60C8-69F3-4251-AD6C-B5E78EB8ACEB}" type="pres">
      <dgm:prSet presAssocID="{52C381BE-B37A-46FF-ACB5-2E31DE5B7328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0A1C1CCD-7065-4CE0-B083-6CDB681613ED}" type="pres">
      <dgm:prSet presAssocID="{CC2EAA7D-96A7-4C23-9E6A-5E975A2205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413C13-F5BF-44D2-8278-A0A17259EF47}" type="pres">
      <dgm:prSet presAssocID="{2102E373-A46D-483E-B7EC-DEC971B55186}" presName="sibTrans" presStyleLbl="sibTrans2D1" presStyleIdx="2" presStyleCnt="3"/>
      <dgm:spPr/>
      <dgm:t>
        <a:bodyPr/>
        <a:lstStyle/>
        <a:p>
          <a:endParaRPr lang="en-IN"/>
        </a:p>
      </dgm:t>
    </dgm:pt>
    <dgm:pt modelId="{38F8BD1B-B018-49C1-A3F7-EA141FD4F60C}" type="pres">
      <dgm:prSet presAssocID="{2102E373-A46D-483E-B7EC-DEC971B55186}" presName="connectorText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89BD5A7E-4712-454F-95FE-F75E964558D4}" type="presOf" srcId="{2102E373-A46D-483E-B7EC-DEC971B55186}" destId="{8E413C13-F5BF-44D2-8278-A0A17259EF47}" srcOrd="0" destOrd="0" presId="urn:microsoft.com/office/officeart/2005/8/layout/cycle7"/>
    <dgm:cxn modelId="{3CEE796E-A8BD-4B9F-8C96-457D003EFD6D}" srcId="{008DE0D2-E25F-4833-8062-CA9C34B7587E}" destId="{CC2EAA7D-96A7-4C23-9E6A-5E975A2205F0}" srcOrd="2" destOrd="0" parTransId="{611BA9A9-05C0-457C-BFB7-506945FA9B8A}" sibTransId="{2102E373-A46D-483E-B7EC-DEC971B55186}"/>
    <dgm:cxn modelId="{0CD64DEC-EEED-4BD2-A354-11A7AE3B7227}" srcId="{008DE0D2-E25F-4833-8062-CA9C34B7587E}" destId="{DD141980-CDF9-4698-AD06-77C6DDBC065E}" srcOrd="0" destOrd="0" parTransId="{9A515C3A-B422-4172-892F-F05C854B9CA3}" sibTransId="{6BD46D1D-26BA-4904-8F10-0E756E955ECB}"/>
    <dgm:cxn modelId="{EBC8828F-FEAE-4EC5-9A29-4E99B6F21D57}" type="presOf" srcId="{6BD46D1D-26BA-4904-8F10-0E756E955ECB}" destId="{E5F74CD4-601D-466E-9747-1C962C1EBEBE}" srcOrd="1" destOrd="0" presId="urn:microsoft.com/office/officeart/2005/8/layout/cycle7"/>
    <dgm:cxn modelId="{0555E704-1E2D-40AB-AAD5-AC2A62520008}" type="presOf" srcId="{52C381BE-B37A-46FF-ACB5-2E31DE5B7328}" destId="{D12E60C8-69F3-4251-AD6C-B5E78EB8ACEB}" srcOrd="1" destOrd="0" presId="urn:microsoft.com/office/officeart/2005/8/layout/cycle7"/>
    <dgm:cxn modelId="{4262692C-AC66-4250-A116-7CAC972698C5}" type="presOf" srcId="{CC2EAA7D-96A7-4C23-9E6A-5E975A2205F0}" destId="{0A1C1CCD-7065-4CE0-B083-6CDB681613ED}" srcOrd="0" destOrd="0" presId="urn:microsoft.com/office/officeart/2005/8/layout/cycle7"/>
    <dgm:cxn modelId="{29E5CF28-5061-4CDE-ABE9-CFED06EE68E6}" srcId="{008DE0D2-E25F-4833-8062-CA9C34B7587E}" destId="{6FE43B66-E86D-43F9-BBC1-39852A90E0DF}" srcOrd="1" destOrd="0" parTransId="{149FCB2C-CA1C-4700-A63C-86AA60416A4F}" sibTransId="{52C381BE-B37A-46FF-ACB5-2E31DE5B7328}"/>
    <dgm:cxn modelId="{C6C57EDC-F6E8-4637-A55B-170054751B1F}" type="presOf" srcId="{6BD46D1D-26BA-4904-8F10-0E756E955ECB}" destId="{2E6237C9-F976-40D4-8F90-DB0C89B2BD2D}" srcOrd="0" destOrd="0" presId="urn:microsoft.com/office/officeart/2005/8/layout/cycle7"/>
    <dgm:cxn modelId="{D6AEC289-1BBC-4340-B571-28D7A387D9F2}" type="presOf" srcId="{52C381BE-B37A-46FF-ACB5-2E31DE5B7328}" destId="{0AAA24C8-3758-403C-B760-3352B6580A74}" srcOrd="0" destOrd="0" presId="urn:microsoft.com/office/officeart/2005/8/layout/cycle7"/>
    <dgm:cxn modelId="{9B0CEE5A-191D-4746-B5F0-FC8997C8CA77}" type="presOf" srcId="{DD141980-CDF9-4698-AD06-77C6DDBC065E}" destId="{09D63530-9CCF-46C4-B940-D963FF77F05A}" srcOrd="0" destOrd="0" presId="urn:microsoft.com/office/officeart/2005/8/layout/cycle7"/>
    <dgm:cxn modelId="{5718752C-0BEB-49F2-8447-BC10B4968094}" type="presOf" srcId="{6FE43B66-E86D-43F9-BBC1-39852A90E0DF}" destId="{1C1B2F9D-C0AD-4C91-8538-70739C7AF752}" srcOrd="0" destOrd="0" presId="urn:microsoft.com/office/officeart/2005/8/layout/cycle7"/>
    <dgm:cxn modelId="{0BE627F6-A2BF-4340-981C-85EC0C4301EF}" type="presOf" srcId="{2102E373-A46D-483E-B7EC-DEC971B55186}" destId="{38F8BD1B-B018-49C1-A3F7-EA141FD4F60C}" srcOrd="1" destOrd="0" presId="urn:microsoft.com/office/officeart/2005/8/layout/cycle7"/>
    <dgm:cxn modelId="{E1108EA0-7518-4F8E-BC6A-8BFB6FA72020}" type="presOf" srcId="{008DE0D2-E25F-4833-8062-CA9C34B7587E}" destId="{08F7A790-A93A-440E-A739-BADB63BF04AA}" srcOrd="0" destOrd="0" presId="urn:microsoft.com/office/officeart/2005/8/layout/cycle7"/>
    <dgm:cxn modelId="{601912F7-DB39-4F0C-8A39-A738870EDCBD}" type="presParOf" srcId="{08F7A790-A93A-440E-A739-BADB63BF04AA}" destId="{09D63530-9CCF-46C4-B940-D963FF77F05A}" srcOrd="0" destOrd="0" presId="urn:microsoft.com/office/officeart/2005/8/layout/cycle7"/>
    <dgm:cxn modelId="{92544183-67CE-46FA-9E34-D85ACB77F38A}" type="presParOf" srcId="{08F7A790-A93A-440E-A739-BADB63BF04AA}" destId="{2E6237C9-F976-40D4-8F90-DB0C89B2BD2D}" srcOrd="1" destOrd="0" presId="urn:microsoft.com/office/officeart/2005/8/layout/cycle7"/>
    <dgm:cxn modelId="{6AC1E1BB-8264-46F4-83E9-C74B3D53ED34}" type="presParOf" srcId="{2E6237C9-F976-40D4-8F90-DB0C89B2BD2D}" destId="{E5F74CD4-601D-466E-9747-1C962C1EBEBE}" srcOrd="0" destOrd="0" presId="urn:microsoft.com/office/officeart/2005/8/layout/cycle7"/>
    <dgm:cxn modelId="{27C5719E-A46A-418F-88E9-E6CC8F1E1D25}" type="presParOf" srcId="{08F7A790-A93A-440E-A739-BADB63BF04AA}" destId="{1C1B2F9D-C0AD-4C91-8538-70739C7AF752}" srcOrd="2" destOrd="0" presId="urn:microsoft.com/office/officeart/2005/8/layout/cycle7"/>
    <dgm:cxn modelId="{725019C8-7EC0-4DFC-B8D9-9A0E6C24BF22}" type="presParOf" srcId="{08F7A790-A93A-440E-A739-BADB63BF04AA}" destId="{0AAA24C8-3758-403C-B760-3352B6580A74}" srcOrd="3" destOrd="0" presId="urn:microsoft.com/office/officeart/2005/8/layout/cycle7"/>
    <dgm:cxn modelId="{D092B49C-13DF-467E-94AC-75A157B25864}" type="presParOf" srcId="{0AAA24C8-3758-403C-B760-3352B6580A74}" destId="{D12E60C8-69F3-4251-AD6C-B5E78EB8ACEB}" srcOrd="0" destOrd="0" presId="urn:microsoft.com/office/officeart/2005/8/layout/cycle7"/>
    <dgm:cxn modelId="{9B63F01D-78D4-437B-A9AD-197BD89E96DB}" type="presParOf" srcId="{08F7A790-A93A-440E-A739-BADB63BF04AA}" destId="{0A1C1CCD-7065-4CE0-B083-6CDB681613ED}" srcOrd="4" destOrd="0" presId="urn:microsoft.com/office/officeart/2005/8/layout/cycle7"/>
    <dgm:cxn modelId="{CEEE57BC-42E1-4F46-894C-15EB1945BA4B}" type="presParOf" srcId="{08F7A790-A93A-440E-A739-BADB63BF04AA}" destId="{8E413C13-F5BF-44D2-8278-A0A17259EF47}" srcOrd="5" destOrd="0" presId="urn:microsoft.com/office/officeart/2005/8/layout/cycle7"/>
    <dgm:cxn modelId="{107DE673-42B7-432B-BD8B-081F4E071746}" type="presParOf" srcId="{8E413C13-F5BF-44D2-8278-A0A17259EF47}" destId="{38F8BD1B-B018-49C1-A3F7-EA141FD4F60C}" srcOrd="0" destOrd="0" presId="urn:microsoft.com/office/officeart/2005/8/layout/cycle7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1AC6DF-C64F-4096-A6BF-2423283D8B9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84B0C1-76C8-4DB8-8AED-4CD08811E4BC}">
      <dgm:prSet phldrT="[Text]"/>
      <dgm:spPr/>
      <dgm:t>
        <a:bodyPr/>
        <a:lstStyle/>
        <a:p>
          <a:r>
            <a:rPr lang="en-IN"/>
            <a:t>Connecting with school boards </a:t>
          </a:r>
        </a:p>
      </dgm:t>
    </dgm:pt>
    <dgm:pt modelId="{4ECACAFE-B9C4-4B39-B40C-0E07D0A73034}" type="parTrans" cxnId="{43F7A728-6EB3-4C48-89C7-CB3BB9AAB476}">
      <dgm:prSet/>
      <dgm:spPr/>
      <dgm:t>
        <a:bodyPr/>
        <a:lstStyle/>
        <a:p>
          <a:endParaRPr lang="en-IN"/>
        </a:p>
      </dgm:t>
    </dgm:pt>
    <dgm:pt modelId="{16F627F5-E5DA-491F-A45B-1E00597904B0}" type="sibTrans" cxnId="{43F7A728-6EB3-4C48-89C7-CB3BB9AAB476}">
      <dgm:prSet/>
      <dgm:spPr/>
      <dgm:t>
        <a:bodyPr/>
        <a:lstStyle/>
        <a:p>
          <a:endParaRPr lang="en-IN"/>
        </a:p>
      </dgm:t>
    </dgm:pt>
    <dgm:pt modelId="{511FB1BC-077E-4BF0-90AC-3C513B257AFC}">
      <dgm:prSet phldrT="[Text]"/>
      <dgm:spPr/>
      <dgm:t>
        <a:bodyPr/>
        <a:lstStyle/>
        <a:p>
          <a:r>
            <a:rPr lang="en-IN"/>
            <a:t>Government initiatives</a:t>
          </a:r>
        </a:p>
      </dgm:t>
    </dgm:pt>
    <dgm:pt modelId="{6DE6A12A-5CA6-494B-9F32-E28D9F86CADF}" type="parTrans" cxnId="{8BE04D2B-0B54-4735-A9EE-88DE4637674D}">
      <dgm:prSet/>
      <dgm:spPr/>
      <dgm:t>
        <a:bodyPr/>
        <a:lstStyle/>
        <a:p>
          <a:endParaRPr lang="en-IN"/>
        </a:p>
      </dgm:t>
    </dgm:pt>
    <dgm:pt modelId="{416C6972-E0EC-46FF-808C-7E04F2C91B46}" type="sibTrans" cxnId="{8BE04D2B-0B54-4735-A9EE-88DE4637674D}">
      <dgm:prSet/>
      <dgm:spPr/>
      <dgm:t>
        <a:bodyPr/>
        <a:lstStyle/>
        <a:p>
          <a:endParaRPr lang="en-IN"/>
        </a:p>
      </dgm:t>
    </dgm:pt>
    <dgm:pt modelId="{E2C59F62-F4CE-4844-89C4-18103F9A950D}">
      <dgm:prSet phldrT="[Text]"/>
      <dgm:spPr/>
      <dgm:t>
        <a:bodyPr/>
        <a:lstStyle/>
        <a:p>
          <a:r>
            <a:rPr lang="en-IN"/>
            <a:t>Partnerships with NGOs and relevant agencies for rolling out programs in Govt. schools </a:t>
          </a:r>
        </a:p>
      </dgm:t>
    </dgm:pt>
    <dgm:pt modelId="{422679F7-050F-408A-B014-C7383EFE8D3A}" type="parTrans" cxnId="{FA5E2042-6311-434E-B2D2-247BC9128853}">
      <dgm:prSet/>
      <dgm:spPr/>
      <dgm:t>
        <a:bodyPr/>
        <a:lstStyle/>
        <a:p>
          <a:endParaRPr lang="en-IN"/>
        </a:p>
      </dgm:t>
    </dgm:pt>
    <dgm:pt modelId="{CCF0D034-C9E0-458F-B995-15A51F97B88E}" type="sibTrans" cxnId="{FA5E2042-6311-434E-B2D2-247BC9128853}">
      <dgm:prSet/>
      <dgm:spPr/>
      <dgm:t>
        <a:bodyPr/>
        <a:lstStyle/>
        <a:p>
          <a:endParaRPr lang="en-IN"/>
        </a:p>
      </dgm:t>
    </dgm:pt>
    <dgm:pt modelId="{93CA1874-C944-4266-B67B-D175227CF716}">
      <dgm:prSet phldrT="[Text]"/>
      <dgm:spPr/>
      <dgm:t>
        <a:bodyPr/>
        <a:lstStyle/>
        <a:p>
          <a:r>
            <a:rPr lang="en-IN"/>
            <a:t>Encouraging private initiatives </a:t>
          </a:r>
        </a:p>
      </dgm:t>
    </dgm:pt>
    <dgm:pt modelId="{9B44C830-2E5B-46D2-BF26-D2733C0C3E75}" type="parTrans" cxnId="{2E9AE938-5F4B-4DDA-BA19-2C0F7E1A2F96}">
      <dgm:prSet/>
      <dgm:spPr/>
      <dgm:t>
        <a:bodyPr/>
        <a:lstStyle/>
        <a:p>
          <a:endParaRPr lang="en-IN"/>
        </a:p>
      </dgm:t>
    </dgm:pt>
    <dgm:pt modelId="{6DB8479F-516E-4DF6-9C53-A79DBE528AD2}" type="sibTrans" cxnId="{2E9AE938-5F4B-4DDA-BA19-2C0F7E1A2F96}">
      <dgm:prSet/>
      <dgm:spPr/>
      <dgm:t>
        <a:bodyPr/>
        <a:lstStyle/>
        <a:p>
          <a:endParaRPr lang="en-IN"/>
        </a:p>
      </dgm:t>
    </dgm:pt>
    <dgm:pt modelId="{559CFB7A-F26C-4A87-8707-130BBB9B1173}">
      <dgm:prSet phldrT="[Text]"/>
      <dgm:spPr/>
      <dgm:t>
        <a:bodyPr/>
        <a:lstStyle/>
        <a:p>
          <a:r>
            <a:rPr lang="en-IN"/>
            <a:t>Incorporation in school curriculum </a:t>
          </a:r>
        </a:p>
      </dgm:t>
    </dgm:pt>
    <dgm:pt modelId="{8F095F1F-4D98-4039-99F5-A6109922F6A6}" type="sibTrans" cxnId="{34F206F5-846C-4B6C-9137-516C73CC4CF4}">
      <dgm:prSet/>
      <dgm:spPr/>
      <dgm:t>
        <a:bodyPr/>
        <a:lstStyle/>
        <a:p>
          <a:endParaRPr lang="en-IN"/>
        </a:p>
      </dgm:t>
    </dgm:pt>
    <dgm:pt modelId="{10A979C1-5C70-400F-936E-8F83F42EE8EB}" type="parTrans" cxnId="{34F206F5-846C-4B6C-9137-516C73CC4CF4}">
      <dgm:prSet/>
      <dgm:spPr/>
      <dgm:t>
        <a:bodyPr/>
        <a:lstStyle/>
        <a:p>
          <a:endParaRPr lang="en-IN"/>
        </a:p>
      </dgm:t>
    </dgm:pt>
    <dgm:pt modelId="{BDB7825A-53CE-4F96-BC6B-136F5B3DCADF}">
      <dgm:prSet phldrT="[Text]"/>
      <dgm:spPr/>
      <dgm:t>
        <a:bodyPr/>
        <a:lstStyle/>
        <a:p>
          <a:r>
            <a:rPr lang="en-IN"/>
            <a:t>Private schoosl and NGOs taking up life skills training </a:t>
          </a:r>
        </a:p>
      </dgm:t>
    </dgm:pt>
    <dgm:pt modelId="{242868B8-8407-48E4-90E1-FB2001BA1AF4}" type="sibTrans" cxnId="{9DD818E8-2240-4CB0-88F8-E4F8DFBEBCC6}">
      <dgm:prSet/>
      <dgm:spPr/>
      <dgm:t>
        <a:bodyPr/>
        <a:lstStyle/>
        <a:p>
          <a:endParaRPr lang="en-IN"/>
        </a:p>
      </dgm:t>
    </dgm:pt>
    <dgm:pt modelId="{BE641753-B751-41DD-B31E-F850C72CD595}" type="parTrans" cxnId="{9DD818E8-2240-4CB0-88F8-E4F8DFBEBCC6}">
      <dgm:prSet/>
      <dgm:spPr/>
      <dgm:t>
        <a:bodyPr/>
        <a:lstStyle/>
        <a:p>
          <a:endParaRPr lang="en-IN"/>
        </a:p>
      </dgm:t>
    </dgm:pt>
    <dgm:pt modelId="{6C9610D4-8BF1-4C2E-BC58-A006C27B37B2}" type="pres">
      <dgm:prSet presAssocID="{CE1AC6DF-C64F-4096-A6BF-2423283D8B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139A2E-AAB3-4197-8FF2-3F04691BE335}" type="pres">
      <dgm:prSet presAssocID="{9684B0C1-76C8-4DB8-8AED-4CD08811E4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DEDE9C-E1C7-4340-A426-C92D512E7419}" type="pres">
      <dgm:prSet presAssocID="{16F627F5-E5DA-491F-A45B-1E00597904B0}" presName="sibTrans" presStyleCnt="0"/>
      <dgm:spPr/>
    </dgm:pt>
    <dgm:pt modelId="{CCFE96FD-7903-46E4-9353-B2EA3D384E18}" type="pres">
      <dgm:prSet presAssocID="{511FB1BC-077E-4BF0-90AC-3C513B257A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2F6B5CA-5D67-4070-8C54-0C86D188E9E1}" type="pres">
      <dgm:prSet presAssocID="{416C6972-E0EC-46FF-808C-7E04F2C91B46}" presName="sibTrans" presStyleCnt="0"/>
      <dgm:spPr/>
    </dgm:pt>
    <dgm:pt modelId="{0F77A6F3-A1E5-4C5B-A7BC-5BA99B8DB4CE}" type="pres">
      <dgm:prSet presAssocID="{93CA1874-C944-4266-B67B-D175227CF7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DD818E8-2240-4CB0-88F8-E4F8DFBEBCC6}" srcId="{93CA1874-C944-4266-B67B-D175227CF716}" destId="{BDB7825A-53CE-4F96-BC6B-136F5B3DCADF}" srcOrd="0" destOrd="0" parTransId="{BE641753-B751-41DD-B31E-F850C72CD595}" sibTransId="{242868B8-8407-48E4-90E1-FB2001BA1AF4}"/>
    <dgm:cxn modelId="{2E9AE938-5F4B-4DDA-BA19-2C0F7E1A2F96}" srcId="{CE1AC6DF-C64F-4096-A6BF-2423283D8B9B}" destId="{93CA1874-C944-4266-B67B-D175227CF716}" srcOrd="2" destOrd="0" parTransId="{9B44C830-2E5B-46D2-BF26-D2733C0C3E75}" sibTransId="{6DB8479F-516E-4DF6-9C53-A79DBE528AD2}"/>
    <dgm:cxn modelId="{34F206F5-846C-4B6C-9137-516C73CC4CF4}" srcId="{9684B0C1-76C8-4DB8-8AED-4CD08811E4BC}" destId="{559CFB7A-F26C-4A87-8707-130BBB9B1173}" srcOrd="0" destOrd="0" parTransId="{10A979C1-5C70-400F-936E-8F83F42EE8EB}" sibTransId="{8F095F1F-4D98-4039-99F5-A6109922F6A6}"/>
    <dgm:cxn modelId="{02E09471-2D9D-4F21-A8F9-C1D72F9219E9}" type="presOf" srcId="{E2C59F62-F4CE-4844-89C4-18103F9A950D}" destId="{CCFE96FD-7903-46E4-9353-B2EA3D384E18}" srcOrd="0" destOrd="1" presId="urn:microsoft.com/office/officeart/2005/8/layout/hList6"/>
    <dgm:cxn modelId="{3275B393-5EED-4874-83BC-0B57CC0EB4A7}" type="presOf" srcId="{93CA1874-C944-4266-B67B-D175227CF716}" destId="{0F77A6F3-A1E5-4C5B-A7BC-5BA99B8DB4CE}" srcOrd="0" destOrd="0" presId="urn:microsoft.com/office/officeart/2005/8/layout/hList6"/>
    <dgm:cxn modelId="{76469EB1-C792-4A61-8712-DF98568992AF}" type="presOf" srcId="{9684B0C1-76C8-4DB8-8AED-4CD08811E4BC}" destId="{2F139A2E-AAB3-4197-8FF2-3F04691BE335}" srcOrd="0" destOrd="0" presId="urn:microsoft.com/office/officeart/2005/8/layout/hList6"/>
    <dgm:cxn modelId="{59551EF5-39BB-4AF8-9D0B-C9E81964D013}" type="presOf" srcId="{511FB1BC-077E-4BF0-90AC-3C513B257AFC}" destId="{CCFE96FD-7903-46E4-9353-B2EA3D384E18}" srcOrd="0" destOrd="0" presId="urn:microsoft.com/office/officeart/2005/8/layout/hList6"/>
    <dgm:cxn modelId="{FA5E2042-6311-434E-B2D2-247BC9128853}" srcId="{511FB1BC-077E-4BF0-90AC-3C513B257AFC}" destId="{E2C59F62-F4CE-4844-89C4-18103F9A950D}" srcOrd="0" destOrd="0" parTransId="{422679F7-050F-408A-B014-C7383EFE8D3A}" sibTransId="{CCF0D034-C9E0-458F-B995-15A51F97B88E}"/>
    <dgm:cxn modelId="{B4B0E562-5666-4A88-8062-F1BB5AEAE4A7}" type="presOf" srcId="{BDB7825A-53CE-4F96-BC6B-136F5B3DCADF}" destId="{0F77A6F3-A1E5-4C5B-A7BC-5BA99B8DB4CE}" srcOrd="0" destOrd="1" presId="urn:microsoft.com/office/officeart/2005/8/layout/hList6"/>
    <dgm:cxn modelId="{8227A41C-D8FE-40C5-85AB-14632F94C31C}" type="presOf" srcId="{559CFB7A-F26C-4A87-8707-130BBB9B1173}" destId="{2F139A2E-AAB3-4197-8FF2-3F04691BE335}" srcOrd="0" destOrd="1" presId="urn:microsoft.com/office/officeart/2005/8/layout/hList6"/>
    <dgm:cxn modelId="{2CD813CD-4234-4552-ABB9-E818DCA2B058}" type="presOf" srcId="{CE1AC6DF-C64F-4096-A6BF-2423283D8B9B}" destId="{6C9610D4-8BF1-4C2E-BC58-A006C27B37B2}" srcOrd="0" destOrd="0" presId="urn:microsoft.com/office/officeart/2005/8/layout/hList6"/>
    <dgm:cxn modelId="{8BE04D2B-0B54-4735-A9EE-88DE4637674D}" srcId="{CE1AC6DF-C64F-4096-A6BF-2423283D8B9B}" destId="{511FB1BC-077E-4BF0-90AC-3C513B257AFC}" srcOrd="1" destOrd="0" parTransId="{6DE6A12A-5CA6-494B-9F32-E28D9F86CADF}" sibTransId="{416C6972-E0EC-46FF-808C-7E04F2C91B46}"/>
    <dgm:cxn modelId="{43F7A728-6EB3-4C48-89C7-CB3BB9AAB476}" srcId="{CE1AC6DF-C64F-4096-A6BF-2423283D8B9B}" destId="{9684B0C1-76C8-4DB8-8AED-4CD08811E4BC}" srcOrd="0" destOrd="0" parTransId="{4ECACAFE-B9C4-4B39-B40C-0E07D0A73034}" sibTransId="{16F627F5-E5DA-491F-A45B-1E00597904B0}"/>
    <dgm:cxn modelId="{7A77F55D-C7A1-4660-8D4A-4953A33C2521}" type="presParOf" srcId="{6C9610D4-8BF1-4C2E-BC58-A006C27B37B2}" destId="{2F139A2E-AAB3-4197-8FF2-3F04691BE335}" srcOrd="0" destOrd="0" presId="urn:microsoft.com/office/officeart/2005/8/layout/hList6"/>
    <dgm:cxn modelId="{096A2931-864C-4C20-A2D1-DDD11A92B75E}" type="presParOf" srcId="{6C9610D4-8BF1-4C2E-BC58-A006C27B37B2}" destId="{0BDEDE9C-E1C7-4340-A426-C92D512E7419}" srcOrd="1" destOrd="0" presId="urn:microsoft.com/office/officeart/2005/8/layout/hList6"/>
    <dgm:cxn modelId="{9ED2BDE4-5672-44D5-92A5-F654223518AE}" type="presParOf" srcId="{6C9610D4-8BF1-4C2E-BC58-A006C27B37B2}" destId="{CCFE96FD-7903-46E4-9353-B2EA3D384E18}" srcOrd="2" destOrd="0" presId="urn:microsoft.com/office/officeart/2005/8/layout/hList6"/>
    <dgm:cxn modelId="{82957572-6C2A-4A87-86BA-6A03445FC193}" type="presParOf" srcId="{6C9610D4-8BF1-4C2E-BC58-A006C27B37B2}" destId="{D2F6B5CA-5D67-4070-8C54-0C86D188E9E1}" srcOrd="3" destOrd="0" presId="urn:microsoft.com/office/officeart/2005/8/layout/hList6"/>
    <dgm:cxn modelId="{28B50743-7D75-4DBA-B815-8DD498C2E06E}" type="presParOf" srcId="{6C9610D4-8BF1-4C2E-BC58-A006C27B37B2}" destId="{0F77A6F3-A1E5-4C5B-A7BC-5BA99B8DB4CE}" srcOrd="4" destOrd="0" presId="urn:microsoft.com/office/officeart/2005/8/layout/hList6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F48CB8-C90D-4FBA-965E-C9CC2E94FBA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5C5AF80-B2DD-4E2F-9AB0-6B27DEC150FD}">
      <dgm:prSet phldrT="[Text]"/>
      <dgm:spPr/>
      <dgm:t>
        <a:bodyPr/>
        <a:lstStyle/>
        <a:p>
          <a:r>
            <a:rPr lang="en-IN" dirty="0" smtClean="0"/>
            <a:t>Pilot project in Madurai District </a:t>
          </a:r>
          <a:endParaRPr lang="en-IN" dirty="0"/>
        </a:p>
      </dgm:t>
    </dgm:pt>
    <dgm:pt modelId="{54E91ABF-AAE8-4DE2-9A4C-29550832A8E0}" type="parTrans" cxnId="{9CEDF22A-7020-4752-8297-7239DBCBBE90}">
      <dgm:prSet/>
      <dgm:spPr/>
      <dgm:t>
        <a:bodyPr/>
        <a:lstStyle/>
        <a:p>
          <a:endParaRPr lang="en-IN"/>
        </a:p>
      </dgm:t>
    </dgm:pt>
    <dgm:pt modelId="{2E305EE4-1CBE-4BDA-8DDC-641C02321F71}" type="sibTrans" cxnId="{9CEDF22A-7020-4752-8297-7239DBCBBE90}">
      <dgm:prSet/>
      <dgm:spPr/>
      <dgm:t>
        <a:bodyPr/>
        <a:lstStyle/>
        <a:p>
          <a:endParaRPr lang="en-IN"/>
        </a:p>
      </dgm:t>
    </dgm:pt>
    <dgm:pt modelId="{FA4919CF-9963-4794-AE1C-37C0423115E2}">
      <dgm:prSet phldrT="[Text]" custT="1"/>
      <dgm:spPr/>
      <dgm:t>
        <a:bodyPr/>
        <a:lstStyle/>
        <a:p>
          <a:r>
            <a:rPr lang="en-IN" sz="2000" dirty="0" smtClean="0"/>
            <a:t>State Government</a:t>
          </a:r>
          <a:endParaRPr lang="en-IN" sz="2000" dirty="0"/>
        </a:p>
      </dgm:t>
    </dgm:pt>
    <dgm:pt modelId="{96D6F1CB-16EE-4882-AF4E-072F11E57CAC}" type="parTrans" cxnId="{F9C014C4-DAA2-413D-903D-367C23BE9845}">
      <dgm:prSet/>
      <dgm:spPr/>
      <dgm:t>
        <a:bodyPr/>
        <a:lstStyle/>
        <a:p>
          <a:endParaRPr lang="en-IN"/>
        </a:p>
      </dgm:t>
    </dgm:pt>
    <dgm:pt modelId="{9AE1177D-C8FB-41A0-8083-7D6529FD12D8}" type="sibTrans" cxnId="{F9C014C4-DAA2-413D-903D-367C23BE9845}">
      <dgm:prSet/>
      <dgm:spPr/>
      <dgm:t>
        <a:bodyPr/>
        <a:lstStyle/>
        <a:p>
          <a:endParaRPr lang="en-IN"/>
        </a:p>
      </dgm:t>
    </dgm:pt>
    <dgm:pt modelId="{5C6EEEEA-0DC9-45A3-9F0B-21E583512F9D}">
      <dgm:prSet phldrT="[Text]" custT="1"/>
      <dgm:spPr/>
      <dgm:t>
        <a:bodyPr/>
        <a:lstStyle/>
        <a:p>
          <a:r>
            <a:rPr lang="en-IN" sz="2000" dirty="0" err="1" smtClean="0"/>
            <a:t>Aparajitha</a:t>
          </a:r>
          <a:r>
            <a:rPr lang="en-IN" sz="2000" dirty="0" smtClean="0"/>
            <a:t> Foundation</a:t>
          </a:r>
          <a:endParaRPr lang="en-IN" sz="2000" dirty="0"/>
        </a:p>
      </dgm:t>
    </dgm:pt>
    <dgm:pt modelId="{A24CFBAF-284E-490A-AF63-CBDAEEFEC3CF}" type="parTrans" cxnId="{DA9CC9B5-6607-4937-A708-A2A2371C1C02}">
      <dgm:prSet/>
      <dgm:spPr/>
      <dgm:t>
        <a:bodyPr/>
        <a:lstStyle/>
        <a:p>
          <a:endParaRPr lang="en-IN"/>
        </a:p>
      </dgm:t>
    </dgm:pt>
    <dgm:pt modelId="{E9087DA7-EB8A-4752-9856-B87C96F52D09}" type="sibTrans" cxnId="{DA9CC9B5-6607-4937-A708-A2A2371C1C02}">
      <dgm:prSet/>
      <dgm:spPr/>
      <dgm:t>
        <a:bodyPr/>
        <a:lstStyle/>
        <a:p>
          <a:endParaRPr lang="en-IN"/>
        </a:p>
      </dgm:t>
    </dgm:pt>
    <dgm:pt modelId="{06478981-DE23-472B-B089-2E14044AD45A}">
      <dgm:prSet phldrT="[Text]"/>
      <dgm:spPr/>
      <dgm:t>
        <a:bodyPr/>
        <a:lstStyle/>
        <a:p>
          <a:r>
            <a:rPr lang="en-IN" dirty="0" smtClean="0"/>
            <a:t>Successful Model</a:t>
          </a:r>
          <a:endParaRPr lang="en-IN" dirty="0"/>
        </a:p>
      </dgm:t>
    </dgm:pt>
    <dgm:pt modelId="{35AB1B86-0FBF-415B-BDB5-CD940E831DCD}" type="parTrans" cxnId="{2BCCAF89-5E39-4B80-A0CB-6802D544052A}">
      <dgm:prSet/>
      <dgm:spPr/>
      <dgm:t>
        <a:bodyPr/>
        <a:lstStyle/>
        <a:p>
          <a:endParaRPr lang="en-IN"/>
        </a:p>
      </dgm:t>
    </dgm:pt>
    <dgm:pt modelId="{482B5125-0861-409E-9716-583C5F414287}" type="sibTrans" cxnId="{2BCCAF89-5E39-4B80-A0CB-6802D544052A}">
      <dgm:prSet/>
      <dgm:spPr/>
      <dgm:t>
        <a:bodyPr/>
        <a:lstStyle/>
        <a:p>
          <a:endParaRPr lang="en-IN"/>
        </a:p>
      </dgm:t>
    </dgm:pt>
    <dgm:pt modelId="{A2D971BD-1F9B-4533-90FF-9CD82198F106}">
      <dgm:prSet phldrT="[Text]" custT="1"/>
      <dgm:spPr/>
      <dgm:t>
        <a:bodyPr/>
        <a:lstStyle/>
        <a:p>
          <a:r>
            <a:rPr lang="en-IN" sz="2000" dirty="0" smtClean="0"/>
            <a:t>Teacher training </a:t>
          </a:r>
          <a:endParaRPr lang="en-IN" sz="2000" dirty="0"/>
        </a:p>
      </dgm:t>
    </dgm:pt>
    <dgm:pt modelId="{9CA3FBCF-6347-4478-ABBD-836E5A5BE407}" type="parTrans" cxnId="{6D8F8E82-5A69-4964-A56D-277D05B03323}">
      <dgm:prSet/>
      <dgm:spPr/>
      <dgm:t>
        <a:bodyPr/>
        <a:lstStyle/>
        <a:p>
          <a:endParaRPr lang="en-IN"/>
        </a:p>
      </dgm:t>
    </dgm:pt>
    <dgm:pt modelId="{4C075717-6F2B-40CB-95FA-F17BA8387EE4}" type="sibTrans" cxnId="{6D8F8E82-5A69-4964-A56D-277D05B03323}">
      <dgm:prSet/>
      <dgm:spPr/>
      <dgm:t>
        <a:bodyPr/>
        <a:lstStyle/>
        <a:p>
          <a:endParaRPr lang="en-IN"/>
        </a:p>
      </dgm:t>
    </dgm:pt>
    <dgm:pt modelId="{BE18F960-0987-41E7-8A00-141E6BE43575}">
      <dgm:prSet phldrT="[Text]" custT="1"/>
      <dgm:spPr/>
      <dgm:t>
        <a:bodyPr/>
        <a:lstStyle/>
        <a:p>
          <a:r>
            <a:rPr lang="en-IN" sz="2000" dirty="0" smtClean="0"/>
            <a:t>Mobilization </a:t>
          </a:r>
          <a:endParaRPr lang="en-IN" sz="2000" dirty="0"/>
        </a:p>
      </dgm:t>
    </dgm:pt>
    <dgm:pt modelId="{87C3DBAC-A475-4D2C-B15A-04A877C2D3B8}" type="parTrans" cxnId="{60FE08FA-7F36-463F-93FB-ECFE5E27CFA8}">
      <dgm:prSet/>
      <dgm:spPr/>
      <dgm:t>
        <a:bodyPr/>
        <a:lstStyle/>
        <a:p>
          <a:endParaRPr lang="en-IN"/>
        </a:p>
      </dgm:t>
    </dgm:pt>
    <dgm:pt modelId="{CD3EBC0B-AA0A-4063-90C8-E570AE9B6064}" type="sibTrans" cxnId="{60FE08FA-7F36-463F-93FB-ECFE5E27CFA8}">
      <dgm:prSet/>
      <dgm:spPr/>
      <dgm:t>
        <a:bodyPr/>
        <a:lstStyle/>
        <a:p>
          <a:endParaRPr lang="en-IN"/>
        </a:p>
      </dgm:t>
    </dgm:pt>
    <dgm:pt modelId="{EE824B98-1AC6-42DD-A31A-11BD3D6B48BB}">
      <dgm:prSet phldrT="[Text]"/>
      <dgm:spPr/>
      <dgm:t>
        <a:bodyPr/>
        <a:lstStyle/>
        <a:p>
          <a:r>
            <a:rPr lang="en-IN" dirty="0" smtClean="0"/>
            <a:t>Expansion </a:t>
          </a:r>
          <a:endParaRPr lang="en-IN" dirty="0"/>
        </a:p>
      </dgm:t>
    </dgm:pt>
    <dgm:pt modelId="{AAE33C49-344B-43FC-A5B6-F04E287A0D34}" type="parTrans" cxnId="{7EC7907D-6CF8-46EE-978F-FB34014878A4}">
      <dgm:prSet/>
      <dgm:spPr/>
      <dgm:t>
        <a:bodyPr/>
        <a:lstStyle/>
        <a:p>
          <a:endParaRPr lang="en-IN"/>
        </a:p>
      </dgm:t>
    </dgm:pt>
    <dgm:pt modelId="{CFC978C5-79DE-429B-A67E-7F2B780D4431}" type="sibTrans" cxnId="{7EC7907D-6CF8-46EE-978F-FB34014878A4}">
      <dgm:prSet/>
      <dgm:spPr/>
      <dgm:t>
        <a:bodyPr/>
        <a:lstStyle/>
        <a:p>
          <a:endParaRPr lang="en-IN"/>
        </a:p>
      </dgm:t>
    </dgm:pt>
    <dgm:pt modelId="{63A43493-474C-4EC5-B825-CF825093F4FB}">
      <dgm:prSet phldrT="[Text]" custT="1"/>
      <dgm:spPr/>
      <dgm:t>
        <a:bodyPr/>
        <a:lstStyle/>
        <a:p>
          <a:r>
            <a:rPr lang="en-IN" sz="2000" dirty="0" smtClean="0"/>
            <a:t>Other districts</a:t>
          </a:r>
          <a:endParaRPr lang="en-IN" sz="2000" dirty="0"/>
        </a:p>
      </dgm:t>
    </dgm:pt>
    <dgm:pt modelId="{D4DEFA71-E9D8-4A22-9A64-2C2683FB5C9E}" type="parTrans" cxnId="{97A1EB35-B883-43A7-A5C1-CBF2B8A1A620}">
      <dgm:prSet/>
      <dgm:spPr/>
      <dgm:t>
        <a:bodyPr/>
        <a:lstStyle/>
        <a:p>
          <a:endParaRPr lang="en-IN"/>
        </a:p>
      </dgm:t>
    </dgm:pt>
    <dgm:pt modelId="{3EF6548D-7141-4219-83DC-66FA82200D92}" type="sibTrans" cxnId="{97A1EB35-B883-43A7-A5C1-CBF2B8A1A620}">
      <dgm:prSet/>
      <dgm:spPr/>
      <dgm:t>
        <a:bodyPr/>
        <a:lstStyle/>
        <a:p>
          <a:endParaRPr lang="en-IN"/>
        </a:p>
      </dgm:t>
    </dgm:pt>
    <dgm:pt modelId="{B218263E-A77E-4682-97E5-914EB1D999B3}">
      <dgm:prSet phldrT="[Text]" custT="1"/>
      <dgm:spPr/>
      <dgm:t>
        <a:bodyPr/>
        <a:lstStyle/>
        <a:p>
          <a:r>
            <a:rPr lang="en-IN" sz="2000" dirty="0" smtClean="0"/>
            <a:t>Adoption by other states</a:t>
          </a:r>
          <a:endParaRPr lang="en-IN" sz="2000" dirty="0"/>
        </a:p>
      </dgm:t>
    </dgm:pt>
    <dgm:pt modelId="{6DBA4C4F-D6E0-4485-8E9F-8DEE24D136BF}" type="parTrans" cxnId="{29A56408-C0EA-4E74-8E74-DF81C269FC4C}">
      <dgm:prSet/>
      <dgm:spPr/>
      <dgm:t>
        <a:bodyPr/>
        <a:lstStyle/>
        <a:p>
          <a:endParaRPr lang="en-IN"/>
        </a:p>
      </dgm:t>
    </dgm:pt>
    <dgm:pt modelId="{68DB1600-B084-448D-BC74-D86F77F8AEB1}" type="sibTrans" cxnId="{29A56408-C0EA-4E74-8E74-DF81C269FC4C}">
      <dgm:prSet/>
      <dgm:spPr/>
      <dgm:t>
        <a:bodyPr/>
        <a:lstStyle/>
        <a:p>
          <a:endParaRPr lang="en-IN"/>
        </a:p>
      </dgm:t>
    </dgm:pt>
    <dgm:pt modelId="{8122E5DC-372E-4701-82BB-2CAE8520E96E}">
      <dgm:prSet phldrT="[Text]" custT="1"/>
      <dgm:spPr/>
      <dgm:t>
        <a:bodyPr/>
        <a:lstStyle/>
        <a:p>
          <a:r>
            <a:rPr lang="en-IN" sz="2000" dirty="0" smtClean="0"/>
            <a:t>Interactive activities </a:t>
          </a:r>
          <a:endParaRPr lang="en-IN" sz="2000" dirty="0"/>
        </a:p>
      </dgm:t>
    </dgm:pt>
    <dgm:pt modelId="{4A0C510E-A7EE-44E3-90A4-CADFF319486C}" type="parTrans" cxnId="{EAFF40DD-794E-4AC4-A911-B0520E78F20F}">
      <dgm:prSet/>
      <dgm:spPr/>
      <dgm:t>
        <a:bodyPr/>
        <a:lstStyle/>
        <a:p>
          <a:endParaRPr lang="en-IN"/>
        </a:p>
      </dgm:t>
    </dgm:pt>
    <dgm:pt modelId="{EA3DFB14-9DE5-47FF-8303-79D424C14CBD}" type="sibTrans" cxnId="{EAFF40DD-794E-4AC4-A911-B0520E78F20F}">
      <dgm:prSet/>
      <dgm:spPr/>
      <dgm:t>
        <a:bodyPr/>
        <a:lstStyle/>
        <a:p>
          <a:endParaRPr lang="en-IN"/>
        </a:p>
      </dgm:t>
    </dgm:pt>
    <dgm:pt modelId="{82AC8B05-8459-4481-8B4B-1548C2CF48C8}">
      <dgm:prSet phldrT="[Text]" custT="1"/>
      <dgm:spPr/>
      <dgm:t>
        <a:bodyPr/>
        <a:lstStyle/>
        <a:p>
          <a:r>
            <a:rPr lang="en-IN" sz="2000" dirty="0" smtClean="0"/>
            <a:t>Higher classes</a:t>
          </a:r>
          <a:endParaRPr lang="en-IN" sz="2000" dirty="0"/>
        </a:p>
      </dgm:t>
    </dgm:pt>
    <dgm:pt modelId="{E14FB4A1-AD9F-47AC-A6F8-9D1C989403BD}" type="parTrans" cxnId="{7CEAA3F3-B542-4B04-B57B-E0BB5DFFB75F}">
      <dgm:prSet/>
      <dgm:spPr/>
      <dgm:t>
        <a:bodyPr/>
        <a:lstStyle/>
        <a:p>
          <a:endParaRPr lang="en-IN"/>
        </a:p>
      </dgm:t>
    </dgm:pt>
    <dgm:pt modelId="{CD6F08CF-7B07-45C7-8D00-285F6C015E44}" type="sibTrans" cxnId="{7CEAA3F3-B542-4B04-B57B-E0BB5DFFB75F}">
      <dgm:prSet/>
      <dgm:spPr/>
      <dgm:t>
        <a:bodyPr/>
        <a:lstStyle/>
        <a:p>
          <a:endParaRPr lang="en-IN"/>
        </a:p>
      </dgm:t>
    </dgm:pt>
    <dgm:pt modelId="{1BBE2E08-163B-46D2-9F79-326D9D634DFA}">
      <dgm:prSet phldrT="[Text]" custT="1"/>
      <dgm:spPr/>
      <dgm:t>
        <a:bodyPr/>
        <a:lstStyle/>
        <a:p>
          <a:r>
            <a:rPr lang="en-IN" sz="2000" dirty="0" smtClean="0"/>
            <a:t>Video lectures</a:t>
          </a:r>
          <a:endParaRPr lang="en-IN" sz="2000" dirty="0"/>
        </a:p>
      </dgm:t>
    </dgm:pt>
    <dgm:pt modelId="{1E021EC4-64C3-4CF0-9A6D-00C36C67DFDD}" type="parTrans" cxnId="{41167B8A-2C84-4CB9-993E-56066E3AF2D5}">
      <dgm:prSet/>
      <dgm:spPr/>
      <dgm:t>
        <a:bodyPr/>
        <a:lstStyle/>
        <a:p>
          <a:endParaRPr lang="en-IN"/>
        </a:p>
      </dgm:t>
    </dgm:pt>
    <dgm:pt modelId="{64763071-8AEF-421B-9A89-EB55AFC5ED36}" type="sibTrans" cxnId="{41167B8A-2C84-4CB9-993E-56066E3AF2D5}">
      <dgm:prSet/>
      <dgm:spPr/>
      <dgm:t>
        <a:bodyPr/>
        <a:lstStyle/>
        <a:p>
          <a:endParaRPr lang="en-IN"/>
        </a:p>
      </dgm:t>
    </dgm:pt>
    <dgm:pt modelId="{9021723B-D71D-4C65-8937-595B21C19382}" type="pres">
      <dgm:prSet presAssocID="{0AF48CB8-C90D-4FBA-965E-C9CC2E94FB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54C1E48-6714-4795-B58D-AC14693849F0}" type="pres">
      <dgm:prSet presAssocID="{0AF48CB8-C90D-4FBA-965E-C9CC2E94FBAE}" presName="tSp" presStyleCnt="0"/>
      <dgm:spPr/>
    </dgm:pt>
    <dgm:pt modelId="{C7AD1B95-F388-4762-93B7-6C75AAD9EE45}" type="pres">
      <dgm:prSet presAssocID="{0AF48CB8-C90D-4FBA-965E-C9CC2E94FBAE}" presName="bSp" presStyleCnt="0"/>
      <dgm:spPr/>
    </dgm:pt>
    <dgm:pt modelId="{3902807E-C331-4D34-A4FA-B2181235B344}" type="pres">
      <dgm:prSet presAssocID="{0AF48CB8-C90D-4FBA-965E-C9CC2E94FBAE}" presName="process" presStyleCnt="0"/>
      <dgm:spPr/>
    </dgm:pt>
    <dgm:pt modelId="{C08741E6-59FA-4468-933B-6B75C3371BCC}" type="pres">
      <dgm:prSet presAssocID="{D5C5AF80-B2DD-4E2F-9AB0-6B27DEC150FD}" presName="composite1" presStyleCnt="0"/>
      <dgm:spPr/>
    </dgm:pt>
    <dgm:pt modelId="{66AD6855-6A91-4547-A734-20F534DAC47F}" type="pres">
      <dgm:prSet presAssocID="{D5C5AF80-B2DD-4E2F-9AB0-6B27DEC150FD}" presName="dummyNode1" presStyleLbl="node1" presStyleIdx="0" presStyleCnt="3"/>
      <dgm:spPr/>
    </dgm:pt>
    <dgm:pt modelId="{5AF0E295-BE81-4770-BEA1-92B4FB622125}" type="pres">
      <dgm:prSet presAssocID="{D5C5AF80-B2DD-4E2F-9AB0-6B27DEC150F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B9BCDF-9E9F-4AF2-8E9A-85DFEAE874F1}" type="pres">
      <dgm:prSet presAssocID="{D5C5AF80-B2DD-4E2F-9AB0-6B27DEC150F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1731626-1C97-4155-9C15-D3C353ECF609}" type="pres">
      <dgm:prSet presAssocID="{D5C5AF80-B2DD-4E2F-9AB0-6B27DEC150FD}" presName="parentNode1" presStyleLbl="node1" presStyleIdx="0" presStyleCnt="3" custScaleX="103989" custScaleY="101209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A482C7-9689-4769-8DCD-B7491B11979F}" type="pres">
      <dgm:prSet presAssocID="{D5C5AF80-B2DD-4E2F-9AB0-6B27DEC150FD}" presName="connSite1" presStyleCnt="0"/>
      <dgm:spPr/>
    </dgm:pt>
    <dgm:pt modelId="{36EDF7F7-1AE7-458F-9D95-C29FB6B1451C}" type="pres">
      <dgm:prSet presAssocID="{2E305EE4-1CBE-4BDA-8DDC-641C02321F71}" presName="Name9" presStyleLbl="sibTrans2D1" presStyleIdx="0" presStyleCnt="2"/>
      <dgm:spPr/>
      <dgm:t>
        <a:bodyPr/>
        <a:lstStyle/>
        <a:p>
          <a:endParaRPr lang="en-IN"/>
        </a:p>
      </dgm:t>
    </dgm:pt>
    <dgm:pt modelId="{ED483420-03A9-451C-9EDA-314C7364CC1F}" type="pres">
      <dgm:prSet presAssocID="{06478981-DE23-472B-B089-2E14044AD45A}" presName="composite2" presStyleCnt="0"/>
      <dgm:spPr/>
    </dgm:pt>
    <dgm:pt modelId="{D13D6F4B-7BC3-4577-87B2-C63E54B332F1}" type="pres">
      <dgm:prSet presAssocID="{06478981-DE23-472B-B089-2E14044AD45A}" presName="dummyNode2" presStyleLbl="node1" presStyleIdx="0" presStyleCnt="3"/>
      <dgm:spPr/>
    </dgm:pt>
    <dgm:pt modelId="{544D3746-C4BB-4B52-9AAE-034CEA58606A}" type="pres">
      <dgm:prSet presAssocID="{06478981-DE23-472B-B089-2E14044AD45A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3F0F2B4-763D-423D-AEE8-737592A6DB5C}" type="pres">
      <dgm:prSet presAssocID="{06478981-DE23-472B-B089-2E14044AD45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759A6FC-6A34-40B4-AFAB-42CA69632097}" type="pres">
      <dgm:prSet presAssocID="{06478981-DE23-472B-B089-2E14044AD45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8B905-676B-4205-B720-83AEC2AC9BA7}" type="pres">
      <dgm:prSet presAssocID="{06478981-DE23-472B-B089-2E14044AD45A}" presName="connSite2" presStyleCnt="0"/>
      <dgm:spPr/>
    </dgm:pt>
    <dgm:pt modelId="{F138A7AF-798E-4EF5-B85D-9E8FE29C8590}" type="pres">
      <dgm:prSet presAssocID="{482B5125-0861-409E-9716-583C5F414287}" presName="Name18" presStyleLbl="sibTrans2D1" presStyleIdx="1" presStyleCnt="2"/>
      <dgm:spPr/>
      <dgm:t>
        <a:bodyPr/>
        <a:lstStyle/>
        <a:p>
          <a:endParaRPr lang="en-IN"/>
        </a:p>
      </dgm:t>
    </dgm:pt>
    <dgm:pt modelId="{ECF9B1E4-99EB-415F-B89D-ECB62537740B}" type="pres">
      <dgm:prSet presAssocID="{EE824B98-1AC6-42DD-A31A-11BD3D6B48BB}" presName="composite1" presStyleCnt="0"/>
      <dgm:spPr/>
    </dgm:pt>
    <dgm:pt modelId="{4DBECD6F-DC0B-446D-8A8C-CE02BD76EB0D}" type="pres">
      <dgm:prSet presAssocID="{EE824B98-1AC6-42DD-A31A-11BD3D6B48BB}" presName="dummyNode1" presStyleLbl="node1" presStyleIdx="1" presStyleCnt="3"/>
      <dgm:spPr/>
    </dgm:pt>
    <dgm:pt modelId="{B8184316-FEE3-46F6-8B52-679BA7922F37}" type="pres">
      <dgm:prSet presAssocID="{EE824B98-1AC6-42DD-A31A-11BD3D6B48BB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CA7F02-1385-4E7B-9750-A7E12D0277B2}" type="pres">
      <dgm:prSet presAssocID="{EE824B98-1AC6-42DD-A31A-11BD3D6B48B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A60AE8-9086-4CF2-A18B-E802811F84D7}" type="pres">
      <dgm:prSet presAssocID="{EE824B98-1AC6-42DD-A31A-11BD3D6B48B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72F109B-1D3D-4920-B333-2237B5D13D2D}" type="pres">
      <dgm:prSet presAssocID="{EE824B98-1AC6-42DD-A31A-11BD3D6B48BB}" presName="connSite1" presStyleCnt="0"/>
      <dgm:spPr/>
    </dgm:pt>
  </dgm:ptLst>
  <dgm:cxnLst>
    <dgm:cxn modelId="{29A56408-C0EA-4E74-8E74-DF81C269FC4C}" srcId="{EE824B98-1AC6-42DD-A31A-11BD3D6B48BB}" destId="{B218263E-A77E-4682-97E5-914EB1D999B3}" srcOrd="3" destOrd="0" parTransId="{6DBA4C4F-D6E0-4485-8E9F-8DEE24D136BF}" sibTransId="{68DB1600-B084-448D-BC74-D86F77F8AEB1}"/>
    <dgm:cxn modelId="{EAFF40DD-794E-4AC4-A911-B0520E78F20F}" srcId="{06478981-DE23-472B-B089-2E14044AD45A}" destId="{8122E5DC-372E-4701-82BB-2CAE8520E96E}" srcOrd="2" destOrd="0" parTransId="{4A0C510E-A7EE-44E3-90A4-CADFF319486C}" sibTransId="{EA3DFB14-9DE5-47FF-8303-79D424C14CBD}"/>
    <dgm:cxn modelId="{9CEDF22A-7020-4752-8297-7239DBCBBE90}" srcId="{0AF48CB8-C90D-4FBA-965E-C9CC2E94FBAE}" destId="{D5C5AF80-B2DD-4E2F-9AB0-6B27DEC150FD}" srcOrd="0" destOrd="0" parTransId="{54E91ABF-AAE8-4DE2-9A4C-29550832A8E0}" sibTransId="{2E305EE4-1CBE-4BDA-8DDC-641C02321F71}"/>
    <dgm:cxn modelId="{10FA84E8-535F-47EC-9518-2D5FC05848BC}" type="presOf" srcId="{0AF48CB8-C90D-4FBA-965E-C9CC2E94FBAE}" destId="{9021723B-D71D-4C65-8937-595B21C19382}" srcOrd="0" destOrd="0" presId="urn:microsoft.com/office/officeart/2005/8/layout/hProcess4"/>
    <dgm:cxn modelId="{DE304011-4B66-4950-B020-D76DDD2F76FF}" type="presOf" srcId="{2E305EE4-1CBE-4BDA-8DDC-641C02321F71}" destId="{36EDF7F7-1AE7-458F-9D95-C29FB6B1451C}" srcOrd="0" destOrd="0" presId="urn:microsoft.com/office/officeart/2005/8/layout/hProcess4"/>
    <dgm:cxn modelId="{BBE7883B-89D7-4E75-9C99-EB1F35F1A1AE}" type="presOf" srcId="{1BBE2E08-163B-46D2-9F79-326D9D634DFA}" destId="{B8184316-FEE3-46F6-8B52-679BA7922F37}" srcOrd="0" destOrd="2" presId="urn:microsoft.com/office/officeart/2005/8/layout/hProcess4"/>
    <dgm:cxn modelId="{DA9CC9B5-6607-4937-A708-A2A2371C1C02}" srcId="{D5C5AF80-B2DD-4E2F-9AB0-6B27DEC150FD}" destId="{5C6EEEEA-0DC9-45A3-9F0B-21E583512F9D}" srcOrd="1" destOrd="0" parTransId="{A24CFBAF-284E-490A-AF63-CBDAEEFEC3CF}" sibTransId="{E9087DA7-EB8A-4752-9856-B87C96F52D09}"/>
    <dgm:cxn modelId="{9C1EA9E8-A862-4FAE-8786-268DE5742B97}" type="presOf" srcId="{EE824B98-1AC6-42DD-A31A-11BD3D6B48BB}" destId="{13A60AE8-9086-4CF2-A18B-E802811F84D7}" srcOrd="0" destOrd="0" presId="urn:microsoft.com/office/officeart/2005/8/layout/hProcess4"/>
    <dgm:cxn modelId="{2BCCAF89-5E39-4B80-A0CB-6802D544052A}" srcId="{0AF48CB8-C90D-4FBA-965E-C9CC2E94FBAE}" destId="{06478981-DE23-472B-B089-2E14044AD45A}" srcOrd="1" destOrd="0" parTransId="{35AB1B86-0FBF-415B-BDB5-CD940E831DCD}" sibTransId="{482B5125-0861-409E-9716-583C5F414287}"/>
    <dgm:cxn modelId="{9744C8E3-C6DD-4898-82FD-5F5DE3C96196}" type="presOf" srcId="{82AC8B05-8459-4481-8B4B-1548C2CF48C8}" destId="{2BCA7F02-1385-4E7B-9750-A7E12D0277B2}" srcOrd="1" destOrd="1" presId="urn:microsoft.com/office/officeart/2005/8/layout/hProcess4"/>
    <dgm:cxn modelId="{2E7CF499-40A5-4A44-9176-9D71B533B2DC}" type="presOf" srcId="{A2D971BD-1F9B-4533-90FF-9CD82198F106}" destId="{544D3746-C4BB-4B52-9AAE-034CEA58606A}" srcOrd="0" destOrd="0" presId="urn:microsoft.com/office/officeart/2005/8/layout/hProcess4"/>
    <dgm:cxn modelId="{7CEAA3F3-B542-4B04-B57B-E0BB5DFFB75F}" srcId="{EE824B98-1AC6-42DD-A31A-11BD3D6B48BB}" destId="{82AC8B05-8459-4481-8B4B-1548C2CF48C8}" srcOrd="1" destOrd="0" parTransId="{E14FB4A1-AD9F-47AC-A6F8-9D1C989403BD}" sibTransId="{CD6F08CF-7B07-45C7-8D00-285F6C015E44}"/>
    <dgm:cxn modelId="{3712D7E4-FBF5-43A5-A79A-9927B747B602}" type="presOf" srcId="{A2D971BD-1F9B-4533-90FF-9CD82198F106}" destId="{D3F0F2B4-763D-423D-AEE8-737592A6DB5C}" srcOrd="1" destOrd="0" presId="urn:microsoft.com/office/officeart/2005/8/layout/hProcess4"/>
    <dgm:cxn modelId="{5D937202-39DA-425E-9B3F-062C67F62E7C}" type="presOf" srcId="{B218263E-A77E-4682-97E5-914EB1D999B3}" destId="{2BCA7F02-1385-4E7B-9750-A7E12D0277B2}" srcOrd="1" destOrd="3" presId="urn:microsoft.com/office/officeart/2005/8/layout/hProcess4"/>
    <dgm:cxn modelId="{6D8F8E82-5A69-4964-A56D-277D05B03323}" srcId="{06478981-DE23-472B-B089-2E14044AD45A}" destId="{A2D971BD-1F9B-4533-90FF-9CD82198F106}" srcOrd="0" destOrd="0" parTransId="{9CA3FBCF-6347-4478-ABBD-836E5A5BE407}" sibTransId="{4C075717-6F2B-40CB-95FA-F17BA8387EE4}"/>
    <dgm:cxn modelId="{72883ABB-D55C-41F0-84D6-848BB3CC4023}" type="presOf" srcId="{82AC8B05-8459-4481-8B4B-1548C2CF48C8}" destId="{B8184316-FEE3-46F6-8B52-679BA7922F37}" srcOrd="0" destOrd="1" presId="urn:microsoft.com/office/officeart/2005/8/layout/hProcess4"/>
    <dgm:cxn modelId="{C67684C3-B6D4-45BC-917A-C58E28AAE470}" type="presOf" srcId="{8122E5DC-372E-4701-82BB-2CAE8520E96E}" destId="{D3F0F2B4-763D-423D-AEE8-737592A6DB5C}" srcOrd="1" destOrd="2" presId="urn:microsoft.com/office/officeart/2005/8/layout/hProcess4"/>
    <dgm:cxn modelId="{522A007D-CA4A-46DC-98D2-FB47FDAEB3DD}" type="presOf" srcId="{FA4919CF-9963-4794-AE1C-37C0423115E2}" destId="{75B9BCDF-9E9F-4AF2-8E9A-85DFEAE874F1}" srcOrd="1" destOrd="0" presId="urn:microsoft.com/office/officeart/2005/8/layout/hProcess4"/>
    <dgm:cxn modelId="{F9C014C4-DAA2-413D-903D-367C23BE9845}" srcId="{D5C5AF80-B2DD-4E2F-9AB0-6B27DEC150FD}" destId="{FA4919CF-9963-4794-AE1C-37C0423115E2}" srcOrd="0" destOrd="0" parTransId="{96D6F1CB-16EE-4882-AF4E-072F11E57CAC}" sibTransId="{9AE1177D-C8FB-41A0-8083-7D6529FD12D8}"/>
    <dgm:cxn modelId="{32D541A6-6AC2-4DC9-B752-55740038D97D}" type="presOf" srcId="{5C6EEEEA-0DC9-45A3-9F0B-21E583512F9D}" destId="{5AF0E295-BE81-4770-BEA1-92B4FB622125}" srcOrd="0" destOrd="1" presId="urn:microsoft.com/office/officeart/2005/8/layout/hProcess4"/>
    <dgm:cxn modelId="{C39AD64D-2C9F-482B-9E4B-9B9A015DD230}" type="presOf" srcId="{5C6EEEEA-0DC9-45A3-9F0B-21E583512F9D}" destId="{75B9BCDF-9E9F-4AF2-8E9A-85DFEAE874F1}" srcOrd="1" destOrd="1" presId="urn:microsoft.com/office/officeart/2005/8/layout/hProcess4"/>
    <dgm:cxn modelId="{D41018C1-EA47-4AA5-A96B-553596E0DD64}" type="presOf" srcId="{63A43493-474C-4EC5-B825-CF825093F4FB}" destId="{2BCA7F02-1385-4E7B-9750-A7E12D0277B2}" srcOrd="1" destOrd="0" presId="urn:microsoft.com/office/officeart/2005/8/layout/hProcess4"/>
    <dgm:cxn modelId="{97A1EB35-B883-43A7-A5C1-CBF2B8A1A620}" srcId="{EE824B98-1AC6-42DD-A31A-11BD3D6B48BB}" destId="{63A43493-474C-4EC5-B825-CF825093F4FB}" srcOrd="0" destOrd="0" parTransId="{D4DEFA71-E9D8-4A22-9A64-2C2683FB5C9E}" sibTransId="{3EF6548D-7141-4219-83DC-66FA82200D92}"/>
    <dgm:cxn modelId="{7AC1DE5C-C4B6-44D6-A299-CC3042CE5B17}" type="presOf" srcId="{06478981-DE23-472B-B089-2E14044AD45A}" destId="{3759A6FC-6A34-40B4-AFAB-42CA69632097}" srcOrd="0" destOrd="0" presId="urn:microsoft.com/office/officeart/2005/8/layout/hProcess4"/>
    <dgm:cxn modelId="{73DA13EF-55F2-49DF-99D9-F7986163B917}" type="presOf" srcId="{D5C5AF80-B2DD-4E2F-9AB0-6B27DEC150FD}" destId="{61731626-1C97-4155-9C15-D3C353ECF609}" srcOrd="0" destOrd="0" presId="urn:microsoft.com/office/officeart/2005/8/layout/hProcess4"/>
    <dgm:cxn modelId="{81795277-2025-4EA9-B081-3D0CC378B46C}" type="presOf" srcId="{63A43493-474C-4EC5-B825-CF825093F4FB}" destId="{B8184316-FEE3-46F6-8B52-679BA7922F37}" srcOrd="0" destOrd="0" presId="urn:microsoft.com/office/officeart/2005/8/layout/hProcess4"/>
    <dgm:cxn modelId="{8AACD082-88BD-452C-822F-1916BE924292}" type="presOf" srcId="{1BBE2E08-163B-46D2-9F79-326D9D634DFA}" destId="{2BCA7F02-1385-4E7B-9750-A7E12D0277B2}" srcOrd="1" destOrd="2" presId="urn:microsoft.com/office/officeart/2005/8/layout/hProcess4"/>
    <dgm:cxn modelId="{A79DCCB8-EFF8-4A56-BF1F-AFA5924A09AC}" type="presOf" srcId="{482B5125-0861-409E-9716-583C5F414287}" destId="{F138A7AF-798E-4EF5-B85D-9E8FE29C8590}" srcOrd="0" destOrd="0" presId="urn:microsoft.com/office/officeart/2005/8/layout/hProcess4"/>
    <dgm:cxn modelId="{41167B8A-2C84-4CB9-993E-56066E3AF2D5}" srcId="{EE824B98-1AC6-42DD-A31A-11BD3D6B48BB}" destId="{1BBE2E08-163B-46D2-9F79-326D9D634DFA}" srcOrd="2" destOrd="0" parTransId="{1E021EC4-64C3-4CF0-9A6D-00C36C67DFDD}" sibTransId="{64763071-8AEF-421B-9A89-EB55AFC5ED36}"/>
    <dgm:cxn modelId="{9EBB9C8C-8613-418E-8249-2816BAF3FF85}" type="presOf" srcId="{B218263E-A77E-4682-97E5-914EB1D999B3}" destId="{B8184316-FEE3-46F6-8B52-679BA7922F37}" srcOrd="0" destOrd="3" presId="urn:microsoft.com/office/officeart/2005/8/layout/hProcess4"/>
    <dgm:cxn modelId="{BD186AB3-0005-4DED-9A59-3E0AF85500CA}" type="presOf" srcId="{BE18F960-0987-41E7-8A00-141E6BE43575}" destId="{544D3746-C4BB-4B52-9AAE-034CEA58606A}" srcOrd="0" destOrd="1" presId="urn:microsoft.com/office/officeart/2005/8/layout/hProcess4"/>
    <dgm:cxn modelId="{7EC7907D-6CF8-46EE-978F-FB34014878A4}" srcId="{0AF48CB8-C90D-4FBA-965E-C9CC2E94FBAE}" destId="{EE824B98-1AC6-42DD-A31A-11BD3D6B48BB}" srcOrd="2" destOrd="0" parTransId="{AAE33C49-344B-43FC-A5B6-F04E287A0D34}" sibTransId="{CFC978C5-79DE-429B-A67E-7F2B780D4431}"/>
    <dgm:cxn modelId="{489212F9-A93B-4E9B-AEEF-9C5EAD65F856}" type="presOf" srcId="{FA4919CF-9963-4794-AE1C-37C0423115E2}" destId="{5AF0E295-BE81-4770-BEA1-92B4FB622125}" srcOrd="0" destOrd="0" presId="urn:microsoft.com/office/officeart/2005/8/layout/hProcess4"/>
    <dgm:cxn modelId="{E925310C-322E-4679-8330-8DF5CCC8D82A}" type="presOf" srcId="{8122E5DC-372E-4701-82BB-2CAE8520E96E}" destId="{544D3746-C4BB-4B52-9AAE-034CEA58606A}" srcOrd="0" destOrd="2" presId="urn:microsoft.com/office/officeart/2005/8/layout/hProcess4"/>
    <dgm:cxn modelId="{60FE08FA-7F36-463F-93FB-ECFE5E27CFA8}" srcId="{06478981-DE23-472B-B089-2E14044AD45A}" destId="{BE18F960-0987-41E7-8A00-141E6BE43575}" srcOrd="1" destOrd="0" parTransId="{87C3DBAC-A475-4D2C-B15A-04A877C2D3B8}" sibTransId="{CD3EBC0B-AA0A-4063-90C8-E570AE9B6064}"/>
    <dgm:cxn modelId="{D09EC29A-4B74-41A1-8168-57BF3D8E023F}" type="presOf" srcId="{BE18F960-0987-41E7-8A00-141E6BE43575}" destId="{D3F0F2B4-763D-423D-AEE8-737592A6DB5C}" srcOrd="1" destOrd="1" presId="urn:microsoft.com/office/officeart/2005/8/layout/hProcess4"/>
    <dgm:cxn modelId="{6DDFA716-13F1-454D-B81B-D272082D06BF}" type="presParOf" srcId="{9021723B-D71D-4C65-8937-595B21C19382}" destId="{D54C1E48-6714-4795-B58D-AC14693849F0}" srcOrd="0" destOrd="0" presId="urn:microsoft.com/office/officeart/2005/8/layout/hProcess4"/>
    <dgm:cxn modelId="{3116920A-6008-43F1-ADC9-B69FB64BE3C6}" type="presParOf" srcId="{9021723B-D71D-4C65-8937-595B21C19382}" destId="{C7AD1B95-F388-4762-93B7-6C75AAD9EE45}" srcOrd="1" destOrd="0" presId="urn:microsoft.com/office/officeart/2005/8/layout/hProcess4"/>
    <dgm:cxn modelId="{58631384-D89C-4A83-96C3-FC3B04B150C6}" type="presParOf" srcId="{9021723B-D71D-4C65-8937-595B21C19382}" destId="{3902807E-C331-4D34-A4FA-B2181235B344}" srcOrd="2" destOrd="0" presId="urn:microsoft.com/office/officeart/2005/8/layout/hProcess4"/>
    <dgm:cxn modelId="{996D0F74-AAA4-410E-924A-27D97364173A}" type="presParOf" srcId="{3902807E-C331-4D34-A4FA-B2181235B344}" destId="{C08741E6-59FA-4468-933B-6B75C3371BCC}" srcOrd="0" destOrd="0" presId="urn:microsoft.com/office/officeart/2005/8/layout/hProcess4"/>
    <dgm:cxn modelId="{4F1B2564-58A4-4064-AAD9-CBF2386D9F66}" type="presParOf" srcId="{C08741E6-59FA-4468-933B-6B75C3371BCC}" destId="{66AD6855-6A91-4547-A734-20F534DAC47F}" srcOrd="0" destOrd="0" presId="urn:microsoft.com/office/officeart/2005/8/layout/hProcess4"/>
    <dgm:cxn modelId="{7B1CED8A-568D-4FC8-BE3E-B9A1B374F8BA}" type="presParOf" srcId="{C08741E6-59FA-4468-933B-6B75C3371BCC}" destId="{5AF0E295-BE81-4770-BEA1-92B4FB622125}" srcOrd="1" destOrd="0" presId="urn:microsoft.com/office/officeart/2005/8/layout/hProcess4"/>
    <dgm:cxn modelId="{4A7906ED-D924-48EC-8DDE-A423F40FD80D}" type="presParOf" srcId="{C08741E6-59FA-4468-933B-6B75C3371BCC}" destId="{75B9BCDF-9E9F-4AF2-8E9A-85DFEAE874F1}" srcOrd="2" destOrd="0" presId="urn:microsoft.com/office/officeart/2005/8/layout/hProcess4"/>
    <dgm:cxn modelId="{E3B0FD91-C375-4346-A7D9-271F635A5AE8}" type="presParOf" srcId="{C08741E6-59FA-4468-933B-6B75C3371BCC}" destId="{61731626-1C97-4155-9C15-D3C353ECF609}" srcOrd="3" destOrd="0" presId="urn:microsoft.com/office/officeart/2005/8/layout/hProcess4"/>
    <dgm:cxn modelId="{E0FCC084-1D46-4896-83DB-E6921A142E6A}" type="presParOf" srcId="{C08741E6-59FA-4468-933B-6B75C3371BCC}" destId="{DAA482C7-9689-4769-8DCD-B7491B11979F}" srcOrd="4" destOrd="0" presId="urn:microsoft.com/office/officeart/2005/8/layout/hProcess4"/>
    <dgm:cxn modelId="{3706B22C-17D6-485F-9790-6CB1569A5FF9}" type="presParOf" srcId="{3902807E-C331-4D34-A4FA-B2181235B344}" destId="{36EDF7F7-1AE7-458F-9D95-C29FB6B1451C}" srcOrd="1" destOrd="0" presId="urn:microsoft.com/office/officeart/2005/8/layout/hProcess4"/>
    <dgm:cxn modelId="{BB7CD0B4-72D1-4547-B340-A2D91CF4864C}" type="presParOf" srcId="{3902807E-C331-4D34-A4FA-B2181235B344}" destId="{ED483420-03A9-451C-9EDA-314C7364CC1F}" srcOrd="2" destOrd="0" presId="urn:microsoft.com/office/officeart/2005/8/layout/hProcess4"/>
    <dgm:cxn modelId="{A1FE143B-1011-4DC2-BEC4-E2FD273F5D56}" type="presParOf" srcId="{ED483420-03A9-451C-9EDA-314C7364CC1F}" destId="{D13D6F4B-7BC3-4577-87B2-C63E54B332F1}" srcOrd="0" destOrd="0" presId="urn:microsoft.com/office/officeart/2005/8/layout/hProcess4"/>
    <dgm:cxn modelId="{B416E486-4BF3-470D-8848-0776C1C52EA6}" type="presParOf" srcId="{ED483420-03A9-451C-9EDA-314C7364CC1F}" destId="{544D3746-C4BB-4B52-9AAE-034CEA58606A}" srcOrd="1" destOrd="0" presId="urn:microsoft.com/office/officeart/2005/8/layout/hProcess4"/>
    <dgm:cxn modelId="{C0A7CC7E-71D5-4982-9CC2-0BFEF36D3EB1}" type="presParOf" srcId="{ED483420-03A9-451C-9EDA-314C7364CC1F}" destId="{D3F0F2B4-763D-423D-AEE8-737592A6DB5C}" srcOrd="2" destOrd="0" presId="urn:microsoft.com/office/officeart/2005/8/layout/hProcess4"/>
    <dgm:cxn modelId="{1DCC9578-DFBA-4185-B343-D8AA84FDF91E}" type="presParOf" srcId="{ED483420-03A9-451C-9EDA-314C7364CC1F}" destId="{3759A6FC-6A34-40B4-AFAB-42CA69632097}" srcOrd="3" destOrd="0" presId="urn:microsoft.com/office/officeart/2005/8/layout/hProcess4"/>
    <dgm:cxn modelId="{A0CEDDB3-1C15-4BA8-BD24-7E2F8580B69C}" type="presParOf" srcId="{ED483420-03A9-451C-9EDA-314C7364CC1F}" destId="{0A88B905-676B-4205-B720-83AEC2AC9BA7}" srcOrd="4" destOrd="0" presId="urn:microsoft.com/office/officeart/2005/8/layout/hProcess4"/>
    <dgm:cxn modelId="{E5C66464-47D4-4518-8750-8709482DC310}" type="presParOf" srcId="{3902807E-C331-4D34-A4FA-B2181235B344}" destId="{F138A7AF-798E-4EF5-B85D-9E8FE29C8590}" srcOrd="3" destOrd="0" presId="urn:microsoft.com/office/officeart/2005/8/layout/hProcess4"/>
    <dgm:cxn modelId="{09F71C9E-48C9-486D-8231-40B62AC664FE}" type="presParOf" srcId="{3902807E-C331-4D34-A4FA-B2181235B344}" destId="{ECF9B1E4-99EB-415F-B89D-ECB62537740B}" srcOrd="4" destOrd="0" presId="urn:microsoft.com/office/officeart/2005/8/layout/hProcess4"/>
    <dgm:cxn modelId="{FA8B1D22-A5C5-47DF-BA8F-9EEE02F09C38}" type="presParOf" srcId="{ECF9B1E4-99EB-415F-B89D-ECB62537740B}" destId="{4DBECD6F-DC0B-446D-8A8C-CE02BD76EB0D}" srcOrd="0" destOrd="0" presId="urn:microsoft.com/office/officeart/2005/8/layout/hProcess4"/>
    <dgm:cxn modelId="{AE8D270A-FD6F-4F82-AB90-06F3EE4528AC}" type="presParOf" srcId="{ECF9B1E4-99EB-415F-B89D-ECB62537740B}" destId="{B8184316-FEE3-46F6-8B52-679BA7922F37}" srcOrd="1" destOrd="0" presId="urn:microsoft.com/office/officeart/2005/8/layout/hProcess4"/>
    <dgm:cxn modelId="{800F5746-4A07-4578-BAAA-1F9C33D31ADD}" type="presParOf" srcId="{ECF9B1E4-99EB-415F-B89D-ECB62537740B}" destId="{2BCA7F02-1385-4E7B-9750-A7E12D0277B2}" srcOrd="2" destOrd="0" presId="urn:microsoft.com/office/officeart/2005/8/layout/hProcess4"/>
    <dgm:cxn modelId="{2A3C2B5C-3042-4C0B-891E-5A2169EA1E8F}" type="presParOf" srcId="{ECF9B1E4-99EB-415F-B89D-ECB62537740B}" destId="{13A60AE8-9086-4CF2-A18B-E802811F84D7}" srcOrd="3" destOrd="0" presId="urn:microsoft.com/office/officeart/2005/8/layout/hProcess4"/>
    <dgm:cxn modelId="{D7913CC7-B264-48EE-B559-0CDB34EEB3B7}" type="presParOf" srcId="{ECF9B1E4-99EB-415F-B89D-ECB62537740B}" destId="{572F109B-1D3D-4920-B333-2237B5D13D2D}" srcOrd="4" destOrd="0" presId="urn:microsoft.com/office/officeart/2005/8/layout/hProcess4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1E0D46-78A9-44FC-BDEF-5E23A7821D3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FB85209-5531-422A-901B-AF7EF92F775C}">
      <dgm:prSet phldrT="[Text]"/>
      <dgm:spPr/>
      <dgm:t>
        <a:bodyPr/>
        <a:lstStyle/>
        <a:p>
          <a:r>
            <a:rPr lang="en-IN" dirty="0" smtClean="0"/>
            <a:t>Sector Skill Councils- governs skill development initiatives </a:t>
          </a:r>
          <a:endParaRPr lang="en-IN" dirty="0"/>
        </a:p>
      </dgm:t>
    </dgm:pt>
    <dgm:pt modelId="{9D5629A0-E3CE-4E28-83F1-EF518B1F1851}" type="parTrans" cxnId="{DCC0F70B-F452-42D5-AC87-7B88F3177B97}">
      <dgm:prSet/>
      <dgm:spPr/>
      <dgm:t>
        <a:bodyPr/>
        <a:lstStyle/>
        <a:p>
          <a:endParaRPr lang="en-IN"/>
        </a:p>
      </dgm:t>
    </dgm:pt>
    <dgm:pt modelId="{01D57906-5B41-439C-86E1-88690F0065A1}" type="sibTrans" cxnId="{DCC0F70B-F452-42D5-AC87-7B88F3177B97}">
      <dgm:prSet/>
      <dgm:spPr/>
      <dgm:t>
        <a:bodyPr/>
        <a:lstStyle/>
        <a:p>
          <a:endParaRPr lang="en-IN"/>
        </a:p>
      </dgm:t>
    </dgm:pt>
    <dgm:pt modelId="{D3906688-FF8E-4652-B164-67976062963C}">
      <dgm:prSet phldrT="[Text]"/>
      <dgm:spPr/>
      <dgm:t>
        <a:bodyPr/>
        <a:lstStyle/>
        <a:p>
          <a:r>
            <a:rPr lang="en-IN" dirty="0" smtClean="0"/>
            <a:t>National Occupational Standards (NOS) </a:t>
          </a:r>
          <a:endParaRPr lang="en-IN" dirty="0"/>
        </a:p>
      </dgm:t>
    </dgm:pt>
    <dgm:pt modelId="{A44B586D-18D3-401A-8688-D06ADE654BF7}" type="parTrans" cxnId="{F4E39607-DDF6-4C4B-9694-C7152D7D6470}">
      <dgm:prSet/>
      <dgm:spPr/>
      <dgm:t>
        <a:bodyPr/>
        <a:lstStyle/>
        <a:p>
          <a:endParaRPr lang="en-IN"/>
        </a:p>
      </dgm:t>
    </dgm:pt>
    <dgm:pt modelId="{0668646F-B37A-4BFB-B5FB-C249E72BDD21}" type="sibTrans" cxnId="{F4E39607-DDF6-4C4B-9694-C7152D7D6470}">
      <dgm:prSet/>
      <dgm:spPr/>
      <dgm:t>
        <a:bodyPr/>
        <a:lstStyle/>
        <a:p>
          <a:endParaRPr lang="en-IN"/>
        </a:p>
      </dgm:t>
    </dgm:pt>
    <dgm:pt modelId="{E26CFB29-391C-48B2-BB03-92C6F05869B8}" type="pres">
      <dgm:prSet presAssocID="{8B1E0D46-78A9-44FC-BDEF-5E23A7821D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1A35F52-D585-4CAE-AADB-00902B810B6A}" type="pres">
      <dgm:prSet presAssocID="{DFB85209-5531-422A-901B-AF7EF92F775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E0113F-FFC4-4DD2-97BE-D6DF1D6965C2}" type="pres">
      <dgm:prSet presAssocID="{D3906688-FF8E-4652-B164-67976062963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CC0F70B-F452-42D5-AC87-7B88F3177B97}" srcId="{8B1E0D46-78A9-44FC-BDEF-5E23A7821D39}" destId="{DFB85209-5531-422A-901B-AF7EF92F775C}" srcOrd="0" destOrd="0" parTransId="{9D5629A0-E3CE-4E28-83F1-EF518B1F1851}" sibTransId="{01D57906-5B41-439C-86E1-88690F0065A1}"/>
    <dgm:cxn modelId="{A0DE57D4-4DBB-4683-96B3-A10C633E09CB}" type="presOf" srcId="{D3906688-FF8E-4652-B164-67976062963C}" destId="{27E0113F-FFC4-4DD2-97BE-D6DF1D6965C2}" srcOrd="0" destOrd="0" presId="urn:microsoft.com/office/officeart/2005/8/layout/arrow5"/>
    <dgm:cxn modelId="{F4E39607-DDF6-4C4B-9694-C7152D7D6470}" srcId="{8B1E0D46-78A9-44FC-BDEF-5E23A7821D39}" destId="{D3906688-FF8E-4652-B164-67976062963C}" srcOrd="1" destOrd="0" parTransId="{A44B586D-18D3-401A-8688-D06ADE654BF7}" sibTransId="{0668646F-B37A-4BFB-B5FB-C249E72BDD21}"/>
    <dgm:cxn modelId="{17C79F58-E57E-45D0-A59D-F45DD8A77FC8}" type="presOf" srcId="{8B1E0D46-78A9-44FC-BDEF-5E23A7821D39}" destId="{E26CFB29-391C-48B2-BB03-92C6F05869B8}" srcOrd="0" destOrd="0" presId="urn:microsoft.com/office/officeart/2005/8/layout/arrow5"/>
    <dgm:cxn modelId="{F4B3DECA-7D68-4D2A-92A1-808F49B2D352}" type="presOf" srcId="{DFB85209-5531-422A-901B-AF7EF92F775C}" destId="{D1A35F52-D585-4CAE-AADB-00902B810B6A}" srcOrd="0" destOrd="0" presId="urn:microsoft.com/office/officeart/2005/8/layout/arrow5"/>
    <dgm:cxn modelId="{F24E3E2C-FB7D-4D7D-8D63-34404F289AFB}" type="presParOf" srcId="{E26CFB29-391C-48B2-BB03-92C6F05869B8}" destId="{D1A35F52-D585-4CAE-AADB-00902B810B6A}" srcOrd="0" destOrd="0" presId="urn:microsoft.com/office/officeart/2005/8/layout/arrow5"/>
    <dgm:cxn modelId="{CD4E3ACE-AD8B-4464-9344-449A3E6E1A08}" type="presParOf" srcId="{E26CFB29-391C-48B2-BB03-92C6F05869B8}" destId="{27E0113F-FFC4-4DD2-97BE-D6DF1D6965C2}" srcOrd="1" destOrd="0" presId="urn:microsoft.com/office/officeart/2005/8/layout/arrow5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070D73D-A5D9-4758-943A-FAD745151D75}" type="doc">
      <dgm:prSet loTypeId="urn:microsoft.com/office/officeart/2005/8/layout/radial5" loCatId="cycle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IN"/>
        </a:p>
      </dgm:t>
    </dgm:pt>
    <dgm:pt modelId="{079B88B6-BC31-41C8-9711-8309F66BCD8B}">
      <dgm:prSet phldrT="[Text]" custT="1"/>
      <dgm:spPr/>
      <dgm:t>
        <a:bodyPr/>
        <a:lstStyle/>
        <a:p>
          <a:r>
            <a:rPr lang="en-IN" sz="1400" dirty="0"/>
            <a:t>National Occupational Standards </a:t>
          </a:r>
        </a:p>
      </dgm:t>
    </dgm:pt>
    <dgm:pt modelId="{9F3ACD7B-E8FB-4401-8E21-2A903407E5F4}" type="parTrans" cxnId="{E5F2DA7C-B2EC-4C38-9639-44903DD62FC0}">
      <dgm:prSet/>
      <dgm:spPr/>
      <dgm:t>
        <a:bodyPr/>
        <a:lstStyle/>
        <a:p>
          <a:endParaRPr lang="en-IN"/>
        </a:p>
      </dgm:t>
    </dgm:pt>
    <dgm:pt modelId="{921F64C4-5D9B-412A-A4C8-ED2E1173798A}" type="sibTrans" cxnId="{E5F2DA7C-B2EC-4C38-9639-44903DD62FC0}">
      <dgm:prSet/>
      <dgm:spPr/>
      <dgm:t>
        <a:bodyPr/>
        <a:lstStyle/>
        <a:p>
          <a:endParaRPr lang="en-IN"/>
        </a:p>
      </dgm:t>
    </dgm:pt>
    <dgm:pt modelId="{7DF4CA34-6BE8-4F45-9988-A340E627871D}">
      <dgm:prSet phldrT="[Text]" custT="1"/>
      <dgm:spPr/>
      <dgm:t>
        <a:bodyPr/>
        <a:lstStyle/>
        <a:p>
          <a:r>
            <a:rPr lang="en-IN" sz="1600" dirty="0" smtClean="0"/>
            <a:t>Curriculum Design</a:t>
          </a:r>
          <a:endParaRPr lang="en-IN" sz="1600" dirty="0"/>
        </a:p>
      </dgm:t>
    </dgm:pt>
    <dgm:pt modelId="{2FBF2CA7-915E-4BA2-9CCB-4792DD1F3D71}" type="parTrans" cxnId="{787F337E-EF51-49A5-B046-51E58A3C6AD3}">
      <dgm:prSet/>
      <dgm:spPr/>
      <dgm:t>
        <a:bodyPr/>
        <a:lstStyle/>
        <a:p>
          <a:endParaRPr lang="en-IN"/>
        </a:p>
      </dgm:t>
    </dgm:pt>
    <dgm:pt modelId="{685EF14C-EE48-44D3-B133-59612B83BE8A}" type="sibTrans" cxnId="{787F337E-EF51-49A5-B046-51E58A3C6AD3}">
      <dgm:prSet/>
      <dgm:spPr/>
      <dgm:t>
        <a:bodyPr/>
        <a:lstStyle/>
        <a:p>
          <a:endParaRPr lang="en-IN"/>
        </a:p>
      </dgm:t>
    </dgm:pt>
    <dgm:pt modelId="{5DB014FE-4CBB-4FD6-A2A6-8065AC0387B0}">
      <dgm:prSet phldrT="[Text]" custT="1"/>
      <dgm:spPr/>
      <dgm:t>
        <a:bodyPr/>
        <a:lstStyle/>
        <a:p>
          <a:r>
            <a:rPr lang="en-IN" sz="1600" smtClean="0"/>
            <a:t>Standardization </a:t>
          </a:r>
          <a:r>
            <a:rPr lang="en-IN" sz="1600" dirty="0" smtClean="0"/>
            <a:t>and certification </a:t>
          </a:r>
          <a:endParaRPr lang="en-IN" sz="1600" dirty="0"/>
        </a:p>
      </dgm:t>
    </dgm:pt>
    <dgm:pt modelId="{F5723083-0CEA-4B53-AE56-C38293144594}" type="parTrans" cxnId="{BEBD6DD7-6B1D-406B-B7C9-E5470F5264CD}">
      <dgm:prSet/>
      <dgm:spPr/>
      <dgm:t>
        <a:bodyPr/>
        <a:lstStyle/>
        <a:p>
          <a:endParaRPr lang="en-IN"/>
        </a:p>
      </dgm:t>
    </dgm:pt>
    <dgm:pt modelId="{09183F11-2BE9-416B-AFC9-427AF6AC5EAE}" type="sibTrans" cxnId="{BEBD6DD7-6B1D-406B-B7C9-E5470F5264CD}">
      <dgm:prSet/>
      <dgm:spPr/>
      <dgm:t>
        <a:bodyPr/>
        <a:lstStyle/>
        <a:p>
          <a:endParaRPr lang="en-IN"/>
        </a:p>
      </dgm:t>
    </dgm:pt>
    <dgm:pt modelId="{5D633FCA-D79B-4CCA-A476-A801501A9CD7}">
      <dgm:prSet phldrT="[Text]" custT="1"/>
      <dgm:spPr/>
      <dgm:t>
        <a:bodyPr/>
        <a:lstStyle/>
        <a:p>
          <a:r>
            <a:rPr lang="en-IN" sz="1400" dirty="0"/>
            <a:t>Awareness about the same and enforcement through set of guidelines </a:t>
          </a:r>
        </a:p>
      </dgm:t>
    </dgm:pt>
    <dgm:pt modelId="{B1C87E76-C532-4C4D-A7FF-644B51DC94BF}" type="parTrans" cxnId="{46BFF563-4001-4839-9E46-99EFCCD2C8D6}">
      <dgm:prSet/>
      <dgm:spPr/>
      <dgm:t>
        <a:bodyPr/>
        <a:lstStyle/>
        <a:p>
          <a:endParaRPr lang="en-IN"/>
        </a:p>
      </dgm:t>
    </dgm:pt>
    <dgm:pt modelId="{4E220C77-2868-4F77-BF55-56DAD3D5EA9C}" type="sibTrans" cxnId="{46BFF563-4001-4839-9E46-99EFCCD2C8D6}">
      <dgm:prSet/>
      <dgm:spPr/>
      <dgm:t>
        <a:bodyPr/>
        <a:lstStyle/>
        <a:p>
          <a:endParaRPr lang="en-IN"/>
        </a:p>
      </dgm:t>
    </dgm:pt>
    <dgm:pt modelId="{8C90F04A-240D-4A1D-A344-427930A8627A}">
      <dgm:prSet phldrT="[Text]" custT="1"/>
      <dgm:spPr/>
      <dgm:t>
        <a:bodyPr/>
        <a:lstStyle/>
        <a:p>
          <a:r>
            <a:rPr lang="en-IN" sz="1600" dirty="0" smtClean="0"/>
            <a:t>Industrial visits, Pre and post placement support</a:t>
          </a:r>
          <a:endParaRPr lang="en-IN" sz="1600" dirty="0"/>
        </a:p>
      </dgm:t>
    </dgm:pt>
    <dgm:pt modelId="{4264B58C-F4A3-4E08-B133-C203A48FD197}" type="parTrans" cxnId="{CAA5F52B-D345-45A1-AD83-CF32AFA6E6A4}">
      <dgm:prSet/>
      <dgm:spPr/>
      <dgm:t>
        <a:bodyPr/>
        <a:lstStyle/>
        <a:p>
          <a:endParaRPr lang="en-IN"/>
        </a:p>
      </dgm:t>
    </dgm:pt>
    <dgm:pt modelId="{8DF9D47D-C5CF-4277-AF4F-A904BF26AE9E}" type="sibTrans" cxnId="{CAA5F52B-D345-45A1-AD83-CF32AFA6E6A4}">
      <dgm:prSet/>
      <dgm:spPr/>
      <dgm:t>
        <a:bodyPr/>
        <a:lstStyle/>
        <a:p>
          <a:endParaRPr lang="en-IN"/>
        </a:p>
      </dgm:t>
    </dgm:pt>
    <dgm:pt modelId="{D2D8C6B5-B7FA-428E-A9FA-14C4D047E547}" type="pres">
      <dgm:prSet presAssocID="{6070D73D-A5D9-4758-943A-FAD745151D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2B458C1-58F3-4DDD-ABBE-FDC3B46F9C8E}" type="pres">
      <dgm:prSet presAssocID="{079B88B6-BC31-41C8-9711-8309F66BCD8B}" presName="centerShape" presStyleLbl="node0" presStyleIdx="0" presStyleCnt="1" custScaleX="116189" custScaleY="105658"/>
      <dgm:spPr/>
      <dgm:t>
        <a:bodyPr/>
        <a:lstStyle/>
        <a:p>
          <a:endParaRPr lang="en-IN"/>
        </a:p>
      </dgm:t>
    </dgm:pt>
    <dgm:pt modelId="{8944FF6F-31CD-4CCF-AAC0-7F6D08202082}" type="pres">
      <dgm:prSet presAssocID="{2FBF2CA7-915E-4BA2-9CCB-4792DD1F3D71}" presName="parTrans" presStyleLbl="sibTrans2D1" presStyleIdx="0" presStyleCnt="4"/>
      <dgm:spPr/>
      <dgm:t>
        <a:bodyPr/>
        <a:lstStyle/>
        <a:p>
          <a:endParaRPr lang="en-IN"/>
        </a:p>
      </dgm:t>
    </dgm:pt>
    <dgm:pt modelId="{02A5542C-F015-40CE-86D8-F155A6D0E346}" type="pres">
      <dgm:prSet presAssocID="{2FBF2CA7-915E-4BA2-9CCB-4792DD1F3D71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CA193687-E98E-4E89-931A-E0A42CAC2644}" type="pres">
      <dgm:prSet presAssocID="{7DF4CA34-6BE8-4F45-9988-A340E62787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10D3ED-C667-4FBE-893E-8970E86FCEEA}" type="pres">
      <dgm:prSet presAssocID="{F5723083-0CEA-4B53-AE56-C38293144594}" presName="parTrans" presStyleLbl="sibTrans2D1" presStyleIdx="1" presStyleCnt="4"/>
      <dgm:spPr/>
      <dgm:t>
        <a:bodyPr/>
        <a:lstStyle/>
        <a:p>
          <a:endParaRPr lang="en-IN"/>
        </a:p>
      </dgm:t>
    </dgm:pt>
    <dgm:pt modelId="{35704109-3D75-489F-A60C-D0F458064E13}" type="pres">
      <dgm:prSet presAssocID="{F5723083-0CEA-4B53-AE56-C38293144594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6A953AA1-0573-4F08-BEBD-B6126D95DCDC}" type="pres">
      <dgm:prSet presAssocID="{5DB014FE-4CBB-4FD6-A2A6-8065AC0387B0}" presName="node" presStyleLbl="node1" presStyleIdx="1" presStyleCnt="4" custScaleX="112914" custScaleY="1066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08272F-8FE6-4204-9B5F-1D47E9A1FEF7}" type="pres">
      <dgm:prSet presAssocID="{B1C87E76-C532-4C4D-A7FF-644B51DC94BF}" presName="parTrans" presStyleLbl="sibTrans2D1" presStyleIdx="2" presStyleCnt="4"/>
      <dgm:spPr/>
      <dgm:t>
        <a:bodyPr/>
        <a:lstStyle/>
        <a:p>
          <a:endParaRPr lang="en-IN"/>
        </a:p>
      </dgm:t>
    </dgm:pt>
    <dgm:pt modelId="{F5D46847-5A32-44CB-B5EA-621B4EBBAFF7}" type="pres">
      <dgm:prSet presAssocID="{B1C87E76-C532-4C4D-A7FF-644B51DC94BF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FB96C766-C606-4B43-8D06-0177228E0FCB}" type="pres">
      <dgm:prSet presAssocID="{5D633FCA-D79B-4CCA-A476-A801501A9CD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F1F4B8-01A9-4664-970C-CED24E9CF1BB}" type="pres">
      <dgm:prSet presAssocID="{4264B58C-F4A3-4E08-B133-C203A48FD197}" presName="parTrans" presStyleLbl="sibTrans2D1" presStyleIdx="3" presStyleCnt="4"/>
      <dgm:spPr/>
      <dgm:t>
        <a:bodyPr/>
        <a:lstStyle/>
        <a:p>
          <a:endParaRPr lang="en-IN"/>
        </a:p>
      </dgm:t>
    </dgm:pt>
    <dgm:pt modelId="{C0291769-4BFA-42C4-BAB5-EE0BF52EBB65}" type="pres">
      <dgm:prSet presAssocID="{4264B58C-F4A3-4E08-B133-C203A48FD197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F807D137-EF20-4C19-9D75-5999503E5A7C}" type="pres">
      <dgm:prSet presAssocID="{8C90F04A-240D-4A1D-A344-427930A8627A}" presName="node" presStyleLbl="node1" presStyleIdx="3" presStyleCnt="4" custScaleX="106330" custScaleY="10240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AA5F52B-D345-45A1-AD83-CF32AFA6E6A4}" srcId="{079B88B6-BC31-41C8-9711-8309F66BCD8B}" destId="{8C90F04A-240D-4A1D-A344-427930A8627A}" srcOrd="3" destOrd="0" parTransId="{4264B58C-F4A3-4E08-B133-C203A48FD197}" sibTransId="{8DF9D47D-C5CF-4277-AF4F-A904BF26AE9E}"/>
    <dgm:cxn modelId="{787F337E-EF51-49A5-B046-51E58A3C6AD3}" srcId="{079B88B6-BC31-41C8-9711-8309F66BCD8B}" destId="{7DF4CA34-6BE8-4F45-9988-A340E627871D}" srcOrd="0" destOrd="0" parTransId="{2FBF2CA7-915E-4BA2-9CCB-4792DD1F3D71}" sibTransId="{685EF14C-EE48-44D3-B133-59612B83BE8A}"/>
    <dgm:cxn modelId="{8A9DDC45-2F5A-4D3E-9EB2-970E1B29FA2B}" type="presOf" srcId="{F5723083-0CEA-4B53-AE56-C38293144594}" destId="{35704109-3D75-489F-A60C-D0F458064E13}" srcOrd="1" destOrd="0" presId="urn:microsoft.com/office/officeart/2005/8/layout/radial5"/>
    <dgm:cxn modelId="{F2935FCF-8217-4C6A-9A37-83873858991D}" type="presOf" srcId="{8C90F04A-240D-4A1D-A344-427930A8627A}" destId="{F807D137-EF20-4C19-9D75-5999503E5A7C}" srcOrd="0" destOrd="0" presId="urn:microsoft.com/office/officeart/2005/8/layout/radial5"/>
    <dgm:cxn modelId="{4780A0AF-51FE-4E44-BB8F-97E67B3EFCAD}" type="presOf" srcId="{5D633FCA-D79B-4CCA-A476-A801501A9CD7}" destId="{FB96C766-C606-4B43-8D06-0177228E0FCB}" srcOrd="0" destOrd="0" presId="urn:microsoft.com/office/officeart/2005/8/layout/radial5"/>
    <dgm:cxn modelId="{7CF1C38E-9F2D-43BA-A52B-9AFEF828F83E}" type="presOf" srcId="{B1C87E76-C532-4C4D-A7FF-644B51DC94BF}" destId="{F5D46847-5A32-44CB-B5EA-621B4EBBAFF7}" srcOrd="1" destOrd="0" presId="urn:microsoft.com/office/officeart/2005/8/layout/radial5"/>
    <dgm:cxn modelId="{E0D3045C-45DC-4988-B7E6-CC6A8EDE42A5}" type="presOf" srcId="{2FBF2CA7-915E-4BA2-9CCB-4792DD1F3D71}" destId="{02A5542C-F015-40CE-86D8-F155A6D0E346}" srcOrd="1" destOrd="0" presId="urn:microsoft.com/office/officeart/2005/8/layout/radial5"/>
    <dgm:cxn modelId="{46BFF563-4001-4839-9E46-99EFCCD2C8D6}" srcId="{079B88B6-BC31-41C8-9711-8309F66BCD8B}" destId="{5D633FCA-D79B-4CCA-A476-A801501A9CD7}" srcOrd="2" destOrd="0" parTransId="{B1C87E76-C532-4C4D-A7FF-644B51DC94BF}" sibTransId="{4E220C77-2868-4F77-BF55-56DAD3D5EA9C}"/>
    <dgm:cxn modelId="{A042793A-2A70-4214-82DE-EB2A48689A7E}" type="presOf" srcId="{4264B58C-F4A3-4E08-B133-C203A48FD197}" destId="{1EF1F4B8-01A9-4664-970C-CED24E9CF1BB}" srcOrd="0" destOrd="0" presId="urn:microsoft.com/office/officeart/2005/8/layout/radial5"/>
    <dgm:cxn modelId="{2E18F890-36C9-45EF-AE79-7D9E3F0A093B}" type="presOf" srcId="{4264B58C-F4A3-4E08-B133-C203A48FD197}" destId="{C0291769-4BFA-42C4-BAB5-EE0BF52EBB65}" srcOrd="1" destOrd="0" presId="urn:microsoft.com/office/officeart/2005/8/layout/radial5"/>
    <dgm:cxn modelId="{0D2BC499-EB93-4C43-A05F-20AA94751133}" type="presOf" srcId="{7DF4CA34-6BE8-4F45-9988-A340E627871D}" destId="{CA193687-E98E-4E89-931A-E0A42CAC2644}" srcOrd="0" destOrd="0" presId="urn:microsoft.com/office/officeart/2005/8/layout/radial5"/>
    <dgm:cxn modelId="{8467774A-502A-4196-A004-5B419428545E}" type="presOf" srcId="{079B88B6-BC31-41C8-9711-8309F66BCD8B}" destId="{62B458C1-58F3-4DDD-ABBE-FDC3B46F9C8E}" srcOrd="0" destOrd="0" presId="urn:microsoft.com/office/officeart/2005/8/layout/radial5"/>
    <dgm:cxn modelId="{929A9522-7A0F-4977-843E-1E2A5CE56BEF}" type="presOf" srcId="{2FBF2CA7-915E-4BA2-9CCB-4792DD1F3D71}" destId="{8944FF6F-31CD-4CCF-AAC0-7F6D08202082}" srcOrd="0" destOrd="0" presId="urn:microsoft.com/office/officeart/2005/8/layout/radial5"/>
    <dgm:cxn modelId="{B0800CF4-E6F8-4FC5-AECE-F2EA57AC06CD}" type="presOf" srcId="{B1C87E76-C532-4C4D-A7FF-644B51DC94BF}" destId="{4E08272F-8FE6-4204-9B5F-1D47E9A1FEF7}" srcOrd="0" destOrd="0" presId="urn:microsoft.com/office/officeart/2005/8/layout/radial5"/>
    <dgm:cxn modelId="{9F858058-ECFB-4279-B5C6-5D4EF9895B28}" type="presOf" srcId="{6070D73D-A5D9-4758-943A-FAD745151D75}" destId="{D2D8C6B5-B7FA-428E-A9FA-14C4D047E547}" srcOrd="0" destOrd="0" presId="urn:microsoft.com/office/officeart/2005/8/layout/radial5"/>
    <dgm:cxn modelId="{E5F2DA7C-B2EC-4C38-9639-44903DD62FC0}" srcId="{6070D73D-A5D9-4758-943A-FAD745151D75}" destId="{079B88B6-BC31-41C8-9711-8309F66BCD8B}" srcOrd="0" destOrd="0" parTransId="{9F3ACD7B-E8FB-4401-8E21-2A903407E5F4}" sibTransId="{921F64C4-5D9B-412A-A4C8-ED2E1173798A}"/>
    <dgm:cxn modelId="{6D386CDE-F892-4C4C-8DBA-D8341EE08F0C}" type="presOf" srcId="{5DB014FE-4CBB-4FD6-A2A6-8065AC0387B0}" destId="{6A953AA1-0573-4F08-BEBD-B6126D95DCDC}" srcOrd="0" destOrd="0" presId="urn:microsoft.com/office/officeart/2005/8/layout/radial5"/>
    <dgm:cxn modelId="{17E51F9F-1F41-4734-82B3-2B9ACCBA0E2E}" type="presOf" srcId="{F5723083-0CEA-4B53-AE56-C38293144594}" destId="{CC10D3ED-C667-4FBE-893E-8970E86FCEEA}" srcOrd="0" destOrd="0" presId="urn:microsoft.com/office/officeart/2005/8/layout/radial5"/>
    <dgm:cxn modelId="{BEBD6DD7-6B1D-406B-B7C9-E5470F5264CD}" srcId="{079B88B6-BC31-41C8-9711-8309F66BCD8B}" destId="{5DB014FE-4CBB-4FD6-A2A6-8065AC0387B0}" srcOrd="1" destOrd="0" parTransId="{F5723083-0CEA-4B53-AE56-C38293144594}" sibTransId="{09183F11-2BE9-416B-AFC9-427AF6AC5EAE}"/>
    <dgm:cxn modelId="{1921599D-BAD2-4E95-A3AE-DE840FF208F6}" type="presParOf" srcId="{D2D8C6B5-B7FA-428E-A9FA-14C4D047E547}" destId="{62B458C1-58F3-4DDD-ABBE-FDC3B46F9C8E}" srcOrd="0" destOrd="0" presId="urn:microsoft.com/office/officeart/2005/8/layout/radial5"/>
    <dgm:cxn modelId="{6CD864E2-DBCC-4976-90A2-853535B54D6A}" type="presParOf" srcId="{D2D8C6B5-B7FA-428E-A9FA-14C4D047E547}" destId="{8944FF6F-31CD-4CCF-AAC0-7F6D08202082}" srcOrd="1" destOrd="0" presId="urn:microsoft.com/office/officeart/2005/8/layout/radial5"/>
    <dgm:cxn modelId="{22EB2591-44FE-435E-8258-6F1DCD3B132A}" type="presParOf" srcId="{8944FF6F-31CD-4CCF-AAC0-7F6D08202082}" destId="{02A5542C-F015-40CE-86D8-F155A6D0E346}" srcOrd="0" destOrd="0" presId="urn:microsoft.com/office/officeart/2005/8/layout/radial5"/>
    <dgm:cxn modelId="{7F2ED4F8-0B13-43A6-B61F-4E0D5F41C7F7}" type="presParOf" srcId="{D2D8C6B5-B7FA-428E-A9FA-14C4D047E547}" destId="{CA193687-E98E-4E89-931A-E0A42CAC2644}" srcOrd="2" destOrd="0" presId="urn:microsoft.com/office/officeart/2005/8/layout/radial5"/>
    <dgm:cxn modelId="{59490873-B96C-474F-AFF5-054B5DDEA05D}" type="presParOf" srcId="{D2D8C6B5-B7FA-428E-A9FA-14C4D047E547}" destId="{CC10D3ED-C667-4FBE-893E-8970E86FCEEA}" srcOrd="3" destOrd="0" presId="urn:microsoft.com/office/officeart/2005/8/layout/radial5"/>
    <dgm:cxn modelId="{60960327-F409-4CC8-A1D5-CCBA1548CD34}" type="presParOf" srcId="{CC10D3ED-C667-4FBE-893E-8970E86FCEEA}" destId="{35704109-3D75-489F-A60C-D0F458064E13}" srcOrd="0" destOrd="0" presId="urn:microsoft.com/office/officeart/2005/8/layout/radial5"/>
    <dgm:cxn modelId="{D821AEC3-ED79-4260-BBED-72610EF3EE59}" type="presParOf" srcId="{D2D8C6B5-B7FA-428E-A9FA-14C4D047E547}" destId="{6A953AA1-0573-4F08-BEBD-B6126D95DCDC}" srcOrd="4" destOrd="0" presId="urn:microsoft.com/office/officeart/2005/8/layout/radial5"/>
    <dgm:cxn modelId="{38927041-4895-4EC4-98F5-18D461BAD682}" type="presParOf" srcId="{D2D8C6B5-B7FA-428E-A9FA-14C4D047E547}" destId="{4E08272F-8FE6-4204-9B5F-1D47E9A1FEF7}" srcOrd="5" destOrd="0" presId="urn:microsoft.com/office/officeart/2005/8/layout/radial5"/>
    <dgm:cxn modelId="{8782BEB3-0281-4F66-B4B1-65024314C004}" type="presParOf" srcId="{4E08272F-8FE6-4204-9B5F-1D47E9A1FEF7}" destId="{F5D46847-5A32-44CB-B5EA-621B4EBBAFF7}" srcOrd="0" destOrd="0" presId="urn:microsoft.com/office/officeart/2005/8/layout/radial5"/>
    <dgm:cxn modelId="{BF358EFB-9482-4477-914E-ADA4422B0C9B}" type="presParOf" srcId="{D2D8C6B5-B7FA-428E-A9FA-14C4D047E547}" destId="{FB96C766-C606-4B43-8D06-0177228E0FCB}" srcOrd="6" destOrd="0" presId="urn:microsoft.com/office/officeart/2005/8/layout/radial5"/>
    <dgm:cxn modelId="{05FFD328-1BB2-404D-839D-A3050BFD53F6}" type="presParOf" srcId="{D2D8C6B5-B7FA-428E-A9FA-14C4D047E547}" destId="{1EF1F4B8-01A9-4664-970C-CED24E9CF1BB}" srcOrd="7" destOrd="0" presId="urn:microsoft.com/office/officeart/2005/8/layout/radial5"/>
    <dgm:cxn modelId="{2E107393-0752-4A5A-B21A-5B1B54F588D6}" type="presParOf" srcId="{1EF1F4B8-01A9-4664-970C-CED24E9CF1BB}" destId="{C0291769-4BFA-42C4-BAB5-EE0BF52EBB65}" srcOrd="0" destOrd="0" presId="urn:microsoft.com/office/officeart/2005/8/layout/radial5"/>
    <dgm:cxn modelId="{F1408C66-B425-427E-836B-85DCC3FAB362}" type="presParOf" srcId="{D2D8C6B5-B7FA-428E-A9FA-14C4D047E547}" destId="{F807D137-EF20-4C19-9D75-5999503E5A7C}" srcOrd="8" destOrd="0" presId="urn:microsoft.com/office/officeart/2005/8/layout/radial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AFB90A3-8EB8-4BC2-90BF-1A27AD3297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10C099E-337E-416D-AB86-ADDF258F651B}">
      <dgm:prSet phldrT="[Text]" custT="1"/>
      <dgm:spPr/>
      <dgm:t>
        <a:bodyPr/>
        <a:lstStyle/>
        <a:p>
          <a:r>
            <a:rPr lang="en-IN" sz="1800" dirty="0"/>
            <a:t>Problem</a:t>
          </a:r>
          <a:r>
            <a:rPr lang="en-IN" sz="1500" dirty="0"/>
            <a:t> </a:t>
          </a:r>
        </a:p>
      </dgm:t>
    </dgm:pt>
    <dgm:pt modelId="{00C1AA7F-9BC1-4C49-9490-965FBD5EDE02}" type="parTrans" cxnId="{3DE614E3-F52A-485B-8AE1-2D31C0EA3583}">
      <dgm:prSet/>
      <dgm:spPr/>
      <dgm:t>
        <a:bodyPr/>
        <a:lstStyle/>
        <a:p>
          <a:endParaRPr lang="en-IN"/>
        </a:p>
      </dgm:t>
    </dgm:pt>
    <dgm:pt modelId="{9CBB8B21-53D4-414A-8479-5EBC4F6F6D0C}" type="sibTrans" cxnId="{3DE614E3-F52A-485B-8AE1-2D31C0EA3583}">
      <dgm:prSet/>
      <dgm:spPr/>
      <dgm:t>
        <a:bodyPr/>
        <a:lstStyle/>
        <a:p>
          <a:endParaRPr lang="en-IN"/>
        </a:p>
      </dgm:t>
    </dgm:pt>
    <dgm:pt modelId="{5A0AB49B-7014-48F1-941F-30877D12F82E}">
      <dgm:prSet phldrT="[Text]"/>
      <dgm:spPr/>
      <dgm:t>
        <a:bodyPr/>
        <a:lstStyle/>
        <a:p>
          <a:r>
            <a:rPr lang="en-IN"/>
            <a:t>Absence of certification of trainers </a:t>
          </a:r>
        </a:p>
      </dgm:t>
    </dgm:pt>
    <dgm:pt modelId="{B2FCDA6D-4E4A-4F81-B511-8DEA04BD33FD}" type="parTrans" cxnId="{B7CC2188-1A28-42CF-89A0-0FCC86021229}">
      <dgm:prSet/>
      <dgm:spPr/>
      <dgm:t>
        <a:bodyPr/>
        <a:lstStyle/>
        <a:p>
          <a:endParaRPr lang="en-IN"/>
        </a:p>
      </dgm:t>
    </dgm:pt>
    <dgm:pt modelId="{0B732BD5-CC35-4E88-8D68-707AE09DD765}" type="sibTrans" cxnId="{B7CC2188-1A28-42CF-89A0-0FCC86021229}">
      <dgm:prSet/>
      <dgm:spPr/>
      <dgm:t>
        <a:bodyPr/>
        <a:lstStyle/>
        <a:p>
          <a:endParaRPr lang="en-IN"/>
        </a:p>
      </dgm:t>
    </dgm:pt>
    <dgm:pt modelId="{C078C99F-63D6-4053-B76F-BEFFBCCD519F}">
      <dgm:prSet phldrT="[Text]"/>
      <dgm:spPr/>
      <dgm:t>
        <a:bodyPr/>
        <a:lstStyle/>
        <a:p>
          <a:r>
            <a:rPr lang="en-IN"/>
            <a:t>DIfferent practices being followed </a:t>
          </a:r>
        </a:p>
      </dgm:t>
    </dgm:pt>
    <dgm:pt modelId="{BE368A7A-E220-4CC1-9022-550939A63FE2}" type="parTrans" cxnId="{25608AD2-CCAC-4758-938E-6CC151850F06}">
      <dgm:prSet/>
      <dgm:spPr/>
      <dgm:t>
        <a:bodyPr/>
        <a:lstStyle/>
        <a:p>
          <a:endParaRPr lang="en-IN"/>
        </a:p>
      </dgm:t>
    </dgm:pt>
    <dgm:pt modelId="{CAE1A835-7FD1-4A78-89A2-8474991D9E82}" type="sibTrans" cxnId="{25608AD2-CCAC-4758-938E-6CC151850F06}">
      <dgm:prSet/>
      <dgm:spPr/>
      <dgm:t>
        <a:bodyPr/>
        <a:lstStyle/>
        <a:p>
          <a:endParaRPr lang="en-IN"/>
        </a:p>
      </dgm:t>
    </dgm:pt>
    <dgm:pt modelId="{227FBF8C-B014-4665-8C58-081C12476011}">
      <dgm:prSet phldrT="[Text]" custT="1"/>
      <dgm:spPr/>
      <dgm:t>
        <a:bodyPr/>
        <a:lstStyle/>
        <a:p>
          <a:r>
            <a:rPr lang="en-IN" sz="1800"/>
            <a:t>Solution</a:t>
          </a:r>
          <a:r>
            <a:rPr lang="en-IN" sz="1500"/>
            <a:t> </a:t>
          </a:r>
        </a:p>
      </dgm:t>
    </dgm:pt>
    <dgm:pt modelId="{C244242F-F7ED-421A-8950-122A9111285D}" type="parTrans" cxnId="{A07A45F2-6F21-46BE-BF82-CBB24D6588F0}">
      <dgm:prSet/>
      <dgm:spPr/>
      <dgm:t>
        <a:bodyPr/>
        <a:lstStyle/>
        <a:p>
          <a:endParaRPr lang="en-IN"/>
        </a:p>
      </dgm:t>
    </dgm:pt>
    <dgm:pt modelId="{FB42740A-7448-4779-BEFF-4CEB6222264F}" type="sibTrans" cxnId="{A07A45F2-6F21-46BE-BF82-CBB24D6588F0}">
      <dgm:prSet/>
      <dgm:spPr/>
      <dgm:t>
        <a:bodyPr/>
        <a:lstStyle/>
        <a:p>
          <a:endParaRPr lang="en-IN"/>
        </a:p>
      </dgm:t>
    </dgm:pt>
    <dgm:pt modelId="{5DAD2219-501C-46BE-AB3F-F773545F1BD4}">
      <dgm:prSet phldrT="[Text]"/>
      <dgm:spPr/>
      <dgm:t>
        <a:bodyPr/>
        <a:lstStyle/>
        <a:p>
          <a:r>
            <a:rPr lang="en-IN"/>
            <a:t>Creation of certification criteria for ToT</a:t>
          </a:r>
        </a:p>
      </dgm:t>
    </dgm:pt>
    <dgm:pt modelId="{0854100A-CB49-4D6D-BE19-AD3EDBA4B10D}" type="parTrans" cxnId="{CE36BF22-7342-4D5F-BF48-3C7403C0CA09}">
      <dgm:prSet/>
      <dgm:spPr/>
      <dgm:t>
        <a:bodyPr/>
        <a:lstStyle/>
        <a:p>
          <a:endParaRPr lang="en-IN"/>
        </a:p>
      </dgm:t>
    </dgm:pt>
    <dgm:pt modelId="{E28D7F44-CA03-4BFE-92ED-880FB24A2A34}" type="sibTrans" cxnId="{CE36BF22-7342-4D5F-BF48-3C7403C0CA09}">
      <dgm:prSet/>
      <dgm:spPr/>
      <dgm:t>
        <a:bodyPr/>
        <a:lstStyle/>
        <a:p>
          <a:endParaRPr lang="en-IN"/>
        </a:p>
      </dgm:t>
    </dgm:pt>
    <dgm:pt modelId="{0466AF2A-E516-4364-BB37-8BD8AEB3924D}">
      <dgm:prSet phldrT="[Text]"/>
      <dgm:spPr/>
      <dgm:t>
        <a:bodyPr/>
        <a:lstStyle/>
        <a:p>
          <a:r>
            <a:rPr lang="en-IN"/>
            <a:t>Complusory accreditation a pre-requisite </a:t>
          </a:r>
        </a:p>
      </dgm:t>
    </dgm:pt>
    <dgm:pt modelId="{7D9F6B09-A579-430B-903E-0DAE009EEDF9}" type="parTrans" cxnId="{7A7B4DC2-72D4-450D-862A-AABAAFF63626}">
      <dgm:prSet/>
      <dgm:spPr/>
      <dgm:t>
        <a:bodyPr/>
        <a:lstStyle/>
        <a:p>
          <a:endParaRPr lang="en-IN"/>
        </a:p>
      </dgm:t>
    </dgm:pt>
    <dgm:pt modelId="{3AC8930B-0705-4F86-9984-D3E473542F8F}" type="sibTrans" cxnId="{7A7B4DC2-72D4-450D-862A-AABAAFF63626}">
      <dgm:prSet/>
      <dgm:spPr/>
      <dgm:t>
        <a:bodyPr/>
        <a:lstStyle/>
        <a:p>
          <a:endParaRPr lang="en-IN"/>
        </a:p>
      </dgm:t>
    </dgm:pt>
    <dgm:pt modelId="{DBB23CEE-E524-4238-8E11-2B5EA8CF12C7}">
      <dgm:prSet phldrT="[Text]" custT="1"/>
      <dgm:spPr/>
      <dgm:t>
        <a:bodyPr/>
        <a:lstStyle/>
        <a:p>
          <a:r>
            <a:rPr lang="en-IN" sz="1800"/>
            <a:t>Method </a:t>
          </a:r>
          <a:endParaRPr lang="en-IN" sz="1500"/>
        </a:p>
      </dgm:t>
    </dgm:pt>
    <dgm:pt modelId="{4E55B9D3-B933-4A23-96EF-7F19166B9262}" type="parTrans" cxnId="{5C1FC0CE-4602-41CC-84F3-C63F8E990027}">
      <dgm:prSet/>
      <dgm:spPr/>
      <dgm:t>
        <a:bodyPr/>
        <a:lstStyle/>
        <a:p>
          <a:endParaRPr lang="en-IN"/>
        </a:p>
      </dgm:t>
    </dgm:pt>
    <dgm:pt modelId="{B9E71D0D-52F5-470A-ADDA-85D789B7895D}" type="sibTrans" cxnId="{5C1FC0CE-4602-41CC-84F3-C63F8E990027}">
      <dgm:prSet/>
      <dgm:spPr/>
      <dgm:t>
        <a:bodyPr/>
        <a:lstStyle/>
        <a:p>
          <a:endParaRPr lang="en-IN"/>
        </a:p>
      </dgm:t>
    </dgm:pt>
    <dgm:pt modelId="{6E4584A5-1400-447F-88F0-22CBE94AE3F8}">
      <dgm:prSet phldrT="[Text]" custT="1"/>
      <dgm:spPr/>
      <dgm:t>
        <a:bodyPr/>
        <a:lstStyle/>
        <a:p>
          <a:r>
            <a:rPr lang="en-IN" sz="1600" dirty="0" smtClean="0"/>
            <a:t>Development </a:t>
          </a:r>
          <a:r>
            <a:rPr lang="en-IN" sz="1600" dirty="0"/>
            <a:t>of standard norms of training </a:t>
          </a:r>
          <a:r>
            <a:rPr lang="en-IN" sz="1600" dirty="0" smtClean="0"/>
            <a:t>by SSCs</a:t>
          </a:r>
          <a:endParaRPr lang="en-IN" sz="1600" dirty="0"/>
        </a:p>
      </dgm:t>
    </dgm:pt>
    <dgm:pt modelId="{0EED400A-0A2F-49C0-AD00-68592B584C83}" type="parTrans" cxnId="{890B93BE-3421-4A85-93D8-5F8AC9C1DEE3}">
      <dgm:prSet/>
      <dgm:spPr/>
      <dgm:t>
        <a:bodyPr/>
        <a:lstStyle/>
        <a:p>
          <a:endParaRPr lang="en-IN"/>
        </a:p>
      </dgm:t>
    </dgm:pt>
    <dgm:pt modelId="{83D4E4FE-CBC9-40C3-8B42-CDDAEDBC1ED5}" type="sibTrans" cxnId="{890B93BE-3421-4A85-93D8-5F8AC9C1DEE3}">
      <dgm:prSet/>
      <dgm:spPr/>
      <dgm:t>
        <a:bodyPr/>
        <a:lstStyle/>
        <a:p>
          <a:endParaRPr lang="en-IN"/>
        </a:p>
      </dgm:t>
    </dgm:pt>
    <dgm:pt modelId="{BC20DC03-1785-4537-A4FF-4F4A89AA8A32}">
      <dgm:prSet phldrT="[Text]" custT="1"/>
      <dgm:spPr/>
      <dgm:t>
        <a:bodyPr/>
        <a:lstStyle/>
        <a:p>
          <a:r>
            <a:rPr lang="en-IN" sz="1400" dirty="0"/>
            <a:t>Promotion of certification of trainers an d institutes by SSCs (on lines of standards like ISO)</a:t>
          </a:r>
        </a:p>
      </dgm:t>
    </dgm:pt>
    <dgm:pt modelId="{5F7B0ECF-32E1-40D7-B9BF-7A8DA0C19DF5}" type="parTrans" cxnId="{4EA49099-1AAF-40E5-9991-4E3DF7CCC69B}">
      <dgm:prSet/>
      <dgm:spPr/>
      <dgm:t>
        <a:bodyPr/>
        <a:lstStyle/>
        <a:p>
          <a:endParaRPr lang="en-IN"/>
        </a:p>
      </dgm:t>
    </dgm:pt>
    <dgm:pt modelId="{21FA3BA8-6575-4865-A2A4-7ADCF6926169}" type="sibTrans" cxnId="{4EA49099-1AAF-40E5-9991-4E3DF7CCC69B}">
      <dgm:prSet/>
      <dgm:spPr/>
      <dgm:t>
        <a:bodyPr/>
        <a:lstStyle/>
        <a:p>
          <a:endParaRPr lang="en-IN"/>
        </a:p>
      </dgm:t>
    </dgm:pt>
    <dgm:pt modelId="{407EB233-5FD3-4A09-B0DC-0FCB7F64030D}" type="pres">
      <dgm:prSet presAssocID="{4AFB90A3-8EB8-4BC2-90BF-1A27AD3297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59BA235-FE86-4245-B207-42B4E9AD6BC5}" type="pres">
      <dgm:prSet presAssocID="{DBB23CEE-E524-4238-8E11-2B5EA8CF12C7}" presName="boxAndChildren" presStyleCnt="0"/>
      <dgm:spPr/>
    </dgm:pt>
    <dgm:pt modelId="{DBCE517A-F9C3-42F9-B13E-33D5C1388CD6}" type="pres">
      <dgm:prSet presAssocID="{DBB23CEE-E524-4238-8E11-2B5EA8CF12C7}" presName="parentTextBox" presStyleLbl="node1" presStyleIdx="0" presStyleCnt="3"/>
      <dgm:spPr/>
      <dgm:t>
        <a:bodyPr/>
        <a:lstStyle/>
        <a:p>
          <a:endParaRPr lang="en-IN"/>
        </a:p>
      </dgm:t>
    </dgm:pt>
    <dgm:pt modelId="{C2025FDF-B1D5-4192-8AD9-85E69684141F}" type="pres">
      <dgm:prSet presAssocID="{DBB23CEE-E524-4238-8E11-2B5EA8CF12C7}" presName="entireBox" presStyleLbl="node1" presStyleIdx="0" presStyleCnt="3"/>
      <dgm:spPr/>
      <dgm:t>
        <a:bodyPr/>
        <a:lstStyle/>
        <a:p>
          <a:endParaRPr lang="en-IN"/>
        </a:p>
      </dgm:t>
    </dgm:pt>
    <dgm:pt modelId="{CBE609F3-804B-40A3-9886-CD4A4C3635BC}" type="pres">
      <dgm:prSet presAssocID="{DBB23CEE-E524-4238-8E11-2B5EA8CF12C7}" presName="descendantBox" presStyleCnt="0"/>
      <dgm:spPr/>
    </dgm:pt>
    <dgm:pt modelId="{AFC2287E-E616-4EE2-BC12-790E025C61A6}" type="pres">
      <dgm:prSet presAssocID="{6E4584A5-1400-447F-88F0-22CBE94AE3F8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8230B5-77A6-4348-9001-10085703ECC6}" type="pres">
      <dgm:prSet presAssocID="{BC20DC03-1785-4537-A4FF-4F4A89AA8A32}" presName="childTextBox" presStyleLbl="fgAccFollowNode1" presStyleIdx="1" presStyleCnt="6" custScaleX="116887" custLinFactNeighborX="16" custLinFactNeighborY="450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BBF6A6-3090-49BC-A15B-5932DE092E6B}" type="pres">
      <dgm:prSet presAssocID="{FB42740A-7448-4779-BEFF-4CEB6222264F}" presName="sp" presStyleCnt="0"/>
      <dgm:spPr/>
    </dgm:pt>
    <dgm:pt modelId="{35D419A3-B577-40DA-912B-E2991E0EBF11}" type="pres">
      <dgm:prSet presAssocID="{227FBF8C-B014-4665-8C58-081C12476011}" presName="arrowAndChildren" presStyleCnt="0"/>
      <dgm:spPr/>
    </dgm:pt>
    <dgm:pt modelId="{2565257E-34D0-4F6D-9614-F69EA550393B}" type="pres">
      <dgm:prSet presAssocID="{227FBF8C-B014-4665-8C58-081C12476011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B6956D3C-92AF-4F5F-977F-3B2380CC405B}" type="pres">
      <dgm:prSet presAssocID="{227FBF8C-B014-4665-8C58-081C12476011}" presName="arrow" presStyleLbl="node1" presStyleIdx="1" presStyleCnt="3"/>
      <dgm:spPr/>
      <dgm:t>
        <a:bodyPr/>
        <a:lstStyle/>
        <a:p>
          <a:endParaRPr lang="en-IN"/>
        </a:p>
      </dgm:t>
    </dgm:pt>
    <dgm:pt modelId="{353A2965-99A7-4EA5-9BF7-3E9859973C23}" type="pres">
      <dgm:prSet presAssocID="{227FBF8C-B014-4665-8C58-081C12476011}" presName="descendantArrow" presStyleCnt="0"/>
      <dgm:spPr/>
    </dgm:pt>
    <dgm:pt modelId="{363FE4A7-D7EA-4C60-A53A-93727E41F0D1}" type="pres">
      <dgm:prSet presAssocID="{5DAD2219-501C-46BE-AB3F-F773545F1BD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A6BC118-42CE-4236-BB7B-6A4281122458}" type="pres">
      <dgm:prSet presAssocID="{0466AF2A-E516-4364-BB37-8BD8AEB3924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E8367A-47C4-4E16-B64E-39E3A9CC860D}" type="pres">
      <dgm:prSet presAssocID="{9CBB8B21-53D4-414A-8479-5EBC4F6F6D0C}" presName="sp" presStyleCnt="0"/>
      <dgm:spPr/>
    </dgm:pt>
    <dgm:pt modelId="{EC9FD0D7-23C0-4752-8920-AE5F97091393}" type="pres">
      <dgm:prSet presAssocID="{C10C099E-337E-416D-AB86-ADDF258F651B}" presName="arrowAndChildren" presStyleCnt="0"/>
      <dgm:spPr/>
    </dgm:pt>
    <dgm:pt modelId="{86028AF8-2DC0-4F3A-B279-2B123B766A2B}" type="pres">
      <dgm:prSet presAssocID="{C10C099E-337E-416D-AB86-ADDF258F651B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5A789CB4-E27C-40DE-B9BE-B44E68C9EDC3}" type="pres">
      <dgm:prSet presAssocID="{C10C099E-337E-416D-AB86-ADDF258F651B}" presName="arrow" presStyleLbl="node1" presStyleIdx="2" presStyleCnt="3" custLinFactNeighborY="-46"/>
      <dgm:spPr/>
      <dgm:t>
        <a:bodyPr/>
        <a:lstStyle/>
        <a:p>
          <a:endParaRPr lang="en-IN"/>
        </a:p>
      </dgm:t>
    </dgm:pt>
    <dgm:pt modelId="{F6CAF72A-6EF7-45D0-BB5C-8ACBFC22AD0A}" type="pres">
      <dgm:prSet presAssocID="{C10C099E-337E-416D-AB86-ADDF258F651B}" presName="descendantArrow" presStyleCnt="0"/>
      <dgm:spPr/>
    </dgm:pt>
    <dgm:pt modelId="{77638BDE-E9A3-40CC-B7AD-E99B9B62C4E8}" type="pres">
      <dgm:prSet presAssocID="{5A0AB49B-7014-48F1-941F-30877D12F82E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0A3F94-DBCD-4F7B-8E21-DA6043593010}" type="pres">
      <dgm:prSet presAssocID="{C078C99F-63D6-4053-B76F-BEFFBCCD519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B6CED60-1C0E-42BF-9B67-DAEE5D53021A}" type="presOf" srcId="{BC20DC03-1785-4537-A4FF-4F4A89AA8A32}" destId="{F68230B5-77A6-4348-9001-10085703ECC6}" srcOrd="0" destOrd="0" presId="urn:microsoft.com/office/officeart/2005/8/layout/process4"/>
    <dgm:cxn modelId="{7A7B4DC2-72D4-450D-862A-AABAAFF63626}" srcId="{227FBF8C-B014-4665-8C58-081C12476011}" destId="{0466AF2A-E516-4364-BB37-8BD8AEB3924D}" srcOrd="1" destOrd="0" parTransId="{7D9F6B09-A579-430B-903E-0DAE009EEDF9}" sibTransId="{3AC8930B-0705-4F86-9984-D3E473542F8F}"/>
    <dgm:cxn modelId="{3DE614E3-F52A-485B-8AE1-2D31C0EA3583}" srcId="{4AFB90A3-8EB8-4BC2-90BF-1A27AD32970D}" destId="{C10C099E-337E-416D-AB86-ADDF258F651B}" srcOrd="0" destOrd="0" parTransId="{00C1AA7F-9BC1-4C49-9490-965FBD5EDE02}" sibTransId="{9CBB8B21-53D4-414A-8479-5EBC4F6F6D0C}"/>
    <dgm:cxn modelId="{9BDC75BC-9A10-4F36-B42B-93D225A02DB8}" type="presOf" srcId="{C078C99F-63D6-4053-B76F-BEFFBCCD519F}" destId="{730A3F94-DBCD-4F7B-8E21-DA6043593010}" srcOrd="0" destOrd="0" presId="urn:microsoft.com/office/officeart/2005/8/layout/process4"/>
    <dgm:cxn modelId="{11D40AD2-68D9-4991-9873-9F1869D85E15}" type="presOf" srcId="{0466AF2A-E516-4364-BB37-8BD8AEB3924D}" destId="{9A6BC118-42CE-4236-BB7B-6A4281122458}" srcOrd="0" destOrd="0" presId="urn:microsoft.com/office/officeart/2005/8/layout/process4"/>
    <dgm:cxn modelId="{4EA49099-1AAF-40E5-9991-4E3DF7CCC69B}" srcId="{DBB23CEE-E524-4238-8E11-2B5EA8CF12C7}" destId="{BC20DC03-1785-4537-A4FF-4F4A89AA8A32}" srcOrd="1" destOrd="0" parTransId="{5F7B0ECF-32E1-40D7-B9BF-7A8DA0C19DF5}" sibTransId="{21FA3BA8-6575-4865-A2A4-7ADCF6926169}"/>
    <dgm:cxn modelId="{B7CC2188-1A28-42CF-89A0-0FCC86021229}" srcId="{C10C099E-337E-416D-AB86-ADDF258F651B}" destId="{5A0AB49B-7014-48F1-941F-30877D12F82E}" srcOrd="0" destOrd="0" parTransId="{B2FCDA6D-4E4A-4F81-B511-8DEA04BD33FD}" sibTransId="{0B732BD5-CC35-4E88-8D68-707AE09DD765}"/>
    <dgm:cxn modelId="{5C1FC0CE-4602-41CC-84F3-C63F8E990027}" srcId="{4AFB90A3-8EB8-4BC2-90BF-1A27AD32970D}" destId="{DBB23CEE-E524-4238-8E11-2B5EA8CF12C7}" srcOrd="2" destOrd="0" parTransId="{4E55B9D3-B933-4A23-96EF-7F19166B9262}" sibTransId="{B9E71D0D-52F5-470A-ADDA-85D789B7895D}"/>
    <dgm:cxn modelId="{D1D108D1-2863-4C48-98A7-E25FC3BFBA56}" type="presOf" srcId="{4AFB90A3-8EB8-4BC2-90BF-1A27AD32970D}" destId="{407EB233-5FD3-4A09-B0DC-0FCB7F64030D}" srcOrd="0" destOrd="0" presId="urn:microsoft.com/office/officeart/2005/8/layout/process4"/>
    <dgm:cxn modelId="{25608AD2-CCAC-4758-938E-6CC151850F06}" srcId="{C10C099E-337E-416D-AB86-ADDF258F651B}" destId="{C078C99F-63D6-4053-B76F-BEFFBCCD519F}" srcOrd="1" destOrd="0" parTransId="{BE368A7A-E220-4CC1-9022-550939A63FE2}" sibTransId="{CAE1A835-7FD1-4A78-89A2-8474991D9E82}"/>
    <dgm:cxn modelId="{6461A2D9-6B77-46F4-A578-7B21CDBCE959}" type="presOf" srcId="{5DAD2219-501C-46BE-AB3F-F773545F1BD4}" destId="{363FE4A7-D7EA-4C60-A53A-93727E41F0D1}" srcOrd="0" destOrd="0" presId="urn:microsoft.com/office/officeart/2005/8/layout/process4"/>
    <dgm:cxn modelId="{CA044F93-168C-471E-AD7F-507F6A7A5F7A}" type="presOf" srcId="{227FBF8C-B014-4665-8C58-081C12476011}" destId="{2565257E-34D0-4F6D-9614-F69EA550393B}" srcOrd="0" destOrd="0" presId="urn:microsoft.com/office/officeart/2005/8/layout/process4"/>
    <dgm:cxn modelId="{3FCA19A8-62F4-4F3F-B2BA-DF362FDB567B}" type="presOf" srcId="{C10C099E-337E-416D-AB86-ADDF258F651B}" destId="{5A789CB4-E27C-40DE-B9BE-B44E68C9EDC3}" srcOrd="1" destOrd="0" presId="urn:microsoft.com/office/officeart/2005/8/layout/process4"/>
    <dgm:cxn modelId="{05BA3408-4AEF-46FD-8CA5-96DFCFB53A8E}" type="presOf" srcId="{DBB23CEE-E524-4238-8E11-2B5EA8CF12C7}" destId="{DBCE517A-F9C3-42F9-B13E-33D5C1388CD6}" srcOrd="0" destOrd="0" presId="urn:microsoft.com/office/officeart/2005/8/layout/process4"/>
    <dgm:cxn modelId="{CE36BF22-7342-4D5F-BF48-3C7403C0CA09}" srcId="{227FBF8C-B014-4665-8C58-081C12476011}" destId="{5DAD2219-501C-46BE-AB3F-F773545F1BD4}" srcOrd="0" destOrd="0" parTransId="{0854100A-CB49-4D6D-BE19-AD3EDBA4B10D}" sibTransId="{E28D7F44-CA03-4BFE-92ED-880FB24A2A34}"/>
    <dgm:cxn modelId="{D061D8FA-A91E-469F-B771-376D51926964}" type="presOf" srcId="{227FBF8C-B014-4665-8C58-081C12476011}" destId="{B6956D3C-92AF-4F5F-977F-3B2380CC405B}" srcOrd="1" destOrd="0" presId="urn:microsoft.com/office/officeart/2005/8/layout/process4"/>
    <dgm:cxn modelId="{802D6FC9-CA55-4DCA-90F3-5EA5FB5573FC}" type="presOf" srcId="{6E4584A5-1400-447F-88F0-22CBE94AE3F8}" destId="{AFC2287E-E616-4EE2-BC12-790E025C61A6}" srcOrd="0" destOrd="0" presId="urn:microsoft.com/office/officeart/2005/8/layout/process4"/>
    <dgm:cxn modelId="{A07A45F2-6F21-46BE-BF82-CBB24D6588F0}" srcId="{4AFB90A3-8EB8-4BC2-90BF-1A27AD32970D}" destId="{227FBF8C-B014-4665-8C58-081C12476011}" srcOrd="1" destOrd="0" parTransId="{C244242F-F7ED-421A-8950-122A9111285D}" sibTransId="{FB42740A-7448-4779-BEFF-4CEB6222264F}"/>
    <dgm:cxn modelId="{85B0F389-2363-49CF-B71F-73785CB5D860}" type="presOf" srcId="{5A0AB49B-7014-48F1-941F-30877D12F82E}" destId="{77638BDE-E9A3-40CC-B7AD-E99B9B62C4E8}" srcOrd="0" destOrd="0" presId="urn:microsoft.com/office/officeart/2005/8/layout/process4"/>
    <dgm:cxn modelId="{890B93BE-3421-4A85-93D8-5F8AC9C1DEE3}" srcId="{DBB23CEE-E524-4238-8E11-2B5EA8CF12C7}" destId="{6E4584A5-1400-447F-88F0-22CBE94AE3F8}" srcOrd="0" destOrd="0" parTransId="{0EED400A-0A2F-49C0-AD00-68592B584C83}" sibTransId="{83D4E4FE-CBC9-40C3-8B42-CDDAEDBC1ED5}"/>
    <dgm:cxn modelId="{DAAF47E6-AF99-4E1C-B9DE-510F792AC0F2}" type="presOf" srcId="{C10C099E-337E-416D-AB86-ADDF258F651B}" destId="{86028AF8-2DC0-4F3A-B279-2B123B766A2B}" srcOrd="0" destOrd="0" presId="urn:microsoft.com/office/officeart/2005/8/layout/process4"/>
    <dgm:cxn modelId="{2DCD4F7E-A71F-4323-95ED-0BA537B98611}" type="presOf" srcId="{DBB23CEE-E524-4238-8E11-2B5EA8CF12C7}" destId="{C2025FDF-B1D5-4192-8AD9-85E69684141F}" srcOrd="1" destOrd="0" presId="urn:microsoft.com/office/officeart/2005/8/layout/process4"/>
    <dgm:cxn modelId="{31ACBF69-DCE2-4DD4-ABD6-8C46EFFAB344}" type="presParOf" srcId="{407EB233-5FD3-4A09-B0DC-0FCB7F64030D}" destId="{D59BA235-FE86-4245-B207-42B4E9AD6BC5}" srcOrd="0" destOrd="0" presId="urn:microsoft.com/office/officeart/2005/8/layout/process4"/>
    <dgm:cxn modelId="{10090585-545F-4A1C-A376-0A5CBF7112B6}" type="presParOf" srcId="{D59BA235-FE86-4245-B207-42B4E9AD6BC5}" destId="{DBCE517A-F9C3-42F9-B13E-33D5C1388CD6}" srcOrd="0" destOrd="0" presId="urn:microsoft.com/office/officeart/2005/8/layout/process4"/>
    <dgm:cxn modelId="{AD6B3BEF-29D4-4767-A2F3-20FB1EC9F818}" type="presParOf" srcId="{D59BA235-FE86-4245-B207-42B4E9AD6BC5}" destId="{C2025FDF-B1D5-4192-8AD9-85E69684141F}" srcOrd="1" destOrd="0" presId="urn:microsoft.com/office/officeart/2005/8/layout/process4"/>
    <dgm:cxn modelId="{2545A91D-799B-42AD-B375-B3E32A3BA288}" type="presParOf" srcId="{D59BA235-FE86-4245-B207-42B4E9AD6BC5}" destId="{CBE609F3-804B-40A3-9886-CD4A4C3635BC}" srcOrd="2" destOrd="0" presId="urn:microsoft.com/office/officeart/2005/8/layout/process4"/>
    <dgm:cxn modelId="{9CDF3CB7-36C2-44F6-B5B3-CA4EC590C2D9}" type="presParOf" srcId="{CBE609F3-804B-40A3-9886-CD4A4C3635BC}" destId="{AFC2287E-E616-4EE2-BC12-790E025C61A6}" srcOrd="0" destOrd="0" presId="urn:microsoft.com/office/officeart/2005/8/layout/process4"/>
    <dgm:cxn modelId="{B69E55F6-9202-4F36-828B-9D113161B48D}" type="presParOf" srcId="{CBE609F3-804B-40A3-9886-CD4A4C3635BC}" destId="{F68230B5-77A6-4348-9001-10085703ECC6}" srcOrd="1" destOrd="0" presId="urn:microsoft.com/office/officeart/2005/8/layout/process4"/>
    <dgm:cxn modelId="{A7687B6B-B132-4FE0-B8E8-903DFF1607C4}" type="presParOf" srcId="{407EB233-5FD3-4A09-B0DC-0FCB7F64030D}" destId="{8EBBF6A6-3090-49BC-A15B-5932DE092E6B}" srcOrd="1" destOrd="0" presId="urn:microsoft.com/office/officeart/2005/8/layout/process4"/>
    <dgm:cxn modelId="{C162CFD6-123B-44D7-95CA-4B0209612567}" type="presParOf" srcId="{407EB233-5FD3-4A09-B0DC-0FCB7F64030D}" destId="{35D419A3-B577-40DA-912B-E2991E0EBF11}" srcOrd="2" destOrd="0" presId="urn:microsoft.com/office/officeart/2005/8/layout/process4"/>
    <dgm:cxn modelId="{77B5C0E1-CDCA-4968-A8B9-62CCAB68D26B}" type="presParOf" srcId="{35D419A3-B577-40DA-912B-E2991E0EBF11}" destId="{2565257E-34D0-4F6D-9614-F69EA550393B}" srcOrd="0" destOrd="0" presId="urn:microsoft.com/office/officeart/2005/8/layout/process4"/>
    <dgm:cxn modelId="{FA1BF3C3-7BE7-4702-BADD-3CCAE6F14A84}" type="presParOf" srcId="{35D419A3-B577-40DA-912B-E2991E0EBF11}" destId="{B6956D3C-92AF-4F5F-977F-3B2380CC405B}" srcOrd="1" destOrd="0" presId="urn:microsoft.com/office/officeart/2005/8/layout/process4"/>
    <dgm:cxn modelId="{5C7D3DDD-9838-4E95-A6A3-CECF6BCB3D1D}" type="presParOf" srcId="{35D419A3-B577-40DA-912B-E2991E0EBF11}" destId="{353A2965-99A7-4EA5-9BF7-3E9859973C23}" srcOrd="2" destOrd="0" presId="urn:microsoft.com/office/officeart/2005/8/layout/process4"/>
    <dgm:cxn modelId="{C1863CF2-7A90-4C6A-8EB9-40F47CBD7446}" type="presParOf" srcId="{353A2965-99A7-4EA5-9BF7-3E9859973C23}" destId="{363FE4A7-D7EA-4C60-A53A-93727E41F0D1}" srcOrd="0" destOrd="0" presId="urn:microsoft.com/office/officeart/2005/8/layout/process4"/>
    <dgm:cxn modelId="{BF3E70C2-9D4A-4E5C-9BE0-B969C69ACD23}" type="presParOf" srcId="{353A2965-99A7-4EA5-9BF7-3E9859973C23}" destId="{9A6BC118-42CE-4236-BB7B-6A4281122458}" srcOrd="1" destOrd="0" presId="urn:microsoft.com/office/officeart/2005/8/layout/process4"/>
    <dgm:cxn modelId="{B60101B0-6F9D-4B9B-9710-C945B06D01E4}" type="presParOf" srcId="{407EB233-5FD3-4A09-B0DC-0FCB7F64030D}" destId="{DBE8367A-47C4-4E16-B64E-39E3A9CC860D}" srcOrd="3" destOrd="0" presId="urn:microsoft.com/office/officeart/2005/8/layout/process4"/>
    <dgm:cxn modelId="{E3341226-9725-4E10-A4C6-4420EC8062CE}" type="presParOf" srcId="{407EB233-5FD3-4A09-B0DC-0FCB7F64030D}" destId="{EC9FD0D7-23C0-4752-8920-AE5F97091393}" srcOrd="4" destOrd="0" presId="urn:microsoft.com/office/officeart/2005/8/layout/process4"/>
    <dgm:cxn modelId="{9BA75E93-1A7E-45E8-AE51-697A7BFEC137}" type="presParOf" srcId="{EC9FD0D7-23C0-4752-8920-AE5F97091393}" destId="{86028AF8-2DC0-4F3A-B279-2B123B766A2B}" srcOrd="0" destOrd="0" presId="urn:microsoft.com/office/officeart/2005/8/layout/process4"/>
    <dgm:cxn modelId="{347FCD02-BC12-4975-B7BB-98EBC809A524}" type="presParOf" srcId="{EC9FD0D7-23C0-4752-8920-AE5F97091393}" destId="{5A789CB4-E27C-40DE-B9BE-B44E68C9EDC3}" srcOrd="1" destOrd="0" presId="urn:microsoft.com/office/officeart/2005/8/layout/process4"/>
    <dgm:cxn modelId="{00A46090-CD66-40F4-A2AF-59F93C7D0FD1}" type="presParOf" srcId="{EC9FD0D7-23C0-4752-8920-AE5F97091393}" destId="{F6CAF72A-6EF7-45D0-BB5C-8ACBFC22AD0A}" srcOrd="2" destOrd="0" presId="urn:microsoft.com/office/officeart/2005/8/layout/process4"/>
    <dgm:cxn modelId="{6095A72D-7C0D-4505-BAC8-37D18F0F780E}" type="presParOf" srcId="{F6CAF72A-6EF7-45D0-BB5C-8ACBFC22AD0A}" destId="{77638BDE-E9A3-40CC-B7AD-E99B9B62C4E8}" srcOrd="0" destOrd="0" presId="urn:microsoft.com/office/officeart/2005/8/layout/process4"/>
    <dgm:cxn modelId="{DD4049CF-5E2E-4207-A8ED-09658A2BEBF1}" type="presParOf" srcId="{F6CAF72A-6EF7-45D0-BB5C-8ACBFC22AD0A}" destId="{730A3F94-DBCD-4F7B-8E21-DA6043593010}" srcOrd="1" destOrd="0" presId="urn:microsoft.com/office/officeart/2005/8/layout/process4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C1C1EB2-2FE7-4E49-BC91-71E750E877B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D8D301F-8764-41AF-8A92-B9517B786ABC}">
      <dgm:prSet phldrT="[Text]"/>
      <dgm:spPr/>
      <dgm:t>
        <a:bodyPr/>
        <a:lstStyle/>
        <a:p>
          <a:r>
            <a:rPr lang="en-IN" dirty="0"/>
            <a:t>Standards for assessment </a:t>
          </a:r>
        </a:p>
      </dgm:t>
    </dgm:pt>
    <dgm:pt modelId="{82FD8BDA-A9FD-4C7E-B6DC-EC9AABE5499D}" type="parTrans" cxnId="{9AE75237-6524-401A-9C7B-92B72DEB66C5}">
      <dgm:prSet/>
      <dgm:spPr/>
      <dgm:t>
        <a:bodyPr/>
        <a:lstStyle/>
        <a:p>
          <a:endParaRPr lang="en-IN"/>
        </a:p>
      </dgm:t>
    </dgm:pt>
    <dgm:pt modelId="{D2556A26-9ED7-47FB-80C4-13B9053D6CDE}" type="sibTrans" cxnId="{9AE75237-6524-401A-9C7B-92B72DEB66C5}">
      <dgm:prSet/>
      <dgm:spPr/>
      <dgm:t>
        <a:bodyPr/>
        <a:lstStyle/>
        <a:p>
          <a:endParaRPr lang="en-IN"/>
        </a:p>
      </dgm:t>
    </dgm:pt>
    <dgm:pt modelId="{E6DFC11B-1254-47A5-947A-9B1A896FD2ED}">
      <dgm:prSet phldrT="[Text]"/>
      <dgm:spPr/>
      <dgm:t>
        <a:bodyPr/>
        <a:lstStyle/>
        <a:p>
          <a:r>
            <a:rPr lang="en-IN" dirty="0"/>
            <a:t>Standardization of courses for trainers </a:t>
          </a:r>
        </a:p>
      </dgm:t>
    </dgm:pt>
    <dgm:pt modelId="{0C9C38B9-186E-4CDE-A4CA-E8113F2F5AAE}" type="parTrans" cxnId="{218E41E2-2F1B-4F42-AB52-03720E2C76D4}">
      <dgm:prSet/>
      <dgm:spPr/>
      <dgm:t>
        <a:bodyPr/>
        <a:lstStyle/>
        <a:p>
          <a:endParaRPr lang="en-IN"/>
        </a:p>
      </dgm:t>
    </dgm:pt>
    <dgm:pt modelId="{2F3A153F-625B-4F9B-AE12-57467E4D9298}" type="sibTrans" cxnId="{218E41E2-2F1B-4F42-AB52-03720E2C76D4}">
      <dgm:prSet/>
      <dgm:spPr/>
      <dgm:t>
        <a:bodyPr/>
        <a:lstStyle/>
        <a:p>
          <a:endParaRPr lang="en-IN"/>
        </a:p>
      </dgm:t>
    </dgm:pt>
    <dgm:pt modelId="{B36D61ED-F3D2-4AF7-BE40-9D0D72FA8BF3}">
      <dgm:prSet phldrT="[Text]"/>
      <dgm:spPr/>
      <dgm:t>
        <a:bodyPr/>
        <a:lstStyle/>
        <a:p>
          <a:r>
            <a:rPr lang="en-IN" dirty="0"/>
            <a:t>Investment in training infrastructure </a:t>
          </a:r>
        </a:p>
      </dgm:t>
    </dgm:pt>
    <dgm:pt modelId="{4DEB31AE-5FFE-4BBD-9EEF-68C40BAEE815}" type="parTrans" cxnId="{70275181-25E8-42EB-8708-0DD4738EE3DC}">
      <dgm:prSet/>
      <dgm:spPr/>
      <dgm:t>
        <a:bodyPr/>
        <a:lstStyle/>
        <a:p>
          <a:endParaRPr lang="en-IN"/>
        </a:p>
      </dgm:t>
    </dgm:pt>
    <dgm:pt modelId="{10BE4C13-6B00-43D2-8229-62912CA4A3B8}" type="sibTrans" cxnId="{70275181-25E8-42EB-8708-0DD4738EE3DC}">
      <dgm:prSet/>
      <dgm:spPr/>
      <dgm:t>
        <a:bodyPr/>
        <a:lstStyle/>
        <a:p>
          <a:endParaRPr lang="en-IN"/>
        </a:p>
      </dgm:t>
    </dgm:pt>
    <dgm:pt modelId="{6F22B93F-FE35-468D-98A3-6F8ECFA1D5CB}" type="pres">
      <dgm:prSet presAssocID="{BC1C1EB2-2FE7-4E49-BC91-71E750E877B4}" presName="compositeShape" presStyleCnt="0">
        <dgm:presLayoutVars>
          <dgm:dir/>
          <dgm:resizeHandles/>
        </dgm:presLayoutVars>
      </dgm:prSet>
      <dgm:spPr/>
    </dgm:pt>
    <dgm:pt modelId="{3A3C77E2-6609-4915-B126-4FC6D80DD5B6}" type="pres">
      <dgm:prSet presAssocID="{BC1C1EB2-2FE7-4E49-BC91-71E750E877B4}" presName="pyramid" presStyleLbl="node1" presStyleIdx="0" presStyleCnt="1"/>
      <dgm:spPr/>
    </dgm:pt>
    <dgm:pt modelId="{3005F411-8D11-40CB-A4DA-BC96AD2F6CC8}" type="pres">
      <dgm:prSet presAssocID="{BC1C1EB2-2FE7-4E49-BC91-71E750E877B4}" presName="theList" presStyleCnt="0"/>
      <dgm:spPr/>
    </dgm:pt>
    <dgm:pt modelId="{95A7BE14-FD27-483E-A0B4-C948C312EAE7}" type="pres">
      <dgm:prSet presAssocID="{5D8D301F-8764-41AF-8A92-B9517B786AB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710057-F1BB-42DC-A8CC-D101D6936B89}" type="pres">
      <dgm:prSet presAssocID="{5D8D301F-8764-41AF-8A92-B9517B786ABC}" presName="aSpace" presStyleCnt="0"/>
      <dgm:spPr/>
    </dgm:pt>
    <dgm:pt modelId="{8750E6FD-DBF0-4B78-93EF-8A5360D20922}" type="pres">
      <dgm:prSet presAssocID="{E6DFC11B-1254-47A5-947A-9B1A896FD2E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700A69-87DA-4A18-A7BA-C7C6CE4B965F}" type="pres">
      <dgm:prSet presAssocID="{E6DFC11B-1254-47A5-947A-9B1A896FD2ED}" presName="aSpace" presStyleCnt="0"/>
      <dgm:spPr/>
    </dgm:pt>
    <dgm:pt modelId="{E94014CC-3C3C-4486-A802-5AF2E7602C29}" type="pres">
      <dgm:prSet presAssocID="{B36D61ED-F3D2-4AF7-BE40-9D0D72FA8BF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8E5D56-AAE8-4EEC-9A26-DE7E87000288}" type="pres">
      <dgm:prSet presAssocID="{B36D61ED-F3D2-4AF7-BE40-9D0D72FA8BF3}" presName="aSpace" presStyleCnt="0"/>
      <dgm:spPr/>
    </dgm:pt>
  </dgm:ptLst>
  <dgm:cxnLst>
    <dgm:cxn modelId="{EE7AEC02-74BC-4898-BB7B-E8147B20902D}" type="presOf" srcId="{BC1C1EB2-2FE7-4E49-BC91-71E750E877B4}" destId="{6F22B93F-FE35-468D-98A3-6F8ECFA1D5CB}" srcOrd="0" destOrd="0" presId="urn:microsoft.com/office/officeart/2005/8/layout/pyramid2"/>
    <dgm:cxn modelId="{055DD1F6-E3DD-4F05-99E7-137B0ED6D64D}" type="presOf" srcId="{B36D61ED-F3D2-4AF7-BE40-9D0D72FA8BF3}" destId="{E94014CC-3C3C-4486-A802-5AF2E7602C29}" srcOrd="0" destOrd="0" presId="urn:microsoft.com/office/officeart/2005/8/layout/pyramid2"/>
    <dgm:cxn modelId="{9AE75237-6524-401A-9C7B-92B72DEB66C5}" srcId="{BC1C1EB2-2FE7-4E49-BC91-71E750E877B4}" destId="{5D8D301F-8764-41AF-8A92-B9517B786ABC}" srcOrd="0" destOrd="0" parTransId="{82FD8BDA-A9FD-4C7E-B6DC-EC9AABE5499D}" sibTransId="{D2556A26-9ED7-47FB-80C4-13B9053D6CDE}"/>
    <dgm:cxn modelId="{E7054ACA-0E15-48D2-8173-8E7B3E83F0BA}" type="presOf" srcId="{E6DFC11B-1254-47A5-947A-9B1A896FD2ED}" destId="{8750E6FD-DBF0-4B78-93EF-8A5360D20922}" srcOrd="0" destOrd="0" presId="urn:microsoft.com/office/officeart/2005/8/layout/pyramid2"/>
    <dgm:cxn modelId="{218E41E2-2F1B-4F42-AB52-03720E2C76D4}" srcId="{BC1C1EB2-2FE7-4E49-BC91-71E750E877B4}" destId="{E6DFC11B-1254-47A5-947A-9B1A896FD2ED}" srcOrd="1" destOrd="0" parTransId="{0C9C38B9-186E-4CDE-A4CA-E8113F2F5AAE}" sibTransId="{2F3A153F-625B-4F9B-AE12-57467E4D9298}"/>
    <dgm:cxn modelId="{6FFB14E1-A36D-4461-89A7-FA2EFED0E6CA}" type="presOf" srcId="{5D8D301F-8764-41AF-8A92-B9517B786ABC}" destId="{95A7BE14-FD27-483E-A0B4-C948C312EAE7}" srcOrd="0" destOrd="0" presId="urn:microsoft.com/office/officeart/2005/8/layout/pyramid2"/>
    <dgm:cxn modelId="{70275181-25E8-42EB-8708-0DD4738EE3DC}" srcId="{BC1C1EB2-2FE7-4E49-BC91-71E750E877B4}" destId="{B36D61ED-F3D2-4AF7-BE40-9D0D72FA8BF3}" srcOrd="2" destOrd="0" parTransId="{4DEB31AE-5FFE-4BBD-9EEF-68C40BAEE815}" sibTransId="{10BE4C13-6B00-43D2-8229-62912CA4A3B8}"/>
    <dgm:cxn modelId="{478ACDBE-4B30-458D-9976-A18F74D8F1F8}" type="presParOf" srcId="{6F22B93F-FE35-468D-98A3-6F8ECFA1D5CB}" destId="{3A3C77E2-6609-4915-B126-4FC6D80DD5B6}" srcOrd="0" destOrd="0" presId="urn:microsoft.com/office/officeart/2005/8/layout/pyramid2"/>
    <dgm:cxn modelId="{8B3F7E5B-8CE4-46B8-B325-F162366CEC31}" type="presParOf" srcId="{6F22B93F-FE35-468D-98A3-6F8ECFA1D5CB}" destId="{3005F411-8D11-40CB-A4DA-BC96AD2F6CC8}" srcOrd="1" destOrd="0" presId="urn:microsoft.com/office/officeart/2005/8/layout/pyramid2"/>
    <dgm:cxn modelId="{203234CD-CC9A-462E-B838-05073874895A}" type="presParOf" srcId="{3005F411-8D11-40CB-A4DA-BC96AD2F6CC8}" destId="{95A7BE14-FD27-483E-A0B4-C948C312EAE7}" srcOrd="0" destOrd="0" presId="urn:microsoft.com/office/officeart/2005/8/layout/pyramid2"/>
    <dgm:cxn modelId="{13DBAE12-5AB6-4836-8268-4BF502F18D2A}" type="presParOf" srcId="{3005F411-8D11-40CB-A4DA-BC96AD2F6CC8}" destId="{63710057-F1BB-42DC-A8CC-D101D6936B89}" srcOrd="1" destOrd="0" presId="urn:microsoft.com/office/officeart/2005/8/layout/pyramid2"/>
    <dgm:cxn modelId="{32C6353C-ED97-47FB-9600-E61A88B27237}" type="presParOf" srcId="{3005F411-8D11-40CB-A4DA-BC96AD2F6CC8}" destId="{8750E6FD-DBF0-4B78-93EF-8A5360D20922}" srcOrd="2" destOrd="0" presId="urn:microsoft.com/office/officeart/2005/8/layout/pyramid2"/>
    <dgm:cxn modelId="{49E37E42-74A6-4731-AA3F-935F27ED92C3}" type="presParOf" srcId="{3005F411-8D11-40CB-A4DA-BC96AD2F6CC8}" destId="{DB700A69-87DA-4A18-A7BA-C7C6CE4B965F}" srcOrd="3" destOrd="0" presId="urn:microsoft.com/office/officeart/2005/8/layout/pyramid2"/>
    <dgm:cxn modelId="{C5D41468-4743-4A80-96F2-D6F71AB3A389}" type="presParOf" srcId="{3005F411-8D11-40CB-A4DA-BC96AD2F6CC8}" destId="{E94014CC-3C3C-4486-A802-5AF2E7602C29}" srcOrd="4" destOrd="0" presId="urn:microsoft.com/office/officeart/2005/8/layout/pyramid2"/>
    <dgm:cxn modelId="{A6537577-79FA-43E7-9655-C0CF419F0A94}" type="presParOf" srcId="{3005F411-8D11-40CB-A4DA-BC96AD2F6CC8}" destId="{C58E5D56-AAE8-4EEC-9A26-DE7E87000288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5F866-E02F-402B-A40D-CAC3B61643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6753A5E-B1B5-4C22-94E3-645E68B7C2A0}">
      <dgm:prSet phldrT="[Text]"/>
      <dgm:spPr/>
      <dgm:t>
        <a:bodyPr/>
        <a:lstStyle/>
        <a:p>
          <a:r>
            <a:rPr lang="en-IN" dirty="0" smtClean="0"/>
            <a:t>PM’s National Council</a:t>
          </a:r>
          <a:endParaRPr lang="en-IN" dirty="0"/>
        </a:p>
      </dgm:t>
    </dgm:pt>
    <dgm:pt modelId="{32DF0EDD-84E6-47C6-A865-83509A52D1A1}" type="parTrans" cxnId="{FD0F6A14-0C68-4AC4-A93C-B033210F331D}">
      <dgm:prSet/>
      <dgm:spPr/>
      <dgm:t>
        <a:bodyPr/>
        <a:lstStyle/>
        <a:p>
          <a:endParaRPr lang="en-IN"/>
        </a:p>
      </dgm:t>
    </dgm:pt>
    <dgm:pt modelId="{6C7FC979-BBF7-42A2-A664-986EE240F31D}" type="sibTrans" cxnId="{FD0F6A14-0C68-4AC4-A93C-B033210F331D}">
      <dgm:prSet/>
      <dgm:spPr/>
      <dgm:t>
        <a:bodyPr/>
        <a:lstStyle/>
        <a:p>
          <a:endParaRPr lang="en-IN"/>
        </a:p>
      </dgm:t>
    </dgm:pt>
    <dgm:pt modelId="{C9BA08EF-5413-4B07-BB5B-C9878B60C695}">
      <dgm:prSet phldrT="[Text]"/>
      <dgm:spPr/>
      <dgm:t>
        <a:bodyPr/>
        <a:lstStyle/>
        <a:p>
          <a:r>
            <a:rPr lang="en-IN" dirty="0" smtClean="0"/>
            <a:t>National Skill Development Cooperation Board (NSDCB)</a:t>
          </a:r>
          <a:endParaRPr lang="en-IN" dirty="0"/>
        </a:p>
      </dgm:t>
    </dgm:pt>
    <dgm:pt modelId="{73CE7305-F3E8-427E-8CE6-B156AC7F17B5}" type="parTrans" cxnId="{E3F0B02F-1893-449C-A19C-2CE1DCDA90C6}">
      <dgm:prSet/>
      <dgm:spPr/>
      <dgm:t>
        <a:bodyPr/>
        <a:lstStyle/>
        <a:p>
          <a:endParaRPr lang="en-IN"/>
        </a:p>
      </dgm:t>
    </dgm:pt>
    <dgm:pt modelId="{28643650-6AD8-4B51-A42F-388B08AD57CB}" type="sibTrans" cxnId="{E3F0B02F-1893-449C-A19C-2CE1DCDA90C6}">
      <dgm:prSet/>
      <dgm:spPr/>
      <dgm:t>
        <a:bodyPr/>
        <a:lstStyle/>
        <a:p>
          <a:endParaRPr lang="en-IN"/>
        </a:p>
      </dgm:t>
    </dgm:pt>
    <dgm:pt modelId="{2960DAF1-66CC-43B4-B932-F96E1A0DF393}">
      <dgm:prSet phldrT="[Text]"/>
      <dgm:spPr/>
      <dgm:t>
        <a:bodyPr/>
        <a:lstStyle/>
        <a:p>
          <a:r>
            <a:rPr lang="en-IN" dirty="0" smtClean="0"/>
            <a:t>National Skill Development Corporation</a:t>
          </a:r>
          <a:endParaRPr lang="en-IN" dirty="0"/>
        </a:p>
      </dgm:t>
    </dgm:pt>
    <dgm:pt modelId="{77960EC3-C582-44B0-9C93-377FCB05473E}" type="parTrans" cxnId="{55B3BF25-E7D6-454C-8628-2CC36911A19E}">
      <dgm:prSet/>
      <dgm:spPr/>
      <dgm:t>
        <a:bodyPr/>
        <a:lstStyle/>
        <a:p>
          <a:endParaRPr lang="en-IN"/>
        </a:p>
      </dgm:t>
    </dgm:pt>
    <dgm:pt modelId="{D01F10FC-245E-4BF6-9A86-C6660615C040}" type="sibTrans" cxnId="{55B3BF25-E7D6-454C-8628-2CC36911A19E}">
      <dgm:prSet/>
      <dgm:spPr/>
      <dgm:t>
        <a:bodyPr/>
        <a:lstStyle/>
        <a:p>
          <a:endParaRPr lang="en-IN"/>
        </a:p>
      </dgm:t>
    </dgm:pt>
    <dgm:pt modelId="{AB4C89B5-CE08-44FB-9F6B-C4D2783E05A1}" type="pres">
      <dgm:prSet presAssocID="{81F5F866-E02F-402B-A40D-CAC3B61643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2BD951E-EE45-4209-A074-74E8F42B2D4C}" type="pres">
      <dgm:prSet presAssocID="{C6753A5E-B1B5-4C22-94E3-645E68B7C2A0}" presName="parentLin" presStyleCnt="0"/>
      <dgm:spPr/>
    </dgm:pt>
    <dgm:pt modelId="{820C7A7F-08AF-458B-859D-163780CF221C}" type="pres">
      <dgm:prSet presAssocID="{C6753A5E-B1B5-4C22-94E3-645E68B7C2A0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B4A91C4A-8803-49F0-B706-5FBE51DB7F32}" type="pres">
      <dgm:prSet presAssocID="{C6753A5E-B1B5-4C22-94E3-645E68B7C2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3BFA4A-1393-436E-84CC-BE2FBCE9FA59}" type="pres">
      <dgm:prSet presAssocID="{C6753A5E-B1B5-4C22-94E3-645E68B7C2A0}" presName="negativeSpace" presStyleCnt="0"/>
      <dgm:spPr/>
    </dgm:pt>
    <dgm:pt modelId="{311D2CC2-A4A2-4946-A839-716F2B74B5D2}" type="pres">
      <dgm:prSet presAssocID="{C6753A5E-B1B5-4C22-94E3-645E68B7C2A0}" presName="childText" presStyleLbl="conFgAcc1" presStyleIdx="0" presStyleCnt="3" custLinFactY="21370" custLinFactNeighborY="100000">
        <dgm:presLayoutVars>
          <dgm:bulletEnabled val="1"/>
        </dgm:presLayoutVars>
      </dgm:prSet>
      <dgm:spPr/>
    </dgm:pt>
    <dgm:pt modelId="{0F6B3152-FF29-4F2D-B4C2-C0564E936436}" type="pres">
      <dgm:prSet presAssocID="{6C7FC979-BBF7-42A2-A664-986EE240F31D}" presName="spaceBetweenRectangles" presStyleCnt="0"/>
      <dgm:spPr/>
    </dgm:pt>
    <dgm:pt modelId="{B263ED9F-76CF-489E-AD7D-F382345DFBAB}" type="pres">
      <dgm:prSet presAssocID="{C9BA08EF-5413-4B07-BB5B-C9878B60C695}" presName="parentLin" presStyleCnt="0"/>
      <dgm:spPr/>
    </dgm:pt>
    <dgm:pt modelId="{9C66B5AF-F57A-4873-A2DD-342EFEEDAE07}" type="pres">
      <dgm:prSet presAssocID="{C9BA08EF-5413-4B07-BB5B-C9878B60C695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197E6609-780E-431E-BF69-AC4CD47B7526}" type="pres">
      <dgm:prSet presAssocID="{C9BA08EF-5413-4B07-BB5B-C9878B60C6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9E349C-38F4-495B-B61B-E78464469EC6}" type="pres">
      <dgm:prSet presAssocID="{C9BA08EF-5413-4B07-BB5B-C9878B60C695}" presName="negativeSpace" presStyleCnt="0"/>
      <dgm:spPr/>
    </dgm:pt>
    <dgm:pt modelId="{1CC5EF42-B0C4-48C5-AC59-C5F389F033E0}" type="pres">
      <dgm:prSet presAssocID="{C9BA08EF-5413-4B07-BB5B-C9878B60C695}" presName="childText" presStyleLbl="conFgAcc1" presStyleIdx="1" presStyleCnt="3">
        <dgm:presLayoutVars>
          <dgm:bulletEnabled val="1"/>
        </dgm:presLayoutVars>
      </dgm:prSet>
      <dgm:spPr/>
    </dgm:pt>
    <dgm:pt modelId="{DAD0CC6F-6AC7-4718-A51D-0EFC82AB1501}" type="pres">
      <dgm:prSet presAssocID="{28643650-6AD8-4B51-A42F-388B08AD57CB}" presName="spaceBetweenRectangles" presStyleCnt="0"/>
      <dgm:spPr/>
    </dgm:pt>
    <dgm:pt modelId="{70F8E5E9-7CDD-4696-990D-49D638A2133C}" type="pres">
      <dgm:prSet presAssocID="{2960DAF1-66CC-43B4-B932-F96E1A0DF393}" presName="parentLin" presStyleCnt="0"/>
      <dgm:spPr/>
    </dgm:pt>
    <dgm:pt modelId="{67FCE216-390C-46F0-BC28-9CDC9E033C4F}" type="pres">
      <dgm:prSet presAssocID="{2960DAF1-66CC-43B4-B932-F96E1A0DF393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B7F52B3C-2019-4C73-9FB4-B1D531FD51E9}" type="pres">
      <dgm:prSet presAssocID="{2960DAF1-66CC-43B4-B932-F96E1A0DF3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B866B1-ECD7-4217-8943-DB8D2CCAC7A4}" type="pres">
      <dgm:prSet presAssocID="{2960DAF1-66CC-43B4-B932-F96E1A0DF393}" presName="negativeSpace" presStyleCnt="0"/>
      <dgm:spPr/>
    </dgm:pt>
    <dgm:pt modelId="{F0EDBE49-0D8A-4D6D-BBF4-CE6769B4E42B}" type="pres">
      <dgm:prSet presAssocID="{2960DAF1-66CC-43B4-B932-F96E1A0DF3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FA9C325-2800-4D23-B6E9-0780704DA2C2}" type="presOf" srcId="{C6753A5E-B1B5-4C22-94E3-645E68B7C2A0}" destId="{B4A91C4A-8803-49F0-B706-5FBE51DB7F32}" srcOrd="1" destOrd="0" presId="urn:microsoft.com/office/officeart/2005/8/layout/list1"/>
    <dgm:cxn modelId="{A56F6653-05CC-424B-8FB6-A2EB58EF92F9}" type="presOf" srcId="{2960DAF1-66CC-43B4-B932-F96E1A0DF393}" destId="{67FCE216-390C-46F0-BC28-9CDC9E033C4F}" srcOrd="0" destOrd="0" presId="urn:microsoft.com/office/officeart/2005/8/layout/list1"/>
    <dgm:cxn modelId="{E3F0B02F-1893-449C-A19C-2CE1DCDA90C6}" srcId="{81F5F866-E02F-402B-A40D-CAC3B6164376}" destId="{C9BA08EF-5413-4B07-BB5B-C9878B60C695}" srcOrd="1" destOrd="0" parTransId="{73CE7305-F3E8-427E-8CE6-B156AC7F17B5}" sibTransId="{28643650-6AD8-4B51-A42F-388B08AD57CB}"/>
    <dgm:cxn modelId="{882C93C7-80D8-4CA5-94C7-9A746982780D}" type="presOf" srcId="{C9BA08EF-5413-4B07-BB5B-C9878B60C695}" destId="{9C66B5AF-F57A-4873-A2DD-342EFEEDAE07}" srcOrd="0" destOrd="0" presId="urn:microsoft.com/office/officeart/2005/8/layout/list1"/>
    <dgm:cxn modelId="{55B3BF25-E7D6-454C-8628-2CC36911A19E}" srcId="{81F5F866-E02F-402B-A40D-CAC3B6164376}" destId="{2960DAF1-66CC-43B4-B932-F96E1A0DF393}" srcOrd="2" destOrd="0" parTransId="{77960EC3-C582-44B0-9C93-377FCB05473E}" sibTransId="{D01F10FC-245E-4BF6-9A86-C6660615C040}"/>
    <dgm:cxn modelId="{A1612B8D-0E04-4B54-B898-D7F7B44C288D}" type="presOf" srcId="{C6753A5E-B1B5-4C22-94E3-645E68B7C2A0}" destId="{820C7A7F-08AF-458B-859D-163780CF221C}" srcOrd="0" destOrd="0" presId="urn:microsoft.com/office/officeart/2005/8/layout/list1"/>
    <dgm:cxn modelId="{668E4ADC-DEB2-47CB-841C-5AA1228DEC37}" type="presOf" srcId="{C9BA08EF-5413-4B07-BB5B-C9878B60C695}" destId="{197E6609-780E-431E-BF69-AC4CD47B7526}" srcOrd="1" destOrd="0" presId="urn:microsoft.com/office/officeart/2005/8/layout/list1"/>
    <dgm:cxn modelId="{FD0F6A14-0C68-4AC4-A93C-B033210F331D}" srcId="{81F5F866-E02F-402B-A40D-CAC3B6164376}" destId="{C6753A5E-B1B5-4C22-94E3-645E68B7C2A0}" srcOrd="0" destOrd="0" parTransId="{32DF0EDD-84E6-47C6-A865-83509A52D1A1}" sibTransId="{6C7FC979-BBF7-42A2-A664-986EE240F31D}"/>
    <dgm:cxn modelId="{410A8BD4-1880-428E-8103-38B4C8914722}" type="presOf" srcId="{81F5F866-E02F-402B-A40D-CAC3B6164376}" destId="{AB4C89B5-CE08-44FB-9F6B-C4D2783E05A1}" srcOrd="0" destOrd="0" presId="urn:microsoft.com/office/officeart/2005/8/layout/list1"/>
    <dgm:cxn modelId="{ABDFCFC7-8A4F-4225-BE44-A47DBE2B0292}" type="presOf" srcId="{2960DAF1-66CC-43B4-B932-F96E1A0DF393}" destId="{B7F52B3C-2019-4C73-9FB4-B1D531FD51E9}" srcOrd="1" destOrd="0" presId="urn:microsoft.com/office/officeart/2005/8/layout/list1"/>
    <dgm:cxn modelId="{F47CABD3-23ED-4956-922D-3D2873B4ACF3}" type="presParOf" srcId="{AB4C89B5-CE08-44FB-9F6B-C4D2783E05A1}" destId="{E2BD951E-EE45-4209-A074-74E8F42B2D4C}" srcOrd="0" destOrd="0" presId="urn:microsoft.com/office/officeart/2005/8/layout/list1"/>
    <dgm:cxn modelId="{0C82F6BB-3BCD-461D-8CF1-F762628AC46D}" type="presParOf" srcId="{E2BD951E-EE45-4209-A074-74E8F42B2D4C}" destId="{820C7A7F-08AF-458B-859D-163780CF221C}" srcOrd="0" destOrd="0" presId="urn:microsoft.com/office/officeart/2005/8/layout/list1"/>
    <dgm:cxn modelId="{13211D11-B220-4165-88E8-439D6B11A2FE}" type="presParOf" srcId="{E2BD951E-EE45-4209-A074-74E8F42B2D4C}" destId="{B4A91C4A-8803-49F0-B706-5FBE51DB7F32}" srcOrd="1" destOrd="0" presId="urn:microsoft.com/office/officeart/2005/8/layout/list1"/>
    <dgm:cxn modelId="{935D2D6A-7546-48AA-9ED2-DE6997A6EAB3}" type="presParOf" srcId="{AB4C89B5-CE08-44FB-9F6B-C4D2783E05A1}" destId="{3B3BFA4A-1393-436E-84CC-BE2FBCE9FA59}" srcOrd="1" destOrd="0" presId="urn:microsoft.com/office/officeart/2005/8/layout/list1"/>
    <dgm:cxn modelId="{518EC303-737C-4855-88DE-1AE45E5CDCAE}" type="presParOf" srcId="{AB4C89B5-CE08-44FB-9F6B-C4D2783E05A1}" destId="{311D2CC2-A4A2-4946-A839-716F2B74B5D2}" srcOrd="2" destOrd="0" presId="urn:microsoft.com/office/officeart/2005/8/layout/list1"/>
    <dgm:cxn modelId="{77A0D56B-3BB0-47E7-B283-78794B564B64}" type="presParOf" srcId="{AB4C89B5-CE08-44FB-9F6B-C4D2783E05A1}" destId="{0F6B3152-FF29-4F2D-B4C2-C0564E936436}" srcOrd="3" destOrd="0" presId="urn:microsoft.com/office/officeart/2005/8/layout/list1"/>
    <dgm:cxn modelId="{9A6AF186-25B4-4210-8F7D-9786B9B0CDD1}" type="presParOf" srcId="{AB4C89B5-CE08-44FB-9F6B-C4D2783E05A1}" destId="{B263ED9F-76CF-489E-AD7D-F382345DFBAB}" srcOrd="4" destOrd="0" presId="urn:microsoft.com/office/officeart/2005/8/layout/list1"/>
    <dgm:cxn modelId="{E863F0FB-F302-455A-BA58-5EC32DB273C4}" type="presParOf" srcId="{B263ED9F-76CF-489E-AD7D-F382345DFBAB}" destId="{9C66B5AF-F57A-4873-A2DD-342EFEEDAE07}" srcOrd="0" destOrd="0" presId="urn:microsoft.com/office/officeart/2005/8/layout/list1"/>
    <dgm:cxn modelId="{EDE72C35-161C-4054-A4DD-8371343F825A}" type="presParOf" srcId="{B263ED9F-76CF-489E-AD7D-F382345DFBAB}" destId="{197E6609-780E-431E-BF69-AC4CD47B7526}" srcOrd="1" destOrd="0" presId="urn:microsoft.com/office/officeart/2005/8/layout/list1"/>
    <dgm:cxn modelId="{18DD6CF7-009B-49A4-B51C-53AB3DE98186}" type="presParOf" srcId="{AB4C89B5-CE08-44FB-9F6B-C4D2783E05A1}" destId="{4B9E349C-38F4-495B-B61B-E78464469EC6}" srcOrd="5" destOrd="0" presId="urn:microsoft.com/office/officeart/2005/8/layout/list1"/>
    <dgm:cxn modelId="{DA450B0B-9E50-443C-8FC1-E26F9F9C4285}" type="presParOf" srcId="{AB4C89B5-CE08-44FB-9F6B-C4D2783E05A1}" destId="{1CC5EF42-B0C4-48C5-AC59-C5F389F033E0}" srcOrd="6" destOrd="0" presId="urn:microsoft.com/office/officeart/2005/8/layout/list1"/>
    <dgm:cxn modelId="{00586843-330C-4E6C-ACF7-2422C3A29194}" type="presParOf" srcId="{AB4C89B5-CE08-44FB-9F6B-C4D2783E05A1}" destId="{DAD0CC6F-6AC7-4718-A51D-0EFC82AB1501}" srcOrd="7" destOrd="0" presId="urn:microsoft.com/office/officeart/2005/8/layout/list1"/>
    <dgm:cxn modelId="{99B6D550-B778-46B9-9DEF-D0A8F2EC7173}" type="presParOf" srcId="{AB4C89B5-CE08-44FB-9F6B-C4D2783E05A1}" destId="{70F8E5E9-7CDD-4696-990D-49D638A2133C}" srcOrd="8" destOrd="0" presId="urn:microsoft.com/office/officeart/2005/8/layout/list1"/>
    <dgm:cxn modelId="{4CFB74BE-20EF-4150-8066-0B64D748FB9A}" type="presParOf" srcId="{70F8E5E9-7CDD-4696-990D-49D638A2133C}" destId="{67FCE216-390C-46F0-BC28-9CDC9E033C4F}" srcOrd="0" destOrd="0" presId="urn:microsoft.com/office/officeart/2005/8/layout/list1"/>
    <dgm:cxn modelId="{23A91F97-EDAC-45D9-B794-AED151EBEBCB}" type="presParOf" srcId="{70F8E5E9-7CDD-4696-990D-49D638A2133C}" destId="{B7F52B3C-2019-4C73-9FB4-B1D531FD51E9}" srcOrd="1" destOrd="0" presId="urn:microsoft.com/office/officeart/2005/8/layout/list1"/>
    <dgm:cxn modelId="{E2018CAF-D3BB-4997-8B5F-4309E4614984}" type="presParOf" srcId="{AB4C89B5-CE08-44FB-9F6B-C4D2783E05A1}" destId="{4DB866B1-ECD7-4217-8943-DB8D2CCAC7A4}" srcOrd="9" destOrd="0" presId="urn:microsoft.com/office/officeart/2005/8/layout/list1"/>
    <dgm:cxn modelId="{6759B17C-6DA2-4419-AE71-8EF01F279CBF}" type="presParOf" srcId="{AB4C89B5-CE08-44FB-9F6B-C4D2783E05A1}" destId="{F0EDBE49-0D8A-4D6D-BBF4-CE6769B4E42B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1DBB2-4C30-4804-9A71-2AFF51A08C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04898D9-5981-46F2-B410-57A296B1305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N" sz="2400" dirty="0" smtClean="0"/>
            <a:t>Showing importance of soft skills in present employment scenario</a:t>
          </a:r>
          <a:endParaRPr lang="en-IN" sz="2400" dirty="0"/>
        </a:p>
      </dgm:t>
    </dgm:pt>
    <dgm:pt modelId="{4C25B1E5-3511-47AA-B1B0-8251262D1374}" type="parTrans" cxnId="{94395773-225C-4323-87FF-BEC720A87435}">
      <dgm:prSet/>
      <dgm:spPr/>
      <dgm:t>
        <a:bodyPr/>
        <a:lstStyle/>
        <a:p>
          <a:endParaRPr lang="en-IN"/>
        </a:p>
      </dgm:t>
    </dgm:pt>
    <dgm:pt modelId="{AE3C9317-3EE6-449F-8B75-AED6D605D67F}" type="sibTrans" cxnId="{94395773-225C-4323-87FF-BEC720A87435}">
      <dgm:prSet/>
      <dgm:spPr/>
      <dgm:t>
        <a:bodyPr/>
        <a:lstStyle/>
        <a:p>
          <a:endParaRPr lang="en-IN"/>
        </a:p>
      </dgm:t>
    </dgm:pt>
    <dgm:pt modelId="{0D7BEF03-D698-46F3-B2B1-2458EEC8FF97}">
      <dgm:prSet phldrT="[Text]" custT="1"/>
      <dgm:spPr/>
      <dgm:t>
        <a:bodyPr/>
        <a:lstStyle/>
        <a:p>
          <a:r>
            <a:rPr lang="en-IN" sz="2400" dirty="0" smtClean="0"/>
            <a:t>Industry perspective </a:t>
          </a:r>
          <a:endParaRPr lang="en-IN" sz="2400" dirty="0"/>
        </a:p>
      </dgm:t>
    </dgm:pt>
    <dgm:pt modelId="{A9C9D0F3-0A24-405C-AD25-8B44491C99EB}" type="parTrans" cxnId="{77A5E673-80B3-4C57-B982-6470D3869CB6}">
      <dgm:prSet/>
      <dgm:spPr/>
      <dgm:t>
        <a:bodyPr/>
        <a:lstStyle/>
        <a:p>
          <a:endParaRPr lang="en-IN"/>
        </a:p>
      </dgm:t>
    </dgm:pt>
    <dgm:pt modelId="{C15479DE-368E-4244-BCC3-AB873A02F90E}" type="sibTrans" cxnId="{77A5E673-80B3-4C57-B982-6470D3869CB6}">
      <dgm:prSet/>
      <dgm:spPr/>
      <dgm:t>
        <a:bodyPr/>
        <a:lstStyle/>
        <a:p>
          <a:endParaRPr lang="en-IN"/>
        </a:p>
      </dgm:t>
    </dgm:pt>
    <dgm:pt modelId="{8B020731-15A9-4E54-A951-D07E4A316C07}">
      <dgm:prSet phldrT="[Text]" custT="1"/>
      <dgm:spPr/>
      <dgm:t>
        <a:bodyPr/>
        <a:lstStyle/>
        <a:p>
          <a:r>
            <a:rPr lang="en-IN" sz="2400" dirty="0" smtClean="0"/>
            <a:t>Trainers and Trainees’ perspective</a:t>
          </a:r>
          <a:endParaRPr lang="en-IN" sz="2400" dirty="0"/>
        </a:p>
      </dgm:t>
    </dgm:pt>
    <dgm:pt modelId="{29BE9043-8003-46B4-A790-181177A8B110}" type="parTrans" cxnId="{81C4588D-D5B5-4E61-B53B-AEBC3FC1848E}">
      <dgm:prSet/>
      <dgm:spPr/>
      <dgm:t>
        <a:bodyPr/>
        <a:lstStyle/>
        <a:p>
          <a:endParaRPr lang="en-IN"/>
        </a:p>
      </dgm:t>
    </dgm:pt>
    <dgm:pt modelId="{CAE8049E-605C-4808-BB9C-70B911A465E0}" type="sibTrans" cxnId="{81C4588D-D5B5-4E61-B53B-AEBC3FC1848E}">
      <dgm:prSet/>
      <dgm:spPr/>
      <dgm:t>
        <a:bodyPr/>
        <a:lstStyle/>
        <a:p>
          <a:endParaRPr lang="en-IN"/>
        </a:p>
      </dgm:t>
    </dgm:pt>
    <dgm:pt modelId="{9A0C66F0-E3B1-4920-AA8A-83A29986D48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IN" sz="2400" dirty="0" smtClean="0"/>
            <a:t>Identify hurdles in soft skills                                                                                                                                                  training </a:t>
          </a:r>
          <a:r>
            <a:rPr lang="en-IN" sz="2000" dirty="0" smtClean="0"/>
            <a:t>	</a:t>
          </a:r>
          <a:endParaRPr lang="en-IN" sz="2000" dirty="0"/>
        </a:p>
      </dgm:t>
    </dgm:pt>
    <dgm:pt modelId="{A033BE77-1434-41F5-ABDF-556216A99DC8}" type="parTrans" cxnId="{0C595333-AC41-45F4-B96B-B784793BDB5F}">
      <dgm:prSet/>
      <dgm:spPr/>
      <dgm:t>
        <a:bodyPr/>
        <a:lstStyle/>
        <a:p>
          <a:endParaRPr lang="en-IN"/>
        </a:p>
      </dgm:t>
    </dgm:pt>
    <dgm:pt modelId="{6D6763D0-6FAC-47B1-867F-AF416C887C9D}" type="sibTrans" cxnId="{0C595333-AC41-45F4-B96B-B784793BDB5F}">
      <dgm:prSet/>
      <dgm:spPr/>
      <dgm:t>
        <a:bodyPr/>
        <a:lstStyle/>
        <a:p>
          <a:endParaRPr lang="en-IN"/>
        </a:p>
      </dgm:t>
    </dgm:pt>
    <dgm:pt modelId="{9640B8EA-B7B9-4F4B-AF36-1B99F55F26A1}">
      <dgm:prSet phldrT="[Text]" custT="1"/>
      <dgm:spPr/>
      <dgm:t>
        <a:bodyPr/>
        <a:lstStyle/>
        <a:p>
          <a:r>
            <a:rPr lang="en-IN" sz="2400" dirty="0" smtClean="0"/>
            <a:t>Demand side  </a:t>
          </a:r>
          <a:endParaRPr lang="en-IN" sz="2400" dirty="0"/>
        </a:p>
      </dgm:t>
    </dgm:pt>
    <dgm:pt modelId="{21282704-AAB6-4866-830B-764BA7E6FCBB}" type="parTrans" cxnId="{9A93830B-E468-4B02-A0B4-387912CEE3BF}">
      <dgm:prSet/>
      <dgm:spPr/>
      <dgm:t>
        <a:bodyPr/>
        <a:lstStyle/>
        <a:p>
          <a:endParaRPr lang="en-IN"/>
        </a:p>
      </dgm:t>
    </dgm:pt>
    <dgm:pt modelId="{8147BD2A-DF9B-45CA-BE5D-2AF94F5D9250}" type="sibTrans" cxnId="{9A93830B-E468-4B02-A0B4-387912CEE3BF}">
      <dgm:prSet/>
      <dgm:spPr/>
      <dgm:t>
        <a:bodyPr/>
        <a:lstStyle/>
        <a:p>
          <a:endParaRPr lang="en-IN"/>
        </a:p>
      </dgm:t>
    </dgm:pt>
    <dgm:pt modelId="{AA5C9012-13EF-4D42-9C71-EC532DF730D3}">
      <dgm:prSet phldrT="[Text]" custT="1"/>
      <dgm:spPr/>
      <dgm:t>
        <a:bodyPr/>
        <a:lstStyle/>
        <a:p>
          <a:r>
            <a:rPr lang="en-IN" sz="2400" dirty="0" smtClean="0"/>
            <a:t>Supply side </a:t>
          </a:r>
          <a:endParaRPr lang="en-IN" sz="2400" dirty="0"/>
        </a:p>
      </dgm:t>
    </dgm:pt>
    <dgm:pt modelId="{CABC3DFE-3A3B-4E83-8CF1-136EB6C4B53A}" type="parTrans" cxnId="{2F54C845-60BB-45BF-8B2F-8B1B4418E53C}">
      <dgm:prSet/>
      <dgm:spPr/>
      <dgm:t>
        <a:bodyPr/>
        <a:lstStyle/>
        <a:p>
          <a:endParaRPr lang="en-IN"/>
        </a:p>
      </dgm:t>
    </dgm:pt>
    <dgm:pt modelId="{9720E56A-B48F-43A1-BD8F-97C204091B14}" type="sibTrans" cxnId="{2F54C845-60BB-45BF-8B2F-8B1B4418E53C}">
      <dgm:prSet/>
      <dgm:spPr/>
      <dgm:t>
        <a:bodyPr/>
        <a:lstStyle/>
        <a:p>
          <a:endParaRPr lang="en-IN"/>
        </a:p>
      </dgm:t>
    </dgm:pt>
    <dgm:pt modelId="{DCCB3ECF-DCB6-43A5-A616-562F4D898037}">
      <dgm:prSet phldrT="[Text]" custT="1"/>
      <dgm:spPr/>
      <dgm:t>
        <a:bodyPr/>
        <a:lstStyle/>
        <a:p>
          <a:endParaRPr lang="en-IN" sz="2400" dirty="0"/>
        </a:p>
      </dgm:t>
    </dgm:pt>
    <dgm:pt modelId="{BD8621BF-7359-4230-881E-C75E7DF5A4D8}" type="parTrans" cxnId="{101D2A16-0CC2-4953-8AA2-8E2B948FAE8F}">
      <dgm:prSet/>
      <dgm:spPr/>
      <dgm:t>
        <a:bodyPr/>
        <a:lstStyle/>
        <a:p>
          <a:endParaRPr lang="en-IN"/>
        </a:p>
      </dgm:t>
    </dgm:pt>
    <dgm:pt modelId="{C8C4BA76-8757-4624-B678-CB4F60F71E7E}" type="sibTrans" cxnId="{101D2A16-0CC2-4953-8AA2-8E2B948FAE8F}">
      <dgm:prSet/>
      <dgm:spPr/>
      <dgm:t>
        <a:bodyPr/>
        <a:lstStyle/>
        <a:p>
          <a:endParaRPr lang="en-IN"/>
        </a:p>
      </dgm:t>
    </dgm:pt>
    <dgm:pt modelId="{E9AB8D0C-31C2-48E9-85EA-5AC79F3A21E9}" type="pres">
      <dgm:prSet presAssocID="{0421DBB2-4C30-4804-9A71-2AFF51A08C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217D7BC2-C57D-4C32-9B90-028E298ECD37}" type="pres">
      <dgm:prSet presAssocID="{A04898D9-5981-46F2-B410-57A296B1305A}" presName="linNode" presStyleCnt="0"/>
      <dgm:spPr/>
    </dgm:pt>
    <dgm:pt modelId="{E8B6B954-1359-428F-B7E8-AFA4FE8DBD3D}" type="pres">
      <dgm:prSet presAssocID="{A04898D9-5981-46F2-B410-57A296B1305A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3215DA-2C62-40AE-85CE-3035FDD5DC91}" type="pres">
      <dgm:prSet presAssocID="{A04898D9-5981-46F2-B410-57A296B1305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17B11C-3F42-4219-B6D8-D75099398536}" type="pres">
      <dgm:prSet presAssocID="{AE3C9317-3EE6-449F-8B75-AED6D605D67F}" presName="spacing" presStyleCnt="0"/>
      <dgm:spPr/>
    </dgm:pt>
    <dgm:pt modelId="{7D59F61A-ED5C-4F8B-BEDE-CF940407271B}" type="pres">
      <dgm:prSet presAssocID="{9A0C66F0-E3B1-4920-AA8A-83A29986D488}" presName="linNode" presStyleCnt="0"/>
      <dgm:spPr/>
    </dgm:pt>
    <dgm:pt modelId="{AC1F1E22-69FF-4CB9-948C-7EBFA4299D5A}" type="pres">
      <dgm:prSet presAssocID="{9A0C66F0-E3B1-4920-AA8A-83A29986D488}" presName="parentShp" presStyleLbl="node1" presStyleIdx="1" presStyleCnt="2" custLinFactNeighborY="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EFE0C3-0429-41FA-AC72-54CAFE83A064}" type="pres">
      <dgm:prSet presAssocID="{9A0C66F0-E3B1-4920-AA8A-83A29986D488}" presName="childShp" presStyleLbl="bgAccFollowNode1" presStyleIdx="1" presStyleCnt="2" custLinFactNeighborX="0" custLinFactNeighborY="2336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9FC3A4A-2960-4EAE-95F7-AB487BB93A66}" type="presOf" srcId="{9A0C66F0-E3B1-4920-AA8A-83A29986D488}" destId="{AC1F1E22-69FF-4CB9-948C-7EBFA4299D5A}" srcOrd="0" destOrd="0" presId="urn:microsoft.com/office/officeart/2005/8/layout/vList6"/>
    <dgm:cxn modelId="{2F54C845-60BB-45BF-8B2F-8B1B4418E53C}" srcId="{9A0C66F0-E3B1-4920-AA8A-83A29986D488}" destId="{AA5C9012-13EF-4D42-9C71-EC532DF730D3}" srcOrd="2" destOrd="0" parTransId="{CABC3DFE-3A3B-4E83-8CF1-136EB6C4B53A}" sibTransId="{9720E56A-B48F-43A1-BD8F-97C204091B14}"/>
    <dgm:cxn modelId="{6B8F346F-2F98-4B75-8BDA-30D619BC1F32}" type="presOf" srcId="{9640B8EA-B7B9-4F4B-AF36-1B99F55F26A1}" destId="{0FEFE0C3-0429-41FA-AC72-54CAFE83A064}" srcOrd="0" destOrd="1" presId="urn:microsoft.com/office/officeart/2005/8/layout/vList6"/>
    <dgm:cxn modelId="{5BF65238-68C5-4FF5-9692-AFC92C157387}" type="presOf" srcId="{8B020731-15A9-4E54-A951-D07E4A316C07}" destId="{B53215DA-2C62-40AE-85CE-3035FDD5DC91}" srcOrd="0" destOrd="1" presId="urn:microsoft.com/office/officeart/2005/8/layout/vList6"/>
    <dgm:cxn modelId="{77A5E673-80B3-4C57-B982-6470D3869CB6}" srcId="{A04898D9-5981-46F2-B410-57A296B1305A}" destId="{0D7BEF03-D698-46F3-B2B1-2458EEC8FF97}" srcOrd="0" destOrd="0" parTransId="{A9C9D0F3-0A24-405C-AD25-8B44491C99EB}" sibTransId="{C15479DE-368E-4244-BCC3-AB873A02F90E}"/>
    <dgm:cxn modelId="{2C15C1A6-4D39-45E4-B81D-8D57A47E581C}" type="presOf" srcId="{AA5C9012-13EF-4D42-9C71-EC532DF730D3}" destId="{0FEFE0C3-0429-41FA-AC72-54CAFE83A064}" srcOrd="0" destOrd="2" presId="urn:microsoft.com/office/officeart/2005/8/layout/vList6"/>
    <dgm:cxn modelId="{4415074F-675B-41EB-A6ED-180B27B40E4A}" type="presOf" srcId="{0421DBB2-4C30-4804-9A71-2AFF51A08C62}" destId="{E9AB8D0C-31C2-48E9-85EA-5AC79F3A21E9}" srcOrd="0" destOrd="0" presId="urn:microsoft.com/office/officeart/2005/8/layout/vList6"/>
    <dgm:cxn modelId="{94395773-225C-4323-87FF-BEC720A87435}" srcId="{0421DBB2-4C30-4804-9A71-2AFF51A08C62}" destId="{A04898D9-5981-46F2-B410-57A296B1305A}" srcOrd="0" destOrd="0" parTransId="{4C25B1E5-3511-47AA-B1B0-8251262D1374}" sibTransId="{AE3C9317-3EE6-449F-8B75-AED6D605D67F}"/>
    <dgm:cxn modelId="{718E1944-EAB1-4FCF-A0F6-979BCC539C50}" type="presOf" srcId="{0D7BEF03-D698-46F3-B2B1-2458EEC8FF97}" destId="{B53215DA-2C62-40AE-85CE-3035FDD5DC91}" srcOrd="0" destOrd="0" presId="urn:microsoft.com/office/officeart/2005/8/layout/vList6"/>
    <dgm:cxn modelId="{101D2A16-0CC2-4953-8AA2-8E2B948FAE8F}" srcId="{9A0C66F0-E3B1-4920-AA8A-83A29986D488}" destId="{DCCB3ECF-DCB6-43A5-A616-562F4D898037}" srcOrd="0" destOrd="0" parTransId="{BD8621BF-7359-4230-881E-C75E7DF5A4D8}" sibTransId="{C8C4BA76-8757-4624-B678-CB4F60F71E7E}"/>
    <dgm:cxn modelId="{DF86AB60-70FD-4885-BA2B-8958F8071B15}" type="presOf" srcId="{A04898D9-5981-46F2-B410-57A296B1305A}" destId="{E8B6B954-1359-428F-B7E8-AFA4FE8DBD3D}" srcOrd="0" destOrd="0" presId="urn:microsoft.com/office/officeart/2005/8/layout/vList6"/>
    <dgm:cxn modelId="{81C4588D-D5B5-4E61-B53B-AEBC3FC1848E}" srcId="{A04898D9-5981-46F2-B410-57A296B1305A}" destId="{8B020731-15A9-4E54-A951-D07E4A316C07}" srcOrd="1" destOrd="0" parTransId="{29BE9043-8003-46B4-A790-181177A8B110}" sibTransId="{CAE8049E-605C-4808-BB9C-70B911A465E0}"/>
    <dgm:cxn modelId="{C02976B7-3C8C-42CD-AF65-DCF2445AA75F}" type="presOf" srcId="{DCCB3ECF-DCB6-43A5-A616-562F4D898037}" destId="{0FEFE0C3-0429-41FA-AC72-54CAFE83A064}" srcOrd="0" destOrd="0" presId="urn:microsoft.com/office/officeart/2005/8/layout/vList6"/>
    <dgm:cxn modelId="{9A93830B-E468-4B02-A0B4-387912CEE3BF}" srcId="{9A0C66F0-E3B1-4920-AA8A-83A29986D488}" destId="{9640B8EA-B7B9-4F4B-AF36-1B99F55F26A1}" srcOrd="1" destOrd="0" parTransId="{21282704-AAB6-4866-830B-764BA7E6FCBB}" sibTransId="{8147BD2A-DF9B-45CA-BE5D-2AF94F5D9250}"/>
    <dgm:cxn modelId="{0C595333-AC41-45F4-B96B-B784793BDB5F}" srcId="{0421DBB2-4C30-4804-9A71-2AFF51A08C62}" destId="{9A0C66F0-E3B1-4920-AA8A-83A29986D488}" srcOrd="1" destOrd="0" parTransId="{A033BE77-1434-41F5-ABDF-556216A99DC8}" sibTransId="{6D6763D0-6FAC-47B1-867F-AF416C887C9D}"/>
    <dgm:cxn modelId="{AE72FA79-14E4-4AE8-A4D0-0176B92A47C8}" type="presParOf" srcId="{E9AB8D0C-31C2-48E9-85EA-5AC79F3A21E9}" destId="{217D7BC2-C57D-4C32-9B90-028E298ECD37}" srcOrd="0" destOrd="0" presId="urn:microsoft.com/office/officeart/2005/8/layout/vList6"/>
    <dgm:cxn modelId="{36E752C8-BE17-4F46-A6FA-E462430FEA45}" type="presParOf" srcId="{217D7BC2-C57D-4C32-9B90-028E298ECD37}" destId="{E8B6B954-1359-428F-B7E8-AFA4FE8DBD3D}" srcOrd="0" destOrd="0" presId="urn:microsoft.com/office/officeart/2005/8/layout/vList6"/>
    <dgm:cxn modelId="{B7D97892-F9D6-4A0B-A638-4FA8820730ED}" type="presParOf" srcId="{217D7BC2-C57D-4C32-9B90-028E298ECD37}" destId="{B53215DA-2C62-40AE-85CE-3035FDD5DC91}" srcOrd="1" destOrd="0" presId="urn:microsoft.com/office/officeart/2005/8/layout/vList6"/>
    <dgm:cxn modelId="{4FE068A8-377D-4FE2-9476-04D05B48B33C}" type="presParOf" srcId="{E9AB8D0C-31C2-48E9-85EA-5AC79F3A21E9}" destId="{0F17B11C-3F42-4219-B6D8-D75099398536}" srcOrd="1" destOrd="0" presId="urn:microsoft.com/office/officeart/2005/8/layout/vList6"/>
    <dgm:cxn modelId="{38FC611F-70F9-41F2-A6EB-AA8A35AA735C}" type="presParOf" srcId="{E9AB8D0C-31C2-48E9-85EA-5AC79F3A21E9}" destId="{7D59F61A-ED5C-4F8B-BEDE-CF940407271B}" srcOrd="2" destOrd="0" presId="urn:microsoft.com/office/officeart/2005/8/layout/vList6"/>
    <dgm:cxn modelId="{F62E1F94-611C-460F-9331-3A6054A6F1CB}" type="presParOf" srcId="{7D59F61A-ED5C-4F8B-BEDE-CF940407271B}" destId="{AC1F1E22-69FF-4CB9-948C-7EBFA4299D5A}" srcOrd="0" destOrd="0" presId="urn:microsoft.com/office/officeart/2005/8/layout/vList6"/>
    <dgm:cxn modelId="{1F5E285E-D952-44C1-8EAA-D18B1A37B78B}" type="presParOf" srcId="{7D59F61A-ED5C-4F8B-BEDE-CF940407271B}" destId="{0FEFE0C3-0429-41FA-AC72-54CAFE83A064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37CEE3-AE04-4866-AEA1-C20B1B66D52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D66167D-3603-4CB1-8FDE-4B7A1D4EF77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N" sz="2400" dirty="0" smtClean="0"/>
            <a:t>Identifying soft skills relevant to sectors being studied </a:t>
          </a:r>
          <a:endParaRPr lang="en-IN" sz="2400" dirty="0"/>
        </a:p>
      </dgm:t>
    </dgm:pt>
    <dgm:pt modelId="{9464C1E8-54E0-428C-8462-E5D50F7DBC65}" type="parTrans" cxnId="{91DF16B8-C145-4C7C-B1B0-C608DD29B8B9}">
      <dgm:prSet/>
      <dgm:spPr/>
      <dgm:t>
        <a:bodyPr/>
        <a:lstStyle/>
        <a:p>
          <a:endParaRPr lang="en-IN"/>
        </a:p>
      </dgm:t>
    </dgm:pt>
    <dgm:pt modelId="{617D259C-6656-4206-83AF-04511FD953D3}" type="sibTrans" cxnId="{91DF16B8-C145-4C7C-B1B0-C608DD29B8B9}">
      <dgm:prSet/>
      <dgm:spPr/>
      <dgm:t>
        <a:bodyPr/>
        <a:lstStyle/>
        <a:p>
          <a:endParaRPr lang="en-IN"/>
        </a:p>
      </dgm:t>
    </dgm:pt>
    <dgm:pt modelId="{436BAFC3-2913-468B-A30A-F6EFAD3F2A9B}">
      <dgm:prSet phldrT="[Text]" custT="1"/>
      <dgm:spPr/>
      <dgm:t>
        <a:bodyPr/>
        <a:lstStyle/>
        <a:p>
          <a:r>
            <a:rPr lang="en-IN" sz="2400" dirty="0" smtClean="0"/>
            <a:t>Sector specific skills </a:t>
          </a:r>
          <a:endParaRPr lang="en-IN" sz="2400" dirty="0"/>
        </a:p>
      </dgm:t>
    </dgm:pt>
    <dgm:pt modelId="{630FCAD6-1CD3-4951-9E96-73E95D262A41}" type="parTrans" cxnId="{382E1BF0-913B-4AB7-9623-19A5DFDFA457}">
      <dgm:prSet/>
      <dgm:spPr/>
      <dgm:t>
        <a:bodyPr/>
        <a:lstStyle/>
        <a:p>
          <a:endParaRPr lang="en-IN"/>
        </a:p>
      </dgm:t>
    </dgm:pt>
    <dgm:pt modelId="{69FE5A8F-1657-4E2D-B3E6-FEF7BE9340E4}" type="sibTrans" cxnId="{382E1BF0-913B-4AB7-9623-19A5DFDFA457}">
      <dgm:prSet/>
      <dgm:spPr/>
      <dgm:t>
        <a:bodyPr/>
        <a:lstStyle/>
        <a:p>
          <a:endParaRPr lang="en-IN"/>
        </a:p>
      </dgm:t>
    </dgm:pt>
    <dgm:pt modelId="{BDA019B1-4621-4345-9E77-80A96AD3F32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IN" sz="2400" dirty="0" smtClean="0"/>
            <a:t>Developing framework for soft skills training, measurement and assessment</a:t>
          </a:r>
          <a:endParaRPr lang="en-IN" sz="2400" dirty="0"/>
        </a:p>
      </dgm:t>
    </dgm:pt>
    <dgm:pt modelId="{A06E0853-636F-4DD1-90A8-24C99ADF9ACA}" type="parTrans" cxnId="{8BFD5569-55B7-4FFB-BD93-5BC018A64D3C}">
      <dgm:prSet/>
      <dgm:spPr/>
      <dgm:t>
        <a:bodyPr/>
        <a:lstStyle/>
        <a:p>
          <a:endParaRPr lang="en-IN"/>
        </a:p>
      </dgm:t>
    </dgm:pt>
    <dgm:pt modelId="{BC6C170E-25AA-4CF0-A534-4AAA8A430AAA}" type="sibTrans" cxnId="{8BFD5569-55B7-4FFB-BD93-5BC018A64D3C}">
      <dgm:prSet/>
      <dgm:spPr/>
      <dgm:t>
        <a:bodyPr/>
        <a:lstStyle/>
        <a:p>
          <a:endParaRPr lang="en-IN"/>
        </a:p>
      </dgm:t>
    </dgm:pt>
    <dgm:pt modelId="{E8210DE5-C9CC-4E66-89A4-DA43982873DD}">
      <dgm:prSet phldrT="[Text]" custT="1"/>
      <dgm:spPr/>
      <dgm:t>
        <a:bodyPr/>
        <a:lstStyle/>
        <a:p>
          <a:r>
            <a:rPr lang="en-IN" sz="2400" dirty="0" smtClean="0"/>
            <a:t>New initiatives </a:t>
          </a:r>
          <a:endParaRPr lang="en-IN" sz="2400" dirty="0"/>
        </a:p>
      </dgm:t>
    </dgm:pt>
    <dgm:pt modelId="{A18E4393-4B06-4A52-9077-312C7EFFC304}" type="parTrans" cxnId="{7658E23F-E035-4AF5-830D-7DFAA4C4FA0D}">
      <dgm:prSet/>
      <dgm:spPr/>
      <dgm:t>
        <a:bodyPr/>
        <a:lstStyle/>
        <a:p>
          <a:endParaRPr lang="en-IN"/>
        </a:p>
      </dgm:t>
    </dgm:pt>
    <dgm:pt modelId="{66FDD0AB-DE54-4F9F-B12E-495B086BEEB6}" type="sibTrans" cxnId="{7658E23F-E035-4AF5-830D-7DFAA4C4FA0D}">
      <dgm:prSet/>
      <dgm:spPr/>
      <dgm:t>
        <a:bodyPr/>
        <a:lstStyle/>
        <a:p>
          <a:endParaRPr lang="en-IN"/>
        </a:p>
      </dgm:t>
    </dgm:pt>
    <dgm:pt modelId="{A813EBCC-3B9A-4D8E-BD81-25287F4A71EE}">
      <dgm:prSet phldrT="[Text]" custT="1"/>
      <dgm:spPr/>
      <dgm:t>
        <a:bodyPr/>
        <a:lstStyle/>
        <a:p>
          <a:r>
            <a:rPr lang="en-IN" sz="2400" dirty="0" smtClean="0"/>
            <a:t>Incorporation in existing framework</a:t>
          </a:r>
          <a:endParaRPr lang="en-IN" sz="2400" dirty="0"/>
        </a:p>
      </dgm:t>
    </dgm:pt>
    <dgm:pt modelId="{78F2EA8B-148C-4B56-99D9-B172FBEE5E36}" type="parTrans" cxnId="{0AB98F96-B238-40DF-B2A8-8C45038A8173}">
      <dgm:prSet/>
      <dgm:spPr/>
      <dgm:t>
        <a:bodyPr/>
        <a:lstStyle/>
        <a:p>
          <a:endParaRPr lang="en-IN"/>
        </a:p>
      </dgm:t>
    </dgm:pt>
    <dgm:pt modelId="{A38BDD1F-FFD4-4227-8AF0-F2D99115E800}" type="sibTrans" cxnId="{0AB98F96-B238-40DF-B2A8-8C45038A8173}">
      <dgm:prSet/>
      <dgm:spPr/>
      <dgm:t>
        <a:bodyPr/>
        <a:lstStyle/>
        <a:p>
          <a:endParaRPr lang="en-IN"/>
        </a:p>
      </dgm:t>
    </dgm:pt>
    <dgm:pt modelId="{867E2548-C74C-4DAE-97A2-A59C3C19090A}">
      <dgm:prSet phldrT="[Text]" custT="1"/>
      <dgm:spPr/>
      <dgm:t>
        <a:bodyPr/>
        <a:lstStyle/>
        <a:p>
          <a:r>
            <a:rPr lang="en-IN" sz="2400" dirty="0" smtClean="0"/>
            <a:t>Desirable personality traits </a:t>
          </a:r>
          <a:endParaRPr lang="en-IN" sz="2400" dirty="0"/>
        </a:p>
      </dgm:t>
    </dgm:pt>
    <dgm:pt modelId="{7F07DEC0-A77B-4070-85E6-E67E7D221FE9}" type="parTrans" cxnId="{1ED2DFEC-0E7F-4530-8F03-5AEDEAE9E17C}">
      <dgm:prSet/>
      <dgm:spPr/>
      <dgm:t>
        <a:bodyPr/>
        <a:lstStyle/>
        <a:p>
          <a:endParaRPr lang="en-IN"/>
        </a:p>
      </dgm:t>
    </dgm:pt>
    <dgm:pt modelId="{4C2ECEBF-E5EA-4A28-9BF2-7BAA821350D8}" type="sibTrans" cxnId="{1ED2DFEC-0E7F-4530-8F03-5AEDEAE9E17C}">
      <dgm:prSet/>
      <dgm:spPr/>
      <dgm:t>
        <a:bodyPr/>
        <a:lstStyle/>
        <a:p>
          <a:endParaRPr lang="en-IN"/>
        </a:p>
      </dgm:t>
    </dgm:pt>
    <dgm:pt modelId="{66A74B62-2C36-4C27-9726-8C24107E7D99}" type="pres">
      <dgm:prSet presAssocID="{DA37CEE3-AE04-4866-AEA1-C20B1B66D52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8EC62679-EC19-4747-9C89-984FB7118000}" type="pres">
      <dgm:prSet presAssocID="{DD66167D-3603-4CB1-8FDE-4B7A1D4EF77B}" presName="linNode" presStyleCnt="0"/>
      <dgm:spPr/>
    </dgm:pt>
    <dgm:pt modelId="{BAF2AD38-66EF-4AEB-BD8C-54FF4ED9EF46}" type="pres">
      <dgm:prSet presAssocID="{DD66167D-3603-4CB1-8FDE-4B7A1D4EF77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909FCB-372E-4BA2-838B-4A64FCDF2954}" type="pres">
      <dgm:prSet presAssocID="{DD66167D-3603-4CB1-8FDE-4B7A1D4EF77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1EFF43-488F-4536-AEF0-5A7D337200EE}" type="pres">
      <dgm:prSet presAssocID="{617D259C-6656-4206-83AF-04511FD953D3}" presName="spacing" presStyleCnt="0"/>
      <dgm:spPr/>
    </dgm:pt>
    <dgm:pt modelId="{77AA702C-F93F-43B5-9990-86C4BC3B9232}" type="pres">
      <dgm:prSet presAssocID="{BDA019B1-4621-4345-9E77-80A96AD3F325}" presName="linNode" presStyleCnt="0"/>
      <dgm:spPr/>
    </dgm:pt>
    <dgm:pt modelId="{C8EEC5D8-E6A2-4247-891F-B226D16B8B41}" type="pres">
      <dgm:prSet presAssocID="{BDA019B1-4621-4345-9E77-80A96AD3F3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7FCCB77-B5DC-4312-BCB6-F34A71664D07}" type="pres">
      <dgm:prSet presAssocID="{BDA019B1-4621-4345-9E77-80A96AD3F32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E8CF808-A0DF-44E2-83F3-AEFD9D900805}" type="presOf" srcId="{BDA019B1-4621-4345-9E77-80A96AD3F325}" destId="{C8EEC5D8-E6A2-4247-891F-B226D16B8B41}" srcOrd="0" destOrd="0" presId="urn:microsoft.com/office/officeart/2005/8/layout/vList6"/>
    <dgm:cxn modelId="{7658E23F-E035-4AF5-830D-7DFAA4C4FA0D}" srcId="{BDA019B1-4621-4345-9E77-80A96AD3F325}" destId="{E8210DE5-C9CC-4E66-89A4-DA43982873DD}" srcOrd="0" destOrd="0" parTransId="{A18E4393-4B06-4A52-9077-312C7EFFC304}" sibTransId="{66FDD0AB-DE54-4F9F-B12E-495B086BEEB6}"/>
    <dgm:cxn modelId="{0AB98F96-B238-40DF-B2A8-8C45038A8173}" srcId="{BDA019B1-4621-4345-9E77-80A96AD3F325}" destId="{A813EBCC-3B9A-4D8E-BD81-25287F4A71EE}" srcOrd="1" destOrd="0" parTransId="{78F2EA8B-148C-4B56-99D9-B172FBEE5E36}" sibTransId="{A38BDD1F-FFD4-4227-8AF0-F2D99115E800}"/>
    <dgm:cxn modelId="{91DF16B8-C145-4C7C-B1B0-C608DD29B8B9}" srcId="{DA37CEE3-AE04-4866-AEA1-C20B1B66D523}" destId="{DD66167D-3603-4CB1-8FDE-4B7A1D4EF77B}" srcOrd="0" destOrd="0" parTransId="{9464C1E8-54E0-428C-8462-E5D50F7DBC65}" sibTransId="{617D259C-6656-4206-83AF-04511FD953D3}"/>
    <dgm:cxn modelId="{6FB3B860-D9FA-4144-9E01-3996376E72F8}" type="presOf" srcId="{DA37CEE3-AE04-4866-AEA1-C20B1B66D523}" destId="{66A74B62-2C36-4C27-9726-8C24107E7D99}" srcOrd="0" destOrd="0" presId="urn:microsoft.com/office/officeart/2005/8/layout/vList6"/>
    <dgm:cxn modelId="{0358D6B2-2C7D-4BE1-81AE-60BEE84639FF}" type="presOf" srcId="{A813EBCC-3B9A-4D8E-BD81-25287F4A71EE}" destId="{57FCCB77-B5DC-4312-BCB6-F34A71664D07}" srcOrd="0" destOrd="1" presId="urn:microsoft.com/office/officeart/2005/8/layout/vList6"/>
    <dgm:cxn modelId="{59F09BA1-CEF0-45EC-8BC9-3200DE04730C}" type="presOf" srcId="{E8210DE5-C9CC-4E66-89A4-DA43982873DD}" destId="{57FCCB77-B5DC-4312-BCB6-F34A71664D07}" srcOrd="0" destOrd="0" presId="urn:microsoft.com/office/officeart/2005/8/layout/vList6"/>
    <dgm:cxn modelId="{5C7221B2-B60C-4FA7-B428-BF24895AF3D5}" type="presOf" srcId="{867E2548-C74C-4DAE-97A2-A59C3C19090A}" destId="{40909FCB-372E-4BA2-838B-4A64FCDF2954}" srcOrd="0" destOrd="0" presId="urn:microsoft.com/office/officeart/2005/8/layout/vList6"/>
    <dgm:cxn modelId="{0B396141-3FA5-4B75-9A85-A835B451A529}" type="presOf" srcId="{436BAFC3-2913-468B-A30A-F6EFAD3F2A9B}" destId="{40909FCB-372E-4BA2-838B-4A64FCDF2954}" srcOrd="0" destOrd="1" presId="urn:microsoft.com/office/officeart/2005/8/layout/vList6"/>
    <dgm:cxn modelId="{382E1BF0-913B-4AB7-9623-19A5DFDFA457}" srcId="{DD66167D-3603-4CB1-8FDE-4B7A1D4EF77B}" destId="{436BAFC3-2913-468B-A30A-F6EFAD3F2A9B}" srcOrd="1" destOrd="0" parTransId="{630FCAD6-1CD3-4951-9E96-73E95D262A41}" sibTransId="{69FE5A8F-1657-4E2D-B3E6-FEF7BE9340E4}"/>
    <dgm:cxn modelId="{1ED2DFEC-0E7F-4530-8F03-5AEDEAE9E17C}" srcId="{DD66167D-3603-4CB1-8FDE-4B7A1D4EF77B}" destId="{867E2548-C74C-4DAE-97A2-A59C3C19090A}" srcOrd="0" destOrd="0" parTransId="{7F07DEC0-A77B-4070-85E6-E67E7D221FE9}" sibTransId="{4C2ECEBF-E5EA-4A28-9BF2-7BAA821350D8}"/>
    <dgm:cxn modelId="{8BFD5569-55B7-4FFB-BD93-5BC018A64D3C}" srcId="{DA37CEE3-AE04-4866-AEA1-C20B1B66D523}" destId="{BDA019B1-4621-4345-9E77-80A96AD3F325}" srcOrd="1" destOrd="0" parTransId="{A06E0853-636F-4DD1-90A8-24C99ADF9ACA}" sibTransId="{BC6C170E-25AA-4CF0-A534-4AAA8A430AAA}"/>
    <dgm:cxn modelId="{2889E636-F6A8-42A9-B9E2-903DD264C327}" type="presOf" srcId="{DD66167D-3603-4CB1-8FDE-4B7A1D4EF77B}" destId="{BAF2AD38-66EF-4AEB-BD8C-54FF4ED9EF46}" srcOrd="0" destOrd="0" presId="urn:microsoft.com/office/officeart/2005/8/layout/vList6"/>
    <dgm:cxn modelId="{D6DE7DD4-F2DD-44EB-9FD7-2BC321338203}" type="presParOf" srcId="{66A74B62-2C36-4C27-9726-8C24107E7D99}" destId="{8EC62679-EC19-4747-9C89-984FB7118000}" srcOrd="0" destOrd="0" presId="urn:microsoft.com/office/officeart/2005/8/layout/vList6"/>
    <dgm:cxn modelId="{4D667680-E5B0-4226-9BAF-7F0479943B5A}" type="presParOf" srcId="{8EC62679-EC19-4747-9C89-984FB7118000}" destId="{BAF2AD38-66EF-4AEB-BD8C-54FF4ED9EF46}" srcOrd="0" destOrd="0" presId="urn:microsoft.com/office/officeart/2005/8/layout/vList6"/>
    <dgm:cxn modelId="{D34E07F2-6E97-4B47-89D9-6A253B2CB21B}" type="presParOf" srcId="{8EC62679-EC19-4747-9C89-984FB7118000}" destId="{40909FCB-372E-4BA2-838B-4A64FCDF2954}" srcOrd="1" destOrd="0" presId="urn:microsoft.com/office/officeart/2005/8/layout/vList6"/>
    <dgm:cxn modelId="{F8EFF901-68CE-41A0-B0CD-4516C63D7561}" type="presParOf" srcId="{66A74B62-2C36-4C27-9726-8C24107E7D99}" destId="{D41EFF43-488F-4536-AEF0-5A7D337200EE}" srcOrd="1" destOrd="0" presId="urn:microsoft.com/office/officeart/2005/8/layout/vList6"/>
    <dgm:cxn modelId="{122BC3C9-A3D5-4BC5-A66A-7238B3B009B3}" type="presParOf" srcId="{66A74B62-2C36-4C27-9726-8C24107E7D99}" destId="{77AA702C-F93F-43B5-9990-86C4BC3B9232}" srcOrd="2" destOrd="0" presId="urn:microsoft.com/office/officeart/2005/8/layout/vList6"/>
    <dgm:cxn modelId="{3416D4A8-6E3E-4553-8F5F-C38EFFDC93DB}" type="presParOf" srcId="{77AA702C-F93F-43B5-9990-86C4BC3B9232}" destId="{C8EEC5D8-E6A2-4247-891F-B226D16B8B41}" srcOrd="0" destOrd="0" presId="urn:microsoft.com/office/officeart/2005/8/layout/vList6"/>
    <dgm:cxn modelId="{6C55AA75-8BA1-4047-9DAB-CB8CE0980E80}" type="presParOf" srcId="{77AA702C-F93F-43B5-9990-86C4BC3B9232}" destId="{57FCCB77-B5DC-4312-BCB6-F34A71664D07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6F121F-EFBB-4936-944F-57193AF0D9B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FD15D1B-3CEA-4D03-AFE3-379C5817E542}">
      <dgm:prSet phldrT="[Text]"/>
      <dgm:spPr/>
      <dgm:t>
        <a:bodyPr/>
        <a:lstStyle/>
        <a:p>
          <a:r>
            <a:rPr lang="en-IN" dirty="0" smtClean="0"/>
            <a:t>Literature Review</a:t>
          </a:r>
          <a:br>
            <a:rPr lang="en-IN" dirty="0" smtClean="0"/>
          </a:br>
          <a:r>
            <a:rPr lang="en-IN" dirty="0" smtClean="0"/>
            <a:t>-existing frameworks</a:t>
          </a:r>
          <a:br>
            <a:rPr lang="en-IN" dirty="0" smtClean="0"/>
          </a:br>
          <a:r>
            <a:rPr lang="en-IN" dirty="0" smtClean="0"/>
            <a:t>-need for development</a:t>
          </a:r>
          <a:br>
            <a:rPr lang="en-IN" dirty="0" smtClean="0"/>
          </a:br>
          <a:r>
            <a:rPr lang="en-IN" dirty="0" smtClean="0"/>
            <a:t>-  skill sets </a:t>
          </a:r>
          <a:endParaRPr lang="en-IN" dirty="0"/>
        </a:p>
      </dgm:t>
    </dgm:pt>
    <dgm:pt modelId="{B7FD7E37-749B-48EA-883A-9564986D6938}" type="parTrans" cxnId="{61914C7A-F928-4934-88F4-5D83A2D724F0}">
      <dgm:prSet/>
      <dgm:spPr/>
      <dgm:t>
        <a:bodyPr/>
        <a:lstStyle/>
        <a:p>
          <a:endParaRPr lang="en-IN"/>
        </a:p>
      </dgm:t>
    </dgm:pt>
    <dgm:pt modelId="{844D1048-08C8-4A86-9810-54E4B56D37A2}" type="sibTrans" cxnId="{61914C7A-F928-4934-88F4-5D83A2D724F0}">
      <dgm:prSet/>
      <dgm:spPr/>
      <dgm:t>
        <a:bodyPr/>
        <a:lstStyle/>
        <a:p>
          <a:endParaRPr lang="en-IN"/>
        </a:p>
      </dgm:t>
    </dgm:pt>
    <dgm:pt modelId="{A6ECBEDF-0E07-4629-869F-8F32BAF4A806}">
      <dgm:prSet phldrT="[Text]"/>
      <dgm:spPr/>
      <dgm:t>
        <a:bodyPr/>
        <a:lstStyle/>
        <a:p>
          <a:r>
            <a:rPr lang="en-IN" dirty="0" smtClean="0"/>
            <a:t>Field Visits</a:t>
          </a:r>
          <a:br>
            <a:rPr lang="en-IN" dirty="0" smtClean="0"/>
          </a:br>
          <a:r>
            <a:rPr lang="en-IN" dirty="0" smtClean="0"/>
            <a:t>-training centres</a:t>
          </a:r>
          <a:br>
            <a:rPr lang="en-IN" dirty="0" smtClean="0"/>
          </a:br>
          <a:r>
            <a:rPr lang="en-IN" dirty="0" smtClean="0"/>
            <a:t>-industry visits </a:t>
          </a:r>
          <a:endParaRPr lang="en-IN" dirty="0"/>
        </a:p>
      </dgm:t>
    </dgm:pt>
    <dgm:pt modelId="{9EC200A2-CBBD-49D1-ACBB-2831144725A8}" type="parTrans" cxnId="{007A29AF-9027-44BB-815D-E05ACDA62D0E}">
      <dgm:prSet/>
      <dgm:spPr/>
      <dgm:t>
        <a:bodyPr/>
        <a:lstStyle/>
        <a:p>
          <a:endParaRPr lang="en-IN"/>
        </a:p>
      </dgm:t>
    </dgm:pt>
    <dgm:pt modelId="{14CF3022-31F7-4FDC-B4A0-227F1BF2E524}" type="sibTrans" cxnId="{007A29AF-9027-44BB-815D-E05ACDA62D0E}">
      <dgm:prSet/>
      <dgm:spPr/>
      <dgm:t>
        <a:bodyPr/>
        <a:lstStyle/>
        <a:p>
          <a:endParaRPr lang="en-IN"/>
        </a:p>
      </dgm:t>
    </dgm:pt>
    <dgm:pt modelId="{72469553-81A2-445C-9B6E-F640B736AD2C}">
      <dgm:prSet phldrT="[Text]"/>
      <dgm:spPr/>
      <dgm:t>
        <a:bodyPr/>
        <a:lstStyle/>
        <a:p>
          <a:r>
            <a:rPr lang="en-IN" dirty="0" smtClean="0"/>
            <a:t>Survey</a:t>
          </a:r>
          <a:br>
            <a:rPr lang="en-IN" dirty="0" smtClean="0"/>
          </a:br>
          <a:r>
            <a:rPr lang="en-IN" dirty="0" smtClean="0"/>
            <a:t>-job search sites</a:t>
          </a:r>
          <a:br>
            <a:rPr lang="en-IN" dirty="0" smtClean="0"/>
          </a:br>
          <a:r>
            <a:rPr lang="en-IN" dirty="0" smtClean="0"/>
            <a:t>-industry</a:t>
          </a:r>
          <a:br>
            <a:rPr lang="en-IN" dirty="0" smtClean="0"/>
          </a:br>
          <a:r>
            <a:rPr lang="en-IN" dirty="0" smtClean="0"/>
            <a:t>-trainers</a:t>
          </a:r>
          <a:br>
            <a:rPr lang="en-IN" dirty="0" smtClean="0"/>
          </a:br>
          <a:r>
            <a:rPr lang="en-IN" dirty="0" smtClean="0"/>
            <a:t>-students </a:t>
          </a:r>
          <a:endParaRPr lang="en-IN" dirty="0"/>
        </a:p>
      </dgm:t>
    </dgm:pt>
    <dgm:pt modelId="{841B188C-8AF8-430A-BD4D-3AFB009110C7}" type="parTrans" cxnId="{CD6509DB-B806-492E-830A-35E4AD5F56C4}">
      <dgm:prSet/>
      <dgm:spPr/>
      <dgm:t>
        <a:bodyPr/>
        <a:lstStyle/>
        <a:p>
          <a:endParaRPr lang="en-IN"/>
        </a:p>
      </dgm:t>
    </dgm:pt>
    <dgm:pt modelId="{B22FC2BE-E25F-44A5-9F13-812AB9D01580}" type="sibTrans" cxnId="{CD6509DB-B806-492E-830A-35E4AD5F56C4}">
      <dgm:prSet/>
      <dgm:spPr/>
      <dgm:t>
        <a:bodyPr/>
        <a:lstStyle/>
        <a:p>
          <a:endParaRPr lang="en-IN"/>
        </a:p>
      </dgm:t>
    </dgm:pt>
    <dgm:pt modelId="{E75257EA-22DD-4AE1-9AA3-B772B8E60118}">
      <dgm:prSet phldrT="[Text]"/>
      <dgm:spPr/>
      <dgm:t>
        <a:bodyPr/>
        <a:lstStyle/>
        <a:p>
          <a:r>
            <a:rPr lang="en-IN" dirty="0" smtClean="0"/>
            <a:t>Meetings with and interviews of experts in the field </a:t>
          </a:r>
          <a:endParaRPr lang="en-IN" dirty="0"/>
        </a:p>
      </dgm:t>
    </dgm:pt>
    <dgm:pt modelId="{0E4266EF-5129-48B4-8796-18F4D2A4210B}" type="parTrans" cxnId="{4BD13489-48D5-475B-9AFD-537D7265706C}">
      <dgm:prSet/>
      <dgm:spPr/>
      <dgm:t>
        <a:bodyPr/>
        <a:lstStyle/>
        <a:p>
          <a:endParaRPr lang="en-IN"/>
        </a:p>
      </dgm:t>
    </dgm:pt>
    <dgm:pt modelId="{E42B9720-DF12-448A-B936-4D81A5D3ACD4}" type="sibTrans" cxnId="{4BD13489-48D5-475B-9AFD-537D7265706C}">
      <dgm:prSet/>
      <dgm:spPr/>
      <dgm:t>
        <a:bodyPr/>
        <a:lstStyle/>
        <a:p>
          <a:endParaRPr lang="en-IN"/>
        </a:p>
      </dgm:t>
    </dgm:pt>
    <dgm:pt modelId="{EAF06944-15F7-48BD-927D-1A5011D5A830}" type="pres">
      <dgm:prSet presAssocID="{CF6F121F-EFBB-4936-944F-57193AF0D9B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557577-EB8D-40B8-BEFE-4BE70477B204}" type="pres">
      <dgm:prSet presAssocID="{CF6F121F-EFBB-4936-944F-57193AF0D9BF}" presName="axisShape" presStyleLbl="bgShp" presStyleIdx="0" presStyleCnt="1"/>
      <dgm:spPr/>
    </dgm:pt>
    <dgm:pt modelId="{31FD1B88-6FA7-4B79-A4B0-7A119F914005}" type="pres">
      <dgm:prSet presAssocID="{CF6F121F-EFBB-4936-944F-57193AF0D9BF}" presName="rect1" presStyleLbl="node1" presStyleIdx="0" presStyleCnt="4" custScaleX="120364" custScaleY="109141" custLinFactNeighborX="-37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DC555A-F66D-4C6F-A9F8-BCB5F917F96C}" type="pres">
      <dgm:prSet presAssocID="{CF6F121F-EFBB-4936-944F-57193AF0D9BF}" presName="rect2" presStyleLbl="node1" presStyleIdx="1" presStyleCnt="4" custScaleX="106643" custScaleY="107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3960B2-3C90-4E07-98D9-0F5317E10192}" type="pres">
      <dgm:prSet presAssocID="{CF6F121F-EFBB-4936-944F-57193AF0D9BF}" presName="rect3" presStyleLbl="node1" presStyleIdx="2" presStyleCnt="4" custScaleX="114284" custScaleY="112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8AF06F-4F96-46DE-B0CD-26A44D9C3F9A}" type="pres">
      <dgm:prSet presAssocID="{CF6F121F-EFBB-4936-944F-57193AF0D9BF}" presName="rect4" presStyleLbl="node1" presStyleIdx="3" presStyleCnt="4" custScaleX="109683" custScaleY="112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0C10AA5-C40C-4936-951A-7BE436041494}" type="presOf" srcId="{AFD15D1B-3CEA-4D03-AFE3-379C5817E542}" destId="{31FD1B88-6FA7-4B79-A4B0-7A119F914005}" srcOrd="0" destOrd="0" presId="urn:microsoft.com/office/officeart/2005/8/layout/matrix2"/>
    <dgm:cxn modelId="{2484F482-8906-4AB1-AFAF-7FA0E180FE34}" type="presOf" srcId="{E75257EA-22DD-4AE1-9AA3-B772B8E60118}" destId="{E78AF06F-4F96-46DE-B0CD-26A44D9C3F9A}" srcOrd="0" destOrd="0" presId="urn:microsoft.com/office/officeart/2005/8/layout/matrix2"/>
    <dgm:cxn modelId="{E7FACAD1-C022-4B97-B2BA-D55868DFD244}" type="presOf" srcId="{72469553-81A2-445C-9B6E-F640B736AD2C}" destId="{FF3960B2-3C90-4E07-98D9-0F5317E10192}" srcOrd="0" destOrd="0" presId="urn:microsoft.com/office/officeart/2005/8/layout/matrix2"/>
    <dgm:cxn modelId="{4BD13489-48D5-475B-9AFD-537D7265706C}" srcId="{CF6F121F-EFBB-4936-944F-57193AF0D9BF}" destId="{E75257EA-22DD-4AE1-9AA3-B772B8E60118}" srcOrd="3" destOrd="0" parTransId="{0E4266EF-5129-48B4-8796-18F4D2A4210B}" sibTransId="{E42B9720-DF12-448A-B936-4D81A5D3ACD4}"/>
    <dgm:cxn modelId="{1CF6B897-67BC-464D-93FA-152A6707383E}" type="presOf" srcId="{CF6F121F-EFBB-4936-944F-57193AF0D9BF}" destId="{EAF06944-15F7-48BD-927D-1A5011D5A830}" srcOrd="0" destOrd="0" presId="urn:microsoft.com/office/officeart/2005/8/layout/matrix2"/>
    <dgm:cxn modelId="{007A29AF-9027-44BB-815D-E05ACDA62D0E}" srcId="{CF6F121F-EFBB-4936-944F-57193AF0D9BF}" destId="{A6ECBEDF-0E07-4629-869F-8F32BAF4A806}" srcOrd="1" destOrd="0" parTransId="{9EC200A2-CBBD-49D1-ACBB-2831144725A8}" sibTransId="{14CF3022-31F7-4FDC-B4A0-227F1BF2E524}"/>
    <dgm:cxn modelId="{61914C7A-F928-4934-88F4-5D83A2D724F0}" srcId="{CF6F121F-EFBB-4936-944F-57193AF0D9BF}" destId="{AFD15D1B-3CEA-4D03-AFE3-379C5817E542}" srcOrd="0" destOrd="0" parTransId="{B7FD7E37-749B-48EA-883A-9564986D6938}" sibTransId="{844D1048-08C8-4A86-9810-54E4B56D37A2}"/>
    <dgm:cxn modelId="{CD6509DB-B806-492E-830A-35E4AD5F56C4}" srcId="{CF6F121F-EFBB-4936-944F-57193AF0D9BF}" destId="{72469553-81A2-445C-9B6E-F640B736AD2C}" srcOrd="2" destOrd="0" parTransId="{841B188C-8AF8-430A-BD4D-3AFB009110C7}" sibTransId="{B22FC2BE-E25F-44A5-9F13-812AB9D01580}"/>
    <dgm:cxn modelId="{0C3FB5DD-D441-4F2A-80B3-9E1347D45187}" type="presOf" srcId="{A6ECBEDF-0E07-4629-869F-8F32BAF4A806}" destId="{1FDC555A-F66D-4C6F-A9F8-BCB5F917F96C}" srcOrd="0" destOrd="0" presId="urn:microsoft.com/office/officeart/2005/8/layout/matrix2"/>
    <dgm:cxn modelId="{8F8B7739-5241-47E5-9519-E2C546501DC5}" type="presParOf" srcId="{EAF06944-15F7-48BD-927D-1A5011D5A830}" destId="{2F557577-EB8D-40B8-BEFE-4BE70477B204}" srcOrd="0" destOrd="0" presId="urn:microsoft.com/office/officeart/2005/8/layout/matrix2"/>
    <dgm:cxn modelId="{F711DA72-3E6B-4034-B1B3-C4C972EDAC2F}" type="presParOf" srcId="{EAF06944-15F7-48BD-927D-1A5011D5A830}" destId="{31FD1B88-6FA7-4B79-A4B0-7A119F914005}" srcOrd="1" destOrd="0" presId="urn:microsoft.com/office/officeart/2005/8/layout/matrix2"/>
    <dgm:cxn modelId="{92925AC5-0C8D-4C0F-9B3A-B76DDAB593CD}" type="presParOf" srcId="{EAF06944-15F7-48BD-927D-1A5011D5A830}" destId="{1FDC555A-F66D-4C6F-A9F8-BCB5F917F96C}" srcOrd="2" destOrd="0" presId="urn:microsoft.com/office/officeart/2005/8/layout/matrix2"/>
    <dgm:cxn modelId="{F2750B92-6DF9-4F01-BCB2-F632C567A738}" type="presParOf" srcId="{EAF06944-15F7-48BD-927D-1A5011D5A830}" destId="{FF3960B2-3C90-4E07-98D9-0F5317E10192}" srcOrd="3" destOrd="0" presId="urn:microsoft.com/office/officeart/2005/8/layout/matrix2"/>
    <dgm:cxn modelId="{3B6DBB30-C63C-44AA-8071-724E6FA6C2A3}" type="presParOf" srcId="{EAF06944-15F7-48BD-927D-1A5011D5A830}" destId="{E78AF06F-4F96-46DE-B0CD-26A44D9C3F9A}" srcOrd="4" destOrd="0" presId="urn:microsoft.com/office/officeart/2005/8/layout/matrix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6F1F7D-CB17-4BF8-A979-C88CB9A39F5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7802FF7-D9DD-4ADC-9A1C-8066E7BB877B}">
      <dgm:prSet phldrT="[Text]"/>
      <dgm:spPr/>
      <dgm:t>
        <a:bodyPr/>
        <a:lstStyle/>
        <a:p>
          <a:r>
            <a:rPr lang="en-IN" dirty="0" smtClean="0"/>
            <a:t>Innovative Curriculum</a:t>
          </a:r>
          <a:endParaRPr lang="en-IN" dirty="0"/>
        </a:p>
      </dgm:t>
    </dgm:pt>
    <dgm:pt modelId="{A7E19876-871B-479D-B3B4-51637459BB0D}" type="parTrans" cxnId="{1CB6CBCA-54E5-4AB0-A04C-C7827E787A96}">
      <dgm:prSet/>
      <dgm:spPr/>
      <dgm:t>
        <a:bodyPr/>
        <a:lstStyle/>
        <a:p>
          <a:endParaRPr lang="en-IN"/>
        </a:p>
      </dgm:t>
    </dgm:pt>
    <dgm:pt modelId="{7D97FBF4-B252-4A22-B24C-FBD5F57F089E}" type="sibTrans" cxnId="{1CB6CBCA-54E5-4AB0-A04C-C7827E787A96}">
      <dgm:prSet/>
      <dgm:spPr/>
      <dgm:t>
        <a:bodyPr/>
        <a:lstStyle/>
        <a:p>
          <a:endParaRPr lang="en-IN"/>
        </a:p>
      </dgm:t>
    </dgm:pt>
    <dgm:pt modelId="{4C4705E9-7859-4E25-A453-9E1B3287EA8D}">
      <dgm:prSet phldrT="[Text]"/>
      <dgm:spPr/>
      <dgm:t>
        <a:bodyPr/>
        <a:lstStyle/>
        <a:p>
          <a:r>
            <a:rPr lang="en-IN" dirty="0" smtClean="0"/>
            <a:t>Industrial Visits</a:t>
          </a:r>
          <a:endParaRPr lang="en-IN" dirty="0"/>
        </a:p>
      </dgm:t>
    </dgm:pt>
    <dgm:pt modelId="{D73DC68B-1CFD-4C5A-8153-4B469898F922}" type="parTrans" cxnId="{E3D5B980-4C6F-44BE-8129-E3B24F33DA42}">
      <dgm:prSet/>
      <dgm:spPr/>
      <dgm:t>
        <a:bodyPr/>
        <a:lstStyle/>
        <a:p>
          <a:endParaRPr lang="en-IN"/>
        </a:p>
      </dgm:t>
    </dgm:pt>
    <dgm:pt modelId="{8223DB1A-35AC-4040-9AA0-11BB8FBA60A1}" type="sibTrans" cxnId="{E3D5B980-4C6F-44BE-8129-E3B24F33DA42}">
      <dgm:prSet/>
      <dgm:spPr/>
      <dgm:t>
        <a:bodyPr/>
        <a:lstStyle/>
        <a:p>
          <a:endParaRPr lang="en-IN"/>
        </a:p>
      </dgm:t>
    </dgm:pt>
    <dgm:pt modelId="{42D86B3C-1A2D-4F4E-B5AB-CFEB7A0AF6B0}">
      <dgm:prSet phldrT="[Text]"/>
      <dgm:spPr/>
      <dgm:t>
        <a:bodyPr/>
        <a:lstStyle/>
        <a:p>
          <a:r>
            <a:rPr lang="en-IN" dirty="0" smtClean="0"/>
            <a:t>Pre-placement guidance</a:t>
          </a:r>
          <a:endParaRPr lang="en-IN" dirty="0"/>
        </a:p>
      </dgm:t>
    </dgm:pt>
    <dgm:pt modelId="{BC6B1FA4-B68F-45CA-B0EC-316DA5AEEEEC}" type="parTrans" cxnId="{9CD55FCA-B40B-4E4E-BC87-F402B1B7E026}">
      <dgm:prSet/>
      <dgm:spPr/>
      <dgm:t>
        <a:bodyPr/>
        <a:lstStyle/>
        <a:p>
          <a:endParaRPr lang="en-IN"/>
        </a:p>
      </dgm:t>
    </dgm:pt>
    <dgm:pt modelId="{0BC0C4CD-1283-4EEF-89EA-3369B3740FA6}" type="sibTrans" cxnId="{9CD55FCA-B40B-4E4E-BC87-F402B1B7E026}">
      <dgm:prSet/>
      <dgm:spPr/>
      <dgm:t>
        <a:bodyPr/>
        <a:lstStyle/>
        <a:p>
          <a:endParaRPr lang="en-IN"/>
        </a:p>
      </dgm:t>
    </dgm:pt>
    <dgm:pt modelId="{F393CB3B-3E89-4D54-9B4D-CAC365EC8920}">
      <dgm:prSet phldrT="[Text]"/>
      <dgm:spPr/>
      <dgm:t>
        <a:bodyPr/>
        <a:lstStyle/>
        <a:p>
          <a:r>
            <a:rPr lang="en-IN" dirty="0" smtClean="0"/>
            <a:t>Post placement support</a:t>
          </a:r>
          <a:endParaRPr lang="en-IN" dirty="0"/>
        </a:p>
      </dgm:t>
    </dgm:pt>
    <dgm:pt modelId="{D588138A-3DAA-4E35-93FD-B144B866AF6D}" type="parTrans" cxnId="{16A6A643-5FFE-4F77-B39E-9D609E2E27B6}">
      <dgm:prSet/>
      <dgm:spPr/>
      <dgm:t>
        <a:bodyPr/>
        <a:lstStyle/>
        <a:p>
          <a:endParaRPr lang="en-IN"/>
        </a:p>
      </dgm:t>
    </dgm:pt>
    <dgm:pt modelId="{26B39E70-E8AC-4FF1-A122-F4921651523B}" type="sibTrans" cxnId="{16A6A643-5FFE-4F77-B39E-9D609E2E27B6}">
      <dgm:prSet/>
      <dgm:spPr/>
      <dgm:t>
        <a:bodyPr/>
        <a:lstStyle/>
        <a:p>
          <a:endParaRPr lang="en-IN"/>
        </a:p>
      </dgm:t>
    </dgm:pt>
    <dgm:pt modelId="{DDCAEEF4-EEDA-4CB2-9A73-D691F380468F}">
      <dgm:prSet phldrT="[Text]"/>
      <dgm:spPr/>
      <dgm:t>
        <a:bodyPr/>
        <a:lstStyle/>
        <a:p>
          <a:r>
            <a:rPr lang="en-IN" dirty="0" smtClean="0"/>
            <a:t>Mobilization and orientation</a:t>
          </a:r>
          <a:endParaRPr lang="en-IN" dirty="0"/>
        </a:p>
      </dgm:t>
    </dgm:pt>
    <dgm:pt modelId="{954F3DA5-E6D4-4597-9167-08F0BFD872B9}" type="parTrans" cxnId="{95F65824-29CD-43DB-AE33-25E48431BECB}">
      <dgm:prSet/>
      <dgm:spPr/>
      <dgm:t>
        <a:bodyPr/>
        <a:lstStyle/>
        <a:p>
          <a:endParaRPr lang="en-IN"/>
        </a:p>
      </dgm:t>
    </dgm:pt>
    <dgm:pt modelId="{C00B8E22-3B2B-45F2-8515-4D1A87F0600F}" type="sibTrans" cxnId="{95F65824-29CD-43DB-AE33-25E48431BECB}">
      <dgm:prSet/>
      <dgm:spPr/>
      <dgm:t>
        <a:bodyPr/>
        <a:lstStyle/>
        <a:p>
          <a:endParaRPr lang="en-IN"/>
        </a:p>
      </dgm:t>
    </dgm:pt>
    <dgm:pt modelId="{139186FE-19B6-4FF7-94C2-5ABA92351D92}" type="pres">
      <dgm:prSet presAssocID="{876F1F7D-CB17-4BF8-A979-C88CB9A39F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774C31A-0050-4B39-8DBD-1FF73056D327}" type="pres">
      <dgm:prSet presAssocID="{876F1F7D-CB17-4BF8-A979-C88CB9A39F50}" presName="cycle" presStyleCnt="0"/>
      <dgm:spPr/>
    </dgm:pt>
    <dgm:pt modelId="{1E98AC1B-4DC7-4B61-B43B-B66D22A2ED1C}" type="pres">
      <dgm:prSet presAssocID="{F7802FF7-D9DD-4ADC-9A1C-8066E7BB877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171C58-09F3-4166-8EFF-8EBDD213691C}" type="pres">
      <dgm:prSet presAssocID="{7D97FBF4-B252-4A22-B24C-FBD5F57F089E}" presName="sibTransFirstNode" presStyleLbl="bgShp" presStyleIdx="0" presStyleCnt="1"/>
      <dgm:spPr/>
      <dgm:t>
        <a:bodyPr/>
        <a:lstStyle/>
        <a:p>
          <a:endParaRPr lang="en-IN"/>
        </a:p>
      </dgm:t>
    </dgm:pt>
    <dgm:pt modelId="{716894A5-78D4-4278-A3AB-3F0DDB939DCB}" type="pres">
      <dgm:prSet presAssocID="{4C4705E9-7859-4E25-A453-9E1B3287EA8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A481C76-D7F3-4883-B10B-8C0D635DE939}" type="pres">
      <dgm:prSet presAssocID="{42D86B3C-1A2D-4F4E-B5AB-CFEB7A0AF6B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568C4A-2387-4F05-BD94-4189A4AB86E3}" type="pres">
      <dgm:prSet presAssocID="{F393CB3B-3E89-4D54-9B4D-CAC365EC8920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8356601-55F7-4441-9BE3-78C5D191E019}" type="pres">
      <dgm:prSet presAssocID="{DDCAEEF4-EEDA-4CB2-9A73-D691F380468F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DFA6639-2C76-4F80-9B48-5CEE2BFD3FBE}" type="presOf" srcId="{F7802FF7-D9DD-4ADC-9A1C-8066E7BB877B}" destId="{1E98AC1B-4DC7-4B61-B43B-B66D22A2ED1C}" srcOrd="0" destOrd="0" presId="urn:microsoft.com/office/officeart/2005/8/layout/cycle3"/>
    <dgm:cxn modelId="{95F65824-29CD-43DB-AE33-25E48431BECB}" srcId="{876F1F7D-CB17-4BF8-A979-C88CB9A39F50}" destId="{DDCAEEF4-EEDA-4CB2-9A73-D691F380468F}" srcOrd="4" destOrd="0" parTransId="{954F3DA5-E6D4-4597-9167-08F0BFD872B9}" sibTransId="{C00B8E22-3B2B-45F2-8515-4D1A87F0600F}"/>
    <dgm:cxn modelId="{16A6A643-5FFE-4F77-B39E-9D609E2E27B6}" srcId="{876F1F7D-CB17-4BF8-A979-C88CB9A39F50}" destId="{F393CB3B-3E89-4D54-9B4D-CAC365EC8920}" srcOrd="3" destOrd="0" parTransId="{D588138A-3DAA-4E35-93FD-B144B866AF6D}" sibTransId="{26B39E70-E8AC-4FF1-A122-F4921651523B}"/>
    <dgm:cxn modelId="{1CB6CBCA-54E5-4AB0-A04C-C7827E787A96}" srcId="{876F1F7D-CB17-4BF8-A979-C88CB9A39F50}" destId="{F7802FF7-D9DD-4ADC-9A1C-8066E7BB877B}" srcOrd="0" destOrd="0" parTransId="{A7E19876-871B-479D-B3B4-51637459BB0D}" sibTransId="{7D97FBF4-B252-4A22-B24C-FBD5F57F089E}"/>
    <dgm:cxn modelId="{D0006CA3-E926-46EC-90A1-328C3280E12D}" type="presOf" srcId="{876F1F7D-CB17-4BF8-A979-C88CB9A39F50}" destId="{139186FE-19B6-4FF7-94C2-5ABA92351D92}" srcOrd="0" destOrd="0" presId="urn:microsoft.com/office/officeart/2005/8/layout/cycle3"/>
    <dgm:cxn modelId="{9F572DE3-0E1E-4907-B90E-216B5A4039BA}" type="presOf" srcId="{F393CB3B-3E89-4D54-9B4D-CAC365EC8920}" destId="{26568C4A-2387-4F05-BD94-4189A4AB86E3}" srcOrd="0" destOrd="0" presId="urn:microsoft.com/office/officeart/2005/8/layout/cycle3"/>
    <dgm:cxn modelId="{E3D5B980-4C6F-44BE-8129-E3B24F33DA42}" srcId="{876F1F7D-CB17-4BF8-A979-C88CB9A39F50}" destId="{4C4705E9-7859-4E25-A453-9E1B3287EA8D}" srcOrd="1" destOrd="0" parTransId="{D73DC68B-1CFD-4C5A-8153-4B469898F922}" sibTransId="{8223DB1A-35AC-4040-9AA0-11BB8FBA60A1}"/>
    <dgm:cxn modelId="{9CD55FCA-B40B-4E4E-BC87-F402B1B7E026}" srcId="{876F1F7D-CB17-4BF8-A979-C88CB9A39F50}" destId="{42D86B3C-1A2D-4F4E-B5AB-CFEB7A0AF6B0}" srcOrd="2" destOrd="0" parTransId="{BC6B1FA4-B68F-45CA-B0EC-316DA5AEEEEC}" sibTransId="{0BC0C4CD-1283-4EEF-89EA-3369B3740FA6}"/>
    <dgm:cxn modelId="{82B54FFD-C6D7-4568-BE5F-5D75F5714BA1}" type="presOf" srcId="{4C4705E9-7859-4E25-A453-9E1B3287EA8D}" destId="{716894A5-78D4-4278-A3AB-3F0DDB939DCB}" srcOrd="0" destOrd="0" presId="urn:microsoft.com/office/officeart/2005/8/layout/cycle3"/>
    <dgm:cxn modelId="{26C03689-BAD0-48C5-8B41-8856676B9393}" type="presOf" srcId="{DDCAEEF4-EEDA-4CB2-9A73-D691F380468F}" destId="{58356601-55F7-4441-9BE3-78C5D191E019}" srcOrd="0" destOrd="0" presId="urn:microsoft.com/office/officeart/2005/8/layout/cycle3"/>
    <dgm:cxn modelId="{C46B4E12-4AE4-4591-A810-573A41E43417}" type="presOf" srcId="{7D97FBF4-B252-4A22-B24C-FBD5F57F089E}" destId="{3A171C58-09F3-4166-8EFF-8EBDD213691C}" srcOrd="0" destOrd="0" presId="urn:microsoft.com/office/officeart/2005/8/layout/cycle3"/>
    <dgm:cxn modelId="{5F9C7A0A-54C6-4FEE-8936-CEA4ED039957}" type="presOf" srcId="{42D86B3C-1A2D-4F4E-B5AB-CFEB7A0AF6B0}" destId="{FA481C76-D7F3-4883-B10B-8C0D635DE939}" srcOrd="0" destOrd="0" presId="urn:microsoft.com/office/officeart/2005/8/layout/cycle3"/>
    <dgm:cxn modelId="{AE58E197-ACD9-4A83-AE30-C257946AA1C8}" type="presParOf" srcId="{139186FE-19B6-4FF7-94C2-5ABA92351D92}" destId="{D774C31A-0050-4B39-8DBD-1FF73056D327}" srcOrd="0" destOrd="0" presId="urn:microsoft.com/office/officeart/2005/8/layout/cycle3"/>
    <dgm:cxn modelId="{8D9C98B5-771B-4C7B-A7A3-BD9C4ED54287}" type="presParOf" srcId="{D774C31A-0050-4B39-8DBD-1FF73056D327}" destId="{1E98AC1B-4DC7-4B61-B43B-B66D22A2ED1C}" srcOrd="0" destOrd="0" presId="urn:microsoft.com/office/officeart/2005/8/layout/cycle3"/>
    <dgm:cxn modelId="{2614BABE-804B-4F53-B339-C837FABD54AC}" type="presParOf" srcId="{D774C31A-0050-4B39-8DBD-1FF73056D327}" destId="{3A171C58-09F3-4166-8EFF-8EBDD213691C}" srcOrd="1" destOrd="0" presId="urn:microsoft.com/office/officeart/2005/8/layout/cycle3"/>
    <dgm:cxn modelId="{7FE711C7-DEA7-4FA5-BFF2-E07DE0A02CE6}" type="presParOf" srcId="{D774C31A-0050-4B39-8DBD-1FF73056D327}" destId="{716894A5-78D4-4278-A3AB-3F0DDB939DCB}" srcOrd="2" destOrd="0" presId="urn:microsoft.com/office/officeart/2005/8/layout/cycle3"/>
    <dgm:cxn modelId="{7488E3DD-24B9-48DB-A224-D081D6884395}" type="presParOf" srcId="{D774C31A-0050-4B39-8DBD-1FF73056D327}" destId="{FA481C76-D7F3-4883-B10B-8C0D635DE939}" srcOrd="3" destOrd="0" presId="urn:microsoft.com/office/officeart/2005/8/layout/cycle3"/>
    <dgm:cxn modelId="{75C717B4-2BBD-4E78-BE97-D78327981767}" type="presParOf" srcId="{D774C31A-0050-4B39-8DBD-1FF73056D327}" destId="{26568C4A-2387-4F05-BD94-4189A4AB86E3}" srcOrd="4" destOrd="0" presId="urn:microsoft.com/office/officeart/2005/8/layout/cycle3"/>
    <dgm:cxn modelId="{FC1C85DE-780B-47A1-A10E-794DD733459B}" type="presParOf" srcId="{D774C31A-0050-4B39-8DBD-1FF73056D327}" destId="{58356601-55F7-4441-9BE3-78C5D191E019}" srcOrd="5" destOrd="0" presId="urn:microsoft.com/office/officeart/2005/8/layout/cycle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4CE182-2B6B-4A43-83F6-AD7991D4C46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9842D46-4E6C-41DA-842F-DC66C18A7446}">
      <dgm:prSet phldrT="[Text]"/>
      <dgm:spPr/>
      <dgm:t>
        <a:bodyPr/>
        <a:lstStyle/>
        <a:p>
          <a:r>
            <a:rPr lang="en-IN" b="1" dirty="0" smtClean="0"/>
            <a:t>Soft skills important </a:t>
          </a:r>
          <a:endParaRPr lang="en-IN" b="1" dirty="0"/>
        </a:p>
      </dgm:t>
    </dgm:pt>
    <dgm:pt modelId="{EDBF8C8A-46FA-4CE0-9408-2C8825F48DE9}" type="parTrans" cxnId="{88E8EFE1-8E81-4B70-ABC0-D561E394645E}">
      <dgm:prSet/>
      <dgm:spPr/>
      <dgm:t>
        <a:bodyPr/>
        <a:lstStyle/>
        <a:p>
          <a:endParaRPr lang="en-IN"/>
        </a:p>
      </dgm:t>
    </dgm:pt>
    <dgm:pt modelId="{4C63B58C-F499-4E1B-B681-39A04B2EED07}" type="sibTrans" cxnId="{88E8EFE1-8E81-4B70-ABC0-D561E394645E}">
      <dgm:prSet/>
      <dgm:spPr/>
      <dgm:t>
        <a:bodyPr/>
        <a:lstStyle/>
        <a:p>
          <a:endParaRPr lang="en-IN"/>
        </a:p>
      </dgm:t>
    </dgm:pt>
    <dgm:pt modelId="{8E01FE54-4CC8-484C-9E02-DFB61A30C36B}">
      <dgm:prSet phldrT="[Text]" custT="1"/>
      <dgm:spPr/>
      <dgm:t>
        <a:bodyPr/>
        <a:lstStyle/>
        <a:p>
          <a:r>
            <a:rPr lang="en-IN" sz="1800" dirty="0" smtClean="0"/>
            <a:t>Students facing interviews</a:t>
          </a:r>
          <a:r>
            <a:rPr lang="en-IN" sz="1600" dirty="0" smtClean="0"/>
            <a:t> </a:t>
          </a:r>
          <a:endParaRPr lang="en-IN" sz="1600" dirty="0"/>
        </a:p>
      </dgm:t>
    </dgm:pt>
    <dgm:pt modelId="{B98654A6-3207-42FF-8949-729DF98CD7B1}" type="parTrans" cxnId="{7002A5A1-CF28-4162-B42C-8188D70E654D}">
      <dgm:prSet/>
      <dgm:spPr/>
      <dgm:t>
        <a:bodyPr/>
        <a:lstStyle/>
        <a:p>
          <a:endParaRPr lang="en-IN"/>
        </a:p>
      </dgm:t>
    </dgm:pt>
    <dgm:pt modelId="{EC5C24FB-0FFD-4B71-B04E-1B2B9ACEE86B}" type="sibTrans" cxnId="{7002A5A1-CF28-4162-B42C-8188D70E654D}">
      <dgm:prSet/>
      <dgm:spPr/>
      <dgm:t>
        <a:bodyPr/>
        <a:lstStyle/>
        <a:p>
          <a:endParaRPr lang="en-IN"/>
        </a:p>
      </dgm:t>
    </dgm:pt>
    <dgm:pt modelId="{3B93EC47-AA14-450E-A508-D630C79A39BF}">
      <dgm:prSet phldrT="[Text]" custT="1"/>
      <dgm:spPr/>
      <dgm:t>
        <a:bodyPr/>
        <a:lstStyle/>
        <a:p>
          <a:r>
            <a:rPr lang="en-IN" sz="1800" dirty="0" smtClean="0"/>
            <a:t>Career progression and income outcomes </a:t>
          </a:r>
          <a:endParaRPr lang="en-IN" sz="1800" dirty="0"/>
        </a:p>
      </dgm:t>
    </dgm:pt>
    <dgm:pt modelId="{7C95FAC2-48FF-4E89-8983-F40E919D5EEC}" type="parTrans" cxnId="{2E059E94-E8EA-4258-A921-373EC7A5362B}">
      <dgm:prSet/>
      <dgm:spPr/>
      <dgm:t>
        <a:bodyPr/>
        <a:lstStyle/>
        <a:p>
          <a:endParaRPr lang="en-IN"/>
        </a:p>
      </dgm:t>
    </dgm:pt>
    <dgm:pt modelId="{E7711382-71FA-4CC4-8336-F6CE643E502B}" type="sibTrans" cxnId="{2E059E94-E8EA-4258-A921-373EC7A5362B}">
      <dgm:prSet/>
      <dgm:spPr/>
      <dgm:t>
        <a:bodyPr/>
        <a:lstStyle/>
        <a:p>
          <a:endParaRPr lang="en-IN"/>
        </a:p>
      </dgm:t>
    </dgm:pt>
    <dgm:pt modelId="{97490E61-EA9B-4CAB-B216-E0FBA75DA534}">
      <dgm:prSet phldrT="[Text]" custT="1"/>
      <dgm:spPr/>
      <dgm:t>
        <a:bodyPr/>
        <a:lstStyle/>
        <a:p>
          <a:r>
            <a:rPr lang="en-IN" sz="1800" dirty="0" smtClean="0"/>
            <a:t>Productivity and efficiency- in-house training </a:t>
          </a:r>
          <a:endParaRPr lang="en-IN" sz="1800" dirty="0"/>
        </a:p>
      </dgm:t>
    </dgm:pt>
    <dgm:pt modelId="{D47F4106-D1F4-41F6-8B44-A4C2DD294FEF}" type="parTrans" cxnId="{8D89A410-05AF-421E-A6C6-E56F9752E2C6}">
      <dgm:prSet/>
      <dgm:spPr/>
      <dgm:t>
        <a:bodyPr/>
        <a:lstStyle/>
        <a:p>
          <a:endParaRPr lang="en-IN"/>
        </a:p>
      </dgm:t>
    </dgm:pt>
    <dgm:pt modelId="{22AD6B64-BFB4-408A-9465-8ABB3EAFF89D}" type="sibTrans" cxnId="{8D89A410-05AF-421E-A6C6-E56F9752E2C6}">
      <dgm:prSet/>
      <dgm:spPr/>
      <dgm:t>
        <a:bodyPr/>
        <a:lstStyle/>
        <a:p>
          <a:endParaRPr lang="en-IN"/>
        </a:p>
      </dgm:t>
    </dgm:pt>
    <dgm:pt modelId="{7104C83A-5CE0-48F3-9CED-16AC369F21BF}">
      <dgm:prSet phldrT="[Text]" custT="1"/>
      <dgm:spPr/>
      <dgm:t>
        <a:bodyPr/>
        <a:lstStyle/>
        <a:p>
          <a:r>
            <a:rPr lang="en-IN" sz="1600" dirty="0" smtClean="0"/>
            <a:t>Employer’s survey indicates employability gap </a:t>
          </a:r>
          <a:endParaRPr lang="en-IN" sz="1600" dirty="0"/>
        </a:p>
      </dgm:t>
    </dgm:pt>
    <dgm:pt modelId="{1B88AC31-BA2A-4FEF-9C34-152E342A2BD3}" type="parTrans" cxnId="{3A2A5147-532B-449C-917B-34C7140966ED}">
      <dgm:prSet/>
      <dgm:spPr/>
      <dgm:t>
        <a:bodyPr/>
        <a:lstStyle/>
        <a:p>
          <a:endParaRPr lang="en-IN"/>
        </a:p>
      </dgm:t>
    </dgm:pt>
    <dgm:pt modelId="{2DEAE175-EF96-4682-A586-BF5448B5BA6F}" type="sibTrans" cxnId="{3A2A5147-532B-449C-917B-34C7140966ED}">
      <dgm:prSet/>
      <dgm:spPr/>
      <dgm:t>
        <a:bodyPr/>
        <a:lstStyle/>
        <a:p>
          <a:endParaRPr lang="en-IN"/>
        </a:p>
      </dgm:t>
    </dgm:pt>
    <dgm:pt modelId="{7E494110-90D7-4B2A-B23B-D304027D81E6}" type="pres">
      <dgm:prSet presAssocID="{204CE182-2B6B-4A43-83F6-AD7991D4C4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A16568A-317E-43A1-8F67-4522259B736E}" type="pres">
      <dgm:prSet presAssocID="{09842D46-4E6C-41DA-842F-DC66C18A7446}" presName="centerShape" presStyleLbl="node0" presStyleIdx="0" presStyleCnt="1"/>
      <dgm:spPr/>
      <dgm:t>
        <a:bodyPr/>
        <a:lstStyle/>
        <a:p>
          <a:endParaRPr lang="en-IN"/>
        </a:p>
      </dgm:t>
    </dgm:pt>
    <dgm:pt modelId="{52B05A84-217C-4045-AD41-E8653C5F56DD}" type="pres">
      <dgm:prSet presAssocID="{B98654A6-3207-42FF-8949-729DF98CD7B1}" presName="parTrans" presStyleLbl="sibTrans2D1" presStyleIdx="0" presStyleCnt="4"/>
      <dgm:spPr/>
      <dgm:t>
        <a:bodyPr/>
        <a:lstStyle/>
        <a:p>
          <a:endParaRPr lang="en-IN"/>
        </a:p>
      </dgm:t>
    </dgm:pt>
    <dgm:pt modelId="{E19EC7E8-C5B6-4667-B3BA-426C3538217B}" type="pres">
      <dgm:prSet presAssocID="{B98654A6-3207-42FF-8949-729DF98CD7B1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3CD303D8-886B-498F-8070-862959AA481A}" type="pres">
      <dgm:prSet presAssocID="{8E01FE54-4CC8-484C-9E02-DFB61A30C36B}" presName="node" presStyleLbl="node1" presStyleIdx="0" presStyleCnt="4" custScaleX="121088" custScaleY="12153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E595E4-A020-4F39-B0A6-422891566704}" type="pres">
      <dgm:prSet presAssocID="{7C95FAC2-48FF-4E89-8983-F40E919D5EEC}" presName="parTrans" presStyleLbl="sibTrans2D1" presStyleIdx="1" presStyleCnt="4"/>
      <dgm:spPr/>
      <dgm:t>
        <a:bodyPr/>
        <a:lstStyle/>
        <a:p>
          <a:endParaRPr lang="en-IN"/>
        </a:p>
      </dgm:t>
    </dgm:pt>
    <dgm:pt modelId="{3BE1E9FA-A4B7-445A-8EF3-9E470361E782}" type="pres">
      <dgm:prSet presAssocID="{7C95FAC2-48FF-4E89-8983-F40E919D5EEC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9AD2A9F8-A20E-42DB-A96A-F5C54B8D05C5}" type="pres">
      <dgm:prSet presAssocID="{3B93EC47-AA14-450E-A508-D630C79A39BF}" presName="node" presStyleLbl="node1" presStyleIdx="1" presStyleCnt="4" custScaleX="141989" custScaleY="13478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66AF12-B476-4167-BF42-3F9BCF21B2E3}" type="pres">
      <dgm:prSet presAssocID="{D47F4106-D1F4-41F6-8B44-A4C2DD294FEF}" presName="parTrans" presStyleLbl="sibTrans2D1" presStyleIdx="2" presStyleCnt="4"/>
      <dgm:spPr/>
      <dgm:t>
        <a:bodyPr/>
        <a:lstStyle/>
        <a:p>
          <a:endParaRPr lang="en-IN"/>
        </a:p>
      </dgm:t>
    </dgm:pt>
    <dgm:pt modelId="{5902781A-260B-4E05-9932-9AD96F364CA0}" type="pres">
      <dgm:prSet presAssocID="{D47F4106-D1F4-41F6-8B44-A4C2DD294FEF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7900A7C2-3699-428C-B6B3-2FBC8C637F4D}" type="pres">
      <dgm:prSet presAssocID="{97490E61-EA9B-4CAB-B216-E0FBA75DA534}" presName="node" presStyleLbl="node1" presStyleIdx="2" presStyleCnt="4" custScaleX="137641" custScaleY="137415" custRadScaleRad="9824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010946-B3C9-41B8-A24C-05077050D06C}" type="pres">
      <dgm:prSet presAssocID="{1B88AC31-BA2A-4FEF-9C34-152E342A2BD3}" presName="parTrans" presStyleLbl="sibTrans2D1" presStyleIdx="3" presStyleCnt="4"/>
      <dgm:spPr/>
      <dgm:t>
        <a:bodyPr/>
        <a:lstStyle/>
        <a:p>
          <a:endParaRPr lang="en-IN"/>
        </a:p>
      </dgm:t>
    </dgm:pt>
    <dgm:pt modelId="{62BB39B5-CAFE-4E54-BF7C-EADBBDB79225}" type="pres">
      <dgm:prSet presAssocID="{1B88AC31-BA2A-4FEF-9C34-152E342A2BD3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7E3DDA72-AC68-4552-8887-D1D23F4BCDE8}" type="pres">
      <dgm:prSet presAssocID="{7104C83A-5CE0-48F3-9CED-16AC369F21BF}" presName="node" presStyleLbl="node1" presStyleIdx="3" presStyleCnt="4" custScaleX="144268" custScaleY="14036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68CC109-D250-4675-86BF-9726FCD0EC03}" type="presOf" srcId="{3B93EC47-AA14-450E-A508-D630C79A39BF}" destId="{9AD2A9F8-A20E-42DB-A96A-F5C54B8D05C5}" srcOrd="0" destOrd="0" presId="urn:microsoft.com/office/officeart/2005/8/layout/radial5"/>
    <dgm:cxn modelId="{E878FAF0-8826-4046-8661-06F3EBF7EBE8}" type="presOf" srcId="{7104C83A-5CE0-48F3-9CED-16AC369F21BF}" destId="{7E3DDA72-AC68-4552-8887-D1D23F4BCDE8}" srcOrd="0" destOrd="0" presId="urn:microsoft.com/office/officeart/2005/8/layout/radial5"/>
    <dgm:cxn modelId="{6F55E51B-5543-4C95-A5EA-DD5147914C95}" type="presOf" srcId="{7C95FAC2-48FF-4E89-8983-F40E919D5EEC}" destId="{3BE1E9FA-A4B7-445A-8EF3-9E470361E782}" srcOrd="1" destOrd="0" presId="urn:microsoft.com/office/officeart/2005/8/layout/radial5"/>
    <dgm:cxn modelId="{BE3F2E58-A19B-4DD5-9AB4-DE3385190986}" type="presOf" srcId="{B98654A6-3207-42FF-8949-729DF98CD7B1}" destId="{52B05A84-217C-4045-AD41-E8653C5F56DD}" srcOrd="0" destOrd="0" presId="urn:microsoft.com/office/officeart/2005/8/layout/radial5"/>
    <dgm:cxn modelId="{0ADDB5A9-6CB5-45AC-877F-8FF8474466DB}" type="presOf" srcId="{09842D46-4E6C-41DA-842F-DC66C18A7446}" destId="{AA16568A-317E-43A1-8F67-4522259B736E}" srcOrd="0" destOrd="0" presId="urn:microsoft.com/office/officeart/2005/8/layout/radial5"/>
    <dgm:cxn modelId="{7CC237AE-814C-467E-85C8-C39FC2692902}" type="presOf" srcId="{204CE182-2B6B-4A43-83F6-AD7991D4C464}" destId="{7E494110-90D7-4B2A-B23B-D304027D81E6}" srcOrd="0" destOrd="0" presId="urn:microsoft.com/office/officeart/2005/8/layout/radial5"/>
    <dgm:cxn modelId="{2E059E94-E8EA-4258-A921-373EC7A5362B}" srcId="{09842D46-4E6C-41DA-842F-DC66C18A7446}" destId="{3B93EC47-AA14-450E-A508-D630C79A39BF}" srcOrd="1" destOrd="0" parTransId="{7C95FAC2-48FF-4E89-8983-F40E919D5EEC}" sibTransId="{E7711382-71FA-4CC4-8336-F6CE643E502B}"/>
    <dgm:cxn modelId="{560D0CAB-DF9F-4B44-A729-AB5D2F81CC13}" type="presOf" srcId="{7C95FAC2-48FF-4E89-8983-F40E919D5EEC}" destId="{F2E595E4-A020-4F39-B0A6-422891566704}" srcOrd="0" destOrd="0" presId="urn:microsoft.com/office/officeart/2005/8/layout/radial5"/>
    <dgm:cxn modelId="{3A2A5147-532B-449C-917B-34C7140966ED}" srcId="{09842D46-4E6C-41DA-842F-DC66C18A7446}" destId="{7104C83A-5CE0-48F3-9CED-16AC369F21BF}" srcOrd="3" destOrd="0" parTransId="{1B88AC31-BA2A-4FEF-9C34-152E342A2BD3}" sibTransId="{2DEAE175-EF96-4682-A586-BF5448B5BA6F}"/>
    <dgm:cxn modelId="{8D89A410-05AF-421E-A6C6-E56F9752E2C6}" srcId="{09842D46-4E6C-41DA-842F-DC66C18A7446}" destId="{97490E61-EA9B-4CAB-B216-E0FBA75DA534}" srcOrd="2" destOrd="0" parTransId="{D47F4106-D1F4-41F6-8B44-A4C2DD294FEF}" sibTransId="{22AD6B64-BFB4-408A-9465-8ABB3EAFF89D}"/>
    <dgm:cxn modelId="{A4F4C1E1-39C6-485E-A0DD-EF498B1D3837}" type="presOf" srcId="{B98654A6-3207-42FF-8949-729DF98CD7B1}" destId="{E19EC7E8-C5B6-4667-B3BA-426C3538217B}" srcOrd="1" destOrd="0" presId="urn:microsoft.com/office/officeart/2005/8/layout/radial5"/>
    <dgm:cxn modelId="{B6292CF4-5E15-4FFF-9C5C-231D0ED5F08B}" type="presOf" srcId="{D47F4106-D1F4-41F6-8B44-A4C2DD294FEF}" destId="{1566AF12-B476-4167-BF42-3F9BCF21B2E3}" srcOrd="0" destOrd="0" presId="urn:microsoft.com/office/officeart/2005/8/layout/radial5"/>
    <dgm:cxn modelId="{88E8EFE1-8E81-4B70-ABC0-D561E394645E}" srcId="{204CE182-2B6B-4A43-83F6-AD7991D4C464}" destId="{09842D46-4E6C-41DA-842F-DC66C18A7446}" srcOrd="0" destOrd="0" parTransId="{EDBF8C8A-46FA-4CE0-9408-2C8825F48DE9}" sibTransId="{4C63B58C-F499-4E1B-B681-39A04B2EED07}"/>
    <dgm:cxn modelId="{7002A5A1-CF28-4162-B42C-8188D70E654D}" srcId="{09842D46-4E6C-41DA-842F-DC66C18A7446}" destId="{8E01FE54-4CC8-484C-9E02-DFB61A30C36B}" srcOrd="0" destOrd="0" parTransId="{B98654A6-3207-42FF-8949-729DF98CD7B1}" sibTransId="{EC5C24FB-0FFD-4B71-B04E-1B2B9ACEE86B}"/>
    <dgm:cxn modelId="{97C704E2-D50D-43BC-8563-75628400733A}" type="presOf" srcId="{D47F4106-D1F4-41F6-8B44-A4C2DD294FEF}" destId="{5902781A-260B-4E05-9932-9AD96F364CA0}" srcOrd="1" destOrd="0" presId="urn:microsoft.com/office/officeart/2005/8/layout/radial5"/>
    <dgm:cxn modelId="{2D380E5B-7B6D-4D5F-A8DA-F341F65528C7}" type="presOf" srcId="{8E01FE54-4CC8-484C-9E02-DFB61A30C36B}" destId="{3CD303D8-886B-498F-8070-862959AA481A}" srcOrd="0" destOrd="0" presId="urn:microsoft.com/office/officeart/2005/8/layout/radial5"/>
    <dgm:cxn modelId="{D0FF54B2-FC93-46E9-BB92-DA3A7616C3EB}" type="presOf" srcId="{1B88AC31-BA2A-4FEF-9C34-152E342A2BD3}" destId="{62BB39B5-CAFE-4E54-BF7C-EADBBDB79225}" srcOrd="1" destOrd="0" presId="urn:microsoft.com/office/officeart/2005/8/layout/radial5"/>
    <dgm:cxn modelId="{0514A8D7-00B3-45AE-A240-BA00BA9F03FA}" type="presOf" srcId="{97490E61-EA9B-4CAB-B216-E0FBA75DA534}" destId="{7900A7C2-3699-428C-B6B3-2FBC8C637F4D}" srcOrd="0" destOrd="0" presId="urn:microsoft.com/office/officeart/2005/8/layout/radial5"/>
    <dgm:cxn modelId="{4744432C-3C94-49F7-8CC7-B4FD181F7BEE}" type="presOf" srcId="{1B88AC31-BA2A-4FEF-9C34-152E342A2BD3}" destId="{80010946-B3C9-41B8-A24C-05077050D06C}" srcOrd="0" destOrd="0" presId="urn:microsoft.com/office/officeart/2005/8/layout/radial5"/>
    <dgm:cxn modelId="{3865BA03-378D-4151-95A4-CB470B94F757}" type="presParOf" srcId="{7E494110-90D7-4B2A-B23B-D304027D81E6}" destId="{AA16568A-317E-43A1-8F67-4522259B736E}" srcOrd="0" destOrd="0" presId="urn:microsoft.com/office/officeart/2005/8/layout/radial5"/>
    <dgm:cxn modelId="{40CC6BA2-1E51-4A2E-83EA-CDC0789E6BCC}" type="presParOf" srcId="{7E494110-90D7-4B2A-B23B-D304027D81E6}" destId="{52B05A84-217C-4045-AD41-E8653C5F56DD}" srcOrd="1" destOrd="0" presId="urn:microsoft.com/office/officeart/2005/8/layout/radial5"/>
    <dgm:cxn modelId="{EAB20C88-C722-4CEC-88B3-253FF2B11C7A}" type="presParOf" srcId="{52B05A84-217C-4045-AD41-E8653C5F56DD}" destId="{E19EC7E8-C5B6-4667-B3BA-426C3538217B}" srcOrd="0" destOrd="0" presId="urn:microsoft.com/office/officeart/2005/8/layout/radial5"/>
    <dgm:cxn modelId="{D724F812-EEB0-4DCE-A9EB-E609B7721474}" type="presParOf" srcId="{7E494110-90D7-4B2A-B23B-D304027D81E6}" destId="{3CD303D8-886B-498F-8070-862959AA481A}" srcOrd="2" destOrd="0" presId="urn:microsoft.com/office/officeart/2005/8/layout/radial5"/>
    <dgm:cxn modelId="{DF238EC0-B2C0-4789-84F3-7FB17FFE0413}" type="presParOf" srcId="{7E494110-90D7-4B2A-B23B-D304027D81E6}" destId="{F2E595E4-A020-4F39-B0A6-422891566704}" srcOrd="3" destOrd="0" presId="urn:microsoft.com/office/officeart/2005/8/layout/radial5"/>
    <dgm:cxn modelId="{6A40DE9A-13B7-41D0-8E76-B3836A395D8E}" type="presParOf" srcId="{F2E595E4-A020-4F39-B0A6-422891566704}" destId="{3BE1E9FA-A4B7-445A-8EF3-9E470361E782}" srcOrd="0" destOrd="0" presId="urn:microsoft.com/office/officeart/2005/8/layout/radial5"/>
    <dgm:cxn modelId="{5368D5B0-C920-4BA8-B62A-F662D10C46B4}" type="presParOf" srcId="{7E494110-90D7-4B2A-B23B-D304027D81E6}" destId="{9AD2A9F8-A20E-42DB-A96A-F5C54B8D05C5}" srcOrd="4" destOrd="0" presId="urn:microsoft.com/office/officeart/2005/8/layout/radial5"/>
    <dgm:cxn modelId="{17DB0B00-DBB8-4B2C-B8D7-660BD9D2F619}" type="presParOf" srcId="{7E494110-90D7-4B2A-B23B-D304027D81E6}" destId="{1566AF12-B476-4167-BF42-3F9BCF21B2E3}" srcOrd="5" destOrd="0" presId="urn:microsoft.com/office/officeart/2005/8/layout/radial5"/>
    <dgm:cxn modelId="{05B46C1B-C760-44B7-9E1D-D1665E05DFC9}" type="presParOf" srcId="{1566AF12-B476-4167-BF42-3F9BCF21B2E3}" destId="{5902781A-260B-4E05-9932-9AD96F364CA0}" srcOrd="0" destOrd="0" presId="urn:microsoft.com/office/officeart/2005/8/layout/radial5"/>
    <dgm:cxn modelId="{D678D6D9-63B1-47B8-8D00-12F654E4A86B}" type="presParOf" srcId="{7E494110-90D7-4B2A-B23B-D304027D81E6}" destId="{7900A7C2-3699-428C-B6B3-2FBC8C637F4D}" srcOrd="6" destOrd="0" presId="urn:microsoft.com/office/officeart/2005/8/layout/radial5"/>
    <dgm:cxn modelId="{CFEABAC0-D613-4672-A4EB-53FE713D71D6}" type="presParOf" srcId="{7E494110-90D7-4B2A-B23B-D304027D81E6}" destId="{80010946-B3C9-41B8-A24C-05077050D06C}" srcOrd="7" destOrd="0" presId="urn:microsoft.com/office/officeart/2005/8/layout/radial5"/>
    <dgm:cxn modelId="{61229352-DA4D-4A98-984F-6723E4AE1C20}" type="presParOf" srcId="{80010946-B3C9-41B8-A24C-05077050D06C}" destId="{62BB39B5-CAFE-4E54-BF7C-EADBBDB79225}" srcOrd="0" destOrd="0" presId="urn:microsoft.com/office/officeart/2005/8/layout/radial5"/>
    <dgm:cxn modelId="{72C65166-F76E-4E81-9CB9-21B3EFD98715}" type="presParOf" srcId="{7E494110-90D7-4B2A-B23B-D304027D81E6}" destId="{7E3DDA72-AC68-4552-8887-D1D23F4BCDE8}" srcOrd="8" destOrd="0" presId="urn:microsoft.com/office/officeart/2005/8/layout/radial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C1B0DA-9E43-4B22-B8B8-4D1A67D656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E359E31-B535-4AAD-8E99-6E566AFA62BF}">
      <dgm:prSet phldrT="[Text]" custT="1"/>
      <dgm:spPr>
        <a:solidFill>
          <a:srgbClr val="EAEAEA">
            <a:alpha val="90000"/>
          </a:srgbClr>
        </a:solidFill>
      </dgm:spPr>
      <dgm:t>
        <a:bodyPr/>
        <a:lstStyle/>
        <a:p>
          <a:r>
            <a:rPr lang="en-IN" sz="2000" dirty="0" smtClean="0"/>
            <a:t>Scarce supply of trainers </a:t>
          </a:r>
          <a:endParaRPr lang="en-IN" sz="2000" dirty="0"/>
        </a:p>
      </dgm:t>
    </dgm:pt>
    <dgm:pt modelId="{FD5B0DB4-0CED-481E-A42A-1FC092149391}" type="parTrans" cxnId="{E85417B9-9064-49E9-9941-34E3DB7792A9}">
      <dgm:prSet/>
      <dgm:spPr/>
      <dgm:t>
        <a:bodyPr/>
        <a:lstStyle/>
        <a:p>
          <a:endParaRPr lang="en-IN"/>
        </a:p>
      </dgm:t>
    </dgm:pt>
    <dgm:pt modelId="{1B392D4D-02DA-40B3-9127-12D479581BD6}" type="sibTrans" cxnId="{E85417B9-9064-49E9-9941-34E3DB7792A9}">
      <dgm:prSet/>
      <dgm:spPr/>
      <dgm:t>
        <a:bodyPr/>
        <a:lstStyle/>
        <a:p>
          <a:endParaRPr lang="en-IN"/>
        </a:p>
      </dgm:t>
    </dgm:pt>
    <dgm:pt modelId="{082A60E6-C972-469E-909B-91003983F6DA}">
      <dgm:prSet phldrT="[Text]" custT="1"/>
      <dgm:spPr>
        <a:solidFill>
          <a:srgbClr val="EAEAEA">
            <a:alpha val="90000"/>
          </a:srgbClr>
        </a:solidFill>
      </dgm:spPr>
      <dgm:t>
        <a:bodyPr/>
        <a:lstStyle/>
        <a:p>
          <a:r>
            <a:rPr lang="en-IN" sz="2000" dirty="0" smtClean="0"/>
            <a:t>No incorporation in school curriculum </a:t>
          </a:r>
          <a:r>
            <a:rPr lang="en-IN" sz="1800" dirty="0" smtClean="0"/>
            <a:t>	</a:t>
          </a:r>
          <a:endParaRPr lang="en-IN" sz="1800" dirty="0"/>
        </a:p>
      </dgm:t>
    </dgm:pt>
    <dgm:pt modelId="{90BB1D6B-767A-4F22-889E-6046AA107B3D}" type="parTrans" cxnId="{4C9B7389-C357-4FE1-8939-7A5917BABAB4}">
      <dgm:prSet/>
      <dgm:spPr/>
      <dgm:t>
        <a:bodyPr/>
        <a:lstStyle/>
        <a:p>
          <a:endParaRPr lang="en-IN"/>
        </a:p>
      </dgm:t>
    </dgm:pt>
    <dgm:pt modelId="{ACF1CF25-27B4-4017-B842-2E0D220DDC5B}" type="sibTrans" cxnId="{4C9B7389-C357-4FE1-8939-7A5917BABAB4}">
      <dgm:prSet/>
      <dgm:spPr/>
      <dgm:t>
        <a:bodyPr/>
        <a:lstStyle/>
        <a:p>
          <a:endParaRPr lang="en-IN"/>
        </a:p>
      </dgm:t>
    </dgm:pt>
    <dgm:pt modelId="{AD72EF4C-3BE0-449C-BECD-6DE517326E28}">
      <dgm:prSet phldrT="[Text]"/>
      <dgm:spPr>
        <a:solidFill>
          <a:srgbClr val="EAEAEA">
            <a:alpha val="90000"/>
          </a:srgbClr>
        </a:solidFill>
      </dgm:spPr>
      <dgm:t>
        <a:bodyPr/>
        <a:lstStyle/>
        <a:p>
          <a:r>
            <a:rPr lang="en-IN" dirty="0" smtClean="0"/>
            <a:t>Formal incorporation absent; scattered examples </a:t>
          </a:r>
          <a:endParaRPr lang="en-IN" dirty="0"/>
        </a:p>
      </dgm:t>
    </dgm:pt>
    <dgm:pt modelId="{45BC5BD4-4C72-4EC8-826E-D3A8BF35ACB0}" type="parTrans" cxnId="{D4FB7BB5-9009-458B-B933-1BB738E628AF}">
      <dgm:prSet/>
      <dgm:spPr/>
      <dgm:t>
        <a:bodyPr/>
        <a:lstStyle/>
        <a:p>
          <a:endParaRPr lang="en-IN"/>
        </a:p>
      </dgm:t>
    </dgm:pt>
    <dgm:pt modelId="{74A2C261-A4C6-44E6-9BA0-FA83A1BC323D}" type="sibTrans" cxnId="{D4FB7BB5-9009-458B-B933-1BB738E628AF}">
      <dgm:prSet/>
      <dgm:spPr/>
      <dgm:t>
        <a:bodyPr/>
        <a:lstStyle/>
        <a:p>
          <a:endParaRPr lang="en-IN"/>
        </a:p>
      </dgm:t>
    </dgm:pt>
    <dgm:pt modelId="{41B087F7-184E-4947-82A8-10C5C0BB0F0A}" type="pres">
      <dgm:prSet presAssocID="{F7C1B0DA-9E43-4B22-B8B8-4D1A67D656E6}" presName="compositeShape" presStyleCnt="0">
        <dgm:presLayoutVars>
          <dgm:dir/>
          <dgm:resizeHandles/>
        </dgm:presLayoutVars>
      </dgm:prSet>
      <dgm:spPr/>
    </dgm:pt>
    <dgm:pt modelId="{F4B21E03-6640-4459-924A-4FBCB4E963AF}" type="pres">
      <dgm:prSet presAssocID="{F7C1B0DA-9E43-4B22-B8B8-4D1A67D656E6}" presName="pyramid" presStyleLbl="node1" presStyleIdx="0" presStyleCnt="1"/>
      <dgm:spPr/>
    </dgm:pt>
    <dgm:pt modelId="{D2FD43B3-CA99-486B-8CEF-9008A051AB7C}" type="pres">
      <dgm:prSet presAssocID="{F7C1B0DA-9E43-4B22-B8B8-4D1A67D656E6}" presName="theList" presStyleCnt="0"/>
      <dgm:spPr/>
    </dgm:pt>
    <dgm:pt modelId="{0178158A-C237-48A6-9718-683EC53CDC11}" type="pres">
      <dgm:prSet presAssocID="{EE359E31-B535-4AAD-8E99-6E566AFA62B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ADE2F6-AB5F-476B-9F77-68F5C6B8A33A}" type="pres">
      <dgm:prSet presAssocID="{EE359E31-B535-4AAD-8E99-6E566AFA62BF}" presName="aSpace" presStyleCnt="0"/>
      <dgm:spPr/>
    </dgm:pt>
    <dgm:pt modelId="{2E3FB955-7643-4D2A-AE4B-11A6B06F1EF7}" type="pres">
      <dgm:prSet presAssocID="{082A60E6-C972-469E-909B-91003983F6D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E6A878-B650-49E8-95A1-6DBC66A784F3}" type="pres">
      <dgm:prSet presAssocID="{082A60E6-C972-469E-909B-91003983F6DA}" presName="aSpace" presStyleCnt="0"/>
      <dgm:spPr/>
    </dgm:pt>
    <dgm:pt modelId="{8C5C9B67-78A6-4AA6-9EF0-65E6491CD973}" type="pres">
      <dgm:prSet presAssocID="{AD72EF4C-3BE0-449C-BECD-6DE517326E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B7C225-FD1E-4D42-B4D1-5BC7A8BBB6C5}" type="pres">
      <dgm:prSet presAssocID="{AD72EF4C-3BE0-449C-BECD-6DE517326E28}" presName="aSpace" presStyleCnt="0"/>
      <dgm:spPr/>
    </dgm:pt>
  </dgm:ptLst>
  <dgm:cxnLst>
    <dgm:cxn modelId="{D4FB7BB5-9009-458B-B933-1BB738E628AF}" srcId="{F7C1B0DA-9E43-4B22-B8B8-4D1A67D656E6}" destId="{AD72EF4C-3BE0-449C-BECD-6DE517326E28}" srcOrd="2" destOrd="0" parTransId="{45BC5BD4-4C72-4EC8-826E-D3A8BF35ACB0}" sibTransId="{74A2C261-A4C6-44E6-9BA0-FA83A1BC323D}"/>
    <dgm:cxn modelId="{E85417B9-9064-49E9-9941-34E3DB7792A9}" srcId="{F7C1B0DA-9E43-4B22-B8B8-4D1A67D656E6}" destId="{EE359E31-B535-4AAD-8E99-6E566AFA62BF}" srcOrd="0" destOrd="0" parTransId="{FD5B0DB4-0CED-481E-A42A-1FC092149391}" sibTransId="{1B392D4D-02DA-40B3-9127-12D479581BD6}"/>
    <dgm:cxn modelId="{98126E3E-420A-48FB-AD70-F42A75D675A1}" type="presOf" srcId="{082A60E6-C972-469E-909B-91003983F6DA}" destId="{2E3FB955-7643-4D2A-AE4B-11A6B06F1EF7}" srcOrd="0" destOrd="0" presId="urn:microsoft.com/office/officeart/2005/8/layout/pyramid2"/>
    <dgm:cxn modelId="{F04E32CC-4F46-4F20-B266-37B6AD727EEA}" type="presOf" srcId="{EE359E31-B535-4AAD-8E99-6E566AFA62BF}" destId="{0178158A-C237-48A6-9718-683EC53CDC11}" srcOrd="0" destOrd="0" presId="urn:microsoft.com/office/officeart/2005/8/layout/pyramid2"/>
    <dgm:cxn modelId="{A9408195-4A25-448A-A3D0-FFE531D0A0B6}" type="presOf" srcId="{F7C1B0DA-9E43-4B22-B8B8-4D1A67D656E6}" destId="{41B087F7-184E-4947-82A8-10C5C0BB0F0A}" srcOrd="0" destOrd="0" presId="urn:microsoft.com/office/officeart/2005/8/layout/pyramid2"/>
    <dgm:cxn modelId="{F93C9AB7-6E64-4D66-9CFC-6AC65AA58991}" type="presOf" srcId="{AD72EF4C-3BE0-449C-BECD-6DE517326E28}" destId="{8C5C9B67-78A6-4AA6-9EF0-65E6491CD973}" srcOrd="0" destOrd="0" presId="urn:microsoft.com/office/officeart/2005/8/layout/pyramid2"/>
    <dgm:cxn modelId="{4C9B7389-C357-4FE1-8939-7A5917BABAB4}" srcId="{F7C1B0DA-9E43-4B22-B8B8-4D1A67D656E6}" destId="{082A60E6-C972-469E-909B-91003983F6DA}" srcOrd="1" destOrd="0" parTransId="{90BB1D6B-767A-4F22-889E-6046AA107B3D}" sibTransId="{ACF1CF25-27B4-4017-B842-2E0D220DDC5B}"/>
    <dgm:cxn modelId="{26AFE342-CF0E-4C77-A8CD-84B68DCB99B2}" type="presParOf" srcId="{41B087F7-184E-4947-82A8-10C5C0BB0F0A}" destId="{F4B21E03-6640-4459-924A-4FBCB4E963AF}" srcOrd="0" destOrd="0" presId="urn:microsoft.com/office/officeart/2005/8/layout/pyramid2"/>
    <dgm:cxn modelId="{F78E6645-CDD6-4752-A805-B3AE6B468ECB}" type="presParOf" srcId="{41B087F7-184E-4947-82A8-10C5C0BB0F0A}" destId="{D2FD43B3-CA99-486B-8CEF-9008A051AB7C}" srcOrd="1" destOrd="0" presId="urn:microsoft.com/office/officeart/2005/8/layout/pyramid2"/>
    <dgm:cxn modelId="{900FEEDB-F8A8-4BC2-B267-139CE9251233}" type="presParOf" srcId="{D2FD43B3-CA99-486B-8CEF-9008A051AB7C}" destId="{0178158A-C237-48A6-9718-683EC53CDC11}" srcOrd="0" destOrd="0" presId="urn:microsoft.com/office/officeart/2005/8/layout/pyramid2"/>
    <dgm:cxn modelId="{F5A643C1-A363-40FA-A0E4-29FB6FEDE8C5}" type="presParOf" srcId="{D2FD43B3-CA99-486B-8CEF-9008A051AB7C}" destId="{69ADE2F6-AB5F-476B-9F77-68F5C6B8A33A}" srcOrd="1" destOrd="0" presId="urn:microsoft.com/office/officeart/2005/8/layout/pyramid2"/>
    <dgm:cxn modelId="{7F1CEEB0-3D41-494E-B64A-727A56FF8607}" type="presParOf" srcId="{D2FD43B3-CA99-486B-8CEF-9008A051AB7C}" destId="{2E3FB955-7643-4D2A-AE4B-11A6B06F1EF7}" srcOrd="2" destOrd="0" presId="urn:microsoft.com/office/officeart/2005/8/layout/pyramid2"/>
    <dgm:cxn modelId="{AF52C3F3-09E0-4E03-A082-B53DF08DD748}" type="presParOf" srcId="{D2FD43B3-CA99-486B-8CEF-9008A051AB7C}" destId="{B3E6A878-B650-49E8-95A1-6DBC66A784F3}" srcOrd="3" destOrd="0" presId="urn:microsoft.com/office/officeart/2005/8/layout/pyramid2"/>
    <dgm:cxn modelId="{004A3A46-9EF8-4B4C-8265-FAA057991BA7}" type="presParOf" srcId="{D2FD43B3-CA99-486B-8CEF-9008A051AB7C}" destId="{8C5C9B67-78A6-4AA6-9EF0-65E6491CD973}" srcOrd="4" destOrd="0" presId="urn:microsoft.com/office/officeart/2005/8/layout/pyramid2"/>
    <dgm:cxn modelId="{6A740CD2-366E-4DB9-A26F-4D4F47163999}" type="presParOf" srcId="{D2FD43B3-CA99-486B-8CEF-9008A051AB7C}" destId="{8EB7C225-FD1E-4D42-B4D1-5BC7A8BBB6C5}" srcOrd="5" destOrd="0" presId="urn:microsoft.com/office/officeart/2005/8/layout/pyramid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8A6F16-2CF5-4229-BAEB-ACE5EB9CD332}" type="doc">
      <dgm:prSet loTypeId="urn:microsoft.com/office/officeart/2005/8/layout/hList3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IN"/>
        </a:p>
      </dgm:t>
    </dgm:pt>
    <dgm:pt modelId="{8E0520F2-FC89-4A9E-A3B9-CD9E15A378CE}">
      <dgm:prSet phldrT="[Text]" custT="1"/>
      <dgm:spPr/>
      <dgm:t>
        <a:bodyPr/>
        <a:lstStyle/>
        <a:p>
          <a:r>
            <a:rPr lang="en-IN" sz="3600" dirty="0" smtClean="0"/>
            <a:t>The positive side- improving scenario </a:t>
          </a:r>
          <a:endParaRPr lang="en-IN" sz="3600" dirty="0"/>
        </a:p>
      </dgm:t>
    </dgm:pt>
    <dgm:pt modelId="{A7C475B9-8DDC-4801-9183-60529D50245F}" type="parTrans" cxnId="{DAAC0D0E-872E-40AC-AC54-95AE47D56338}">
      <dgm:prSet/>
      <dgm:spPr/>
      <dgm:t>
        <a:bodyPr/>
        <a:lstStyle/>
        <a:p>
          <a:endParaRPr lang="en-IN"/>
        </a:p>
      </dgm:t>
    </dgm:pt>
    <dgm:pt modelId="{FCFF8FC8-F92F-4C7D-86D7-805527B834C6}" type="sibTrans" cxnId="{DAAC0D0E-872E-40AC-AC54-95AE47D56338}">
      <dgm:prSet/>
      <dgm:spPr/>
      <dgm:t>
        <a:bodyPr/>
        <a:lstStyle/>
        <a:p>
          <a:endParaRPr lang="en-IN"/>
        </a:p>
      </dgm:t>
    </dgm:pt>
    <dgm:pt modelId="{3832CDCF-FAF8-4FE9-B4F0-BD887902477B}">
      <dgm:prSet phldrT="[Text]"/>
      <dgm:spPr/>
      <dgm:t>
        <a:bodyPr/>
        <a:lstStyle/>
        <a:p>
          <a:r>
            <a:rPr lang="en-IN" dirty="0" smtClean="0"/>
            <a:t>NSDA affiliates- centres catering to marginalized youth impart soft skills training for placement assistance  </a:t>
          </a:r>
          <a:endParaRPr lang="en-IN" dirty="0"/>
        </a:p>
      </dgm:t>
    </dgm:pt>
    <dgm:pt modelId="{00D580E8-F41E-44C4-A1B1-A582583609C7}" type="parTrans" cxnId="{1B7B81F9-D036-4740-9615-ECBFA03D2C9C}">
      <dgm:prSet/>
      <dgm:spPr/>
      <dgm:t>
        <a:bodyPr/>
        <a:lstStyle/>
        <a:p>
          <a:endParaRPr lang="en-IN"/>
        </a:p>
      </dgm:t>
    </dgm:pt>
    <dgm:pt modelId="{C6AECAEB-185B-432B-AD97-E1959FD09330}" type="sibTrans" cxnId="{1B7B81F9-D036-4740-9615-ECBFA03D2C9C}">
      <dgm:prSet/>
      <dgm:spPr/>
      <dgm:t>
        <a:bodyPr/>
        <a:lstStyle/>
        <a:p>
          <a:endParaRPr lang="en-IN"/>
        </a:p>
      </dgm:t>
    </dgm:pt>
    <dgm:pt modelId="{03A07D9E-D579-4807-B24E-C5E1E68D3FD6}">
      <dgm:prSet phldrT="[Text]"/>
      <dgm:spPr/>
      <dgm:t>
        <a:bodyPr/>
        <a:lstStyle/>
        <a:p>
          <a:r>
            <a:rPr lang="en-IN" dirty="0" smtClean="0"/>
            <a:t>Unique partnerships between local/State Governments in Tamil Nadu and Andhra Pradesh </a:t>
          </a:r>
          <a:endParaRPr lang="en-IN" dirty="0"/>
        </a:p>
      </dgm:t>
    </dgm:pt>
    <dgm:pt modelId="{0B58904C-2518-40DC-BD3F-4D4CF0300E94}" type="parTrans" cxnId="{78C5D501-A62F-4703-8F1C-CA1064B2A18E}">
      <dgm:prSet/>
      <dgm:spPr/>
      <dgm:t>
        <a:bodyPr/>
        <a:lstStyle/>
        <a:p>
          <a:endParaRPr lang="en-IN"/>
        </a:p>
      </dgm:t>
    </dgm:pt>
    <dgm:pt modelId="{B084EA75-EBB9-4862-9023-846A65A9EEB7}" type="sibTrans" cxnId="{78C5D501-A62F-4703-8F1C-CA1064B2A18E}">
      <dgm:prSet/>
      <dgm:spPr/>
      <dgm:t>
        <a:bodyPr/>
        <a:lstStyle/>
        <a:p>
          <a:endParaRPr lang="en-IN"/>
        </a:p>
      </dgm:t>
    </dgm:pt>
    <dgm:pt modelId="{531331E3-427E-43C6-85CF-1534F7E1CB95}">
      <dgm:prSet phldrT="[Text]"/>
      <dgm:spPr/>
      <dgm:t>
        <a:bodyPr/>
        <a:lstStyle/>
        <a:p>
          <a:r>
            <a:rPr lang="en-IN" dirty="0" smtClean="0"/>
            <a:t>Students recognition and accordance of </a:t>
          </a:r>
          <a:r>
            <a:rPr lang="en-IN" dirty="0" err="1" smtClean="0"/>
            <a:t>aspirational</a:t>
          </a:r>
          <a:r>
            <a:rPr lang="en-IN" dirty="0" smtClean="0"/>
            <a:t> value; independent institutes </a:t>
          </a:r>
          <a:endParaRPr lang="en-IN" dirty="0"/>
        </a:p>
      </dgm:t>
    </dgm:pt>
    <dgm:pt modelId="{6F2D934F-A06B-4BE6-8A9E-665FAFB44D3D}" type="parTrans" cxnId="{8B98FA6E-475F-47F0-850A-B633202F7A57}">
      <dgm:prSet/>
      <dgm:spPr/>
      <dgm:t>
        <a:bodyPr/>
        <a:lstStyle/>
        <a:p>
          <a:endParaRPr lang="en-IN"/>
        </a:p>
      </dgm:t>
    </dgm:pt>
    <dgm:pt modelId="{CE550217-E3C4-478A-9A8B-BFB30D2FB9E8}" type="sibTrans" cxnId="{8B98FA6E-475F-47F0-850A-B633202F7A57}">
      <dgm:prSet/>
      <dgm:spPr/>
      <dgm:t>
        <a:bodyPr/>
        <a:lstStyle/>
        <a:p>
          <a:endParaRPr lang="en-IN"/>
        </a:p>
      </dgm:t>
    </dgm:pt>
    <dgm:pt modelId="{13E5BAF6-F770-44B7-AE50-68630361EEAF}" type="pres">
      <dgm:prSet presAssocID="{EE8A6F16-2CF5-4229-BAEB-ACE5EB9CD33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4B6EFC1-1E59-4A35-A664-8EA53FBC6CD1}" type="pres">
      <dgm:prSet presAssocID="{8E0520F2-FC89-4A9E-A3B9-CD9E15A378CE}" presName="roof" presStyleLbl="dkBgShp" presStyleIdx="0" presStyleCnt="2"/>
      <dgm:spPr/>
      <dgm:t>
        <a:bodyPr/>
        <a:lstStyle/>
        <a:p>
          <a:endParaRPr lang="en-IN"/>
        </a:p>
      </dgm:t>
    </dgm:pt>
    <dgm:pt modelId="{93946600-7376-4A56-B36E-2615AEDE3935}" type="pres">
      <dgm:prSet presAssocID="{8E0520F2-FC89-4A9E-A3B9-CD9E15A378CE}" presName="pillars" presStyleCnt="0"/>
      <dgm:spPr/>
      <dgm:t>
        <a:bodyPr/>
        <a:lstStyle/>
        <a:p>
          <a:endParaRPr lang="en-IN"/>
        </a:p>
      </dgm:t>
    </dgm:pt>
    <dgm:pt modelId="{76A9689B-DCEB-4DBD-9F5E-84A18B7ECC13}" type="pres">
      <dgm:prSet presAssocID="{8E0520F2-FC89-4A9E-A3B9-CD9E15A378C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D2AA77-B66D-4936-8C19-A991D82208E8}" type="pres">
      <dgm:prSet presAssocID="{03A07D9E-D579-4807-B24E-C5E1E68D3FD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E0F827-A0A4-4F11-9A43-1844171EE636}" type="pres">
      <dgm:prSet presAssocID="{531331E3-427E-43C6-85CF-1534F7E1CB9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AA564EB-B274-4FF0-A229-B3E6E9A41A81}" type="pres">
      <dgm:prSet presAssocID="{8E0520F2-FC89-4A9E-A3B9-CD9E15A378CE}" presName="base" presStyleLbl="dkBgShp" presStyleIdx="1" presStyleCnt="2"/>
      <dgm:spPr/>
      <dgm:t>
        <a:bodyPr/>
        <a:lstStyle/>
        <a:p>
          <a:endParaRPr lang="en-IN"/>
        </a:p>
      </dgm:t>
    </dgm:pt>
  </dgm:ptLst>
  <dgm:cxnLst>
    <dgm:cxn modelId="{8B98FA6E-475F-47F0-850A-B633202F7A57}" srcId="{8E0520F2-FC89-4A9E-A3B9-CD9E15A378CE}" destId="{531331E3-427E-43C6-85CF-1534F7E1CB95}" srcOrd="2" destOrd="0" parTransId="{6F2D934F-A06B-4BE6-8A9E-665FAFB44D3D}" sibTransId="{CE550217-E3C4-478A-9A8B-BFB30D2FB9E8}"/>
    <dgm:cxn modelId="{E67EF73B-8079-4792-95A2-C5193671D409}" type="presOf" srcId="{3832CDCF-FAF8-4FE9-B4F0-BD887902477B}" destId="{76A9689B-DCEB-4DBD-9F5E-84A18B7ECC13}" srcOrd="0" destOrd="0" presId="urn:microsoft.com/office/officeart/2005/8/layout/hList3"/>
    <dgm:cxn modelId="{7785BABD-3AEE-4636-93E0-505CA6EB2F71}" type="presOf" srcId="{03A07D9E-D579-4807-B24E-C5E1E68D3FD6}" destId="{0BD2AA77-B66D-4936-8C19-A991D82208E8}" srcOrd="0" destOrd="0" presId="urn:microsoft.com/office/officeart/2005/8/layout/hList3"/>
    <dgm:cxn modelId="{1B7B81F9-D036-4740-9615-ECBFA03D2C9C}" srcId="{8E0520F2-FC89-4A9E-A3B9-CD9E15A378CE}" destId="{3832CDCF-FAF8-4FE9-B4F0-BD887902477B}" srcOrd="0" destOrd="0" parTransId="{00D580E8-F41E-44C4-A1B1-A582583609C7}" sibTransId="{C6AECAEB-185B-432B-AD97-E1959FD09330}"/>
    <dgm:cxn modelId="{C6932F7C-8FBF-476F-819C-F8271C490199}" type="presOf" srcId="{8E0520F2-FC89-4A9E-A3B9-CD9E15A378CE}" destId="{D4B6EFC1-1E59-4A35-A664-8EA53FBC6CD1}" srcOrd="0" destOrd="0" presId="urn:microsoft.com/office/officeart/2005/8/layout/hList3"/>
    <dgm:cxn modelId="{DAAC0D0E-872E-40AC-AC54-95AE47D56338}" srcId="{EE8A6F16-2CF5-4229-BAEB-ACE5EB9CD332}" destId="{8E0520F2-FC89-4A9E-A3B9-CD9E15A378CE}" srcOrd="0" destOrd="0" parTransId="{A7C475B9-8DDC-4801-9183-60529D50245F}" sibTransId="{FCFF8FC8-F92F-4C7D-86D7-805527B834C6}"/>
    <dgm:cxn modelId="{892BE34C-8A01-4E5D-9C6A-47E157A91361}" type="presOf" srcId="{EE8A6F16-2CF5-4229-BAEB-ACE5EB9CD332}" destId="{13E5BAF6-F770-44B7-AE50-68630361EEAF}" srcOrd="0" destOrd="0" presId="urn:microsoft.com/office/officeart/2005/8/layout/hList3"/>
    <dgm:cxn modelId="{78C5D501-A62F-4703-8F1C-CA1064B2A18E}" srcId="{8E0520F2-FC89-4A9E-A3B9-CD9E15A378CE}" destId="{03A07D9E-D579-4807-B24E-C5E1E68D3FD6}" srcOrd="1" destOrd="0" parTransId="{0B58904C-2518-40DC-BD3F-4D4CF0300E94}" sibTransId="{B084EA75-EBB9-4862-9023-846A65A9EEB7}"/>
    <dgm:cxn modelId="{6D54801D-060C-4204-8F1D-BD1E5F39C71A}" type="presOf" srcId="{531331E3-427E-43C6-85CF-1534F7E1CB95}" destId="{6FE0F827-A0A4-4F11-9A43-1844171EE636}" srcOrd="0" destOrd="0" presId="urn:microsoft.com/office/officeart/2005/8/layout/hList3"/>
    <dgm:cxn modelId="{91AB484C-AC7D-48AE-8B0E-383D5F059BA0}" type="presParOf" srcId="{13E5BAF6-F770-44B7-AE50-68630361EEAF}" destId="{D4B6EFC1-1E59-4A35-A664-8EA53FBC6CD1}" srcOrd="0" destOrd="0" presId="urn:microsoft.com/office/officeart/2005/8/layout/hList3"/>
    <dgm:cxn modelId="{496FFBCE-0ACF-4CD3-B089-26631F49811E}" type="presParOf" srcId="{13E5BAF6-F770-44B7-AE50-68630361EEAF}" destId="{93946600-7376-4A56-B36E-2615AEDE3935}" srcOrd="1" destOrd="0" presId="urn:microsoft.com/office/officeart/2005/8/layout/hList3"/>
    <dgm:cxn modelId="{5BF327D5-37DC-4E7B-A8CB-5A0E113FF879}" type="presParOf" srcId="{93946600-7376-4A56-B36E-2615AEDE3935}" destId="{76A9689B-DCEB-4DBD-9F5E-84A18B7ECC13}" srcOrd="0" destOrd="0" presId="urn:microsoft.com/office/officeart/2005/8/layout/hList3"/>
    <dgm:cxn modelId="{0A11096E-C41E-4438-8B81-FFC3132510B0}" type="presParOf" srcId="{93946600-7376-4A56-B36E-2615AEDE3935}" destId="{0BD2AA77-B66D-4936-8C19-A991D82208E8}" srcOrd="1" destOrd="0" presId="urn:microsoft.com/office/officeart/2005/8/layout/hList3"/>
    <dgm:cxn modelId="{0F75EEF2-F3B7-4BC3-ABF6-842F70BF09D1}" type="presParOf" srcId="{93946600-7376-4A56-B36E-2615AEDE3935}" destId="{6FE0F827-A0A4-4F11-9A43-1844171EE636}" srcOrd="2" destOrd="0" presId="urn:microsoft.com/office/officeart/2005/8/layout/hList3"/>
    <dgm:cxn modelId="{1B788431-1086-4677-9626-951A60C44CCF}" type="presParOf" srcId="{13E5BAF6-F770-44B7-AE50-68630361EEAF}" destId="{1AA564EB-B274-4FF0-A229-B3E6E9A41A81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3DE5B9-30C7-4A03-97AD-9BE890E64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95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2150"/>
            <a:ext cx="4611688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1500"/>
            <a:ext cx="55562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B69A90-6A35-4F36-8F07-41536590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48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30000"/>
      </a:spcBef>
      <a:spcAft>
        <a:spcPct val="0"/>
      </a:spcAft>
      <a:buChar char="•"/>
      <a:defRPr sz="1000" b="1"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682625" indent="-2873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1092200" indent="-1778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541463" indent="-16986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2060575" indent="-23177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37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</a:t>
            </a:r>
            <a:r>
              <a:rPr lang="en-US" baseline="0" dirty="0" smtClean="0"/>
              <a:t> all the visits, meetings and interviews along with the key findings, you have done so far, in their respective rows.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1460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section report some facts and key findings made by you either by </a:t>
            </a:r>
            <a:r>
              <a:rPr lang="en-US" baseline="0" dirty="0" smtClean="0"/>
              <a:t>the analysis of the data collected by you or thorough field visits or literature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10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444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281958" name="Rectangle 3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1959" name="Rectangle 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FDC2-D438-4865-9F55-F9E7E053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7083-F219-465A-856B-336EF223B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3100" y="177800"/>
            <a:ext cx="1824038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213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9058-E42C-4124-B6EE-008E5798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61950" y="6688138"/>
            <a:ext cx="1522413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2009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6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5B74-98C1-4BA3-9AB8-939509A5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A1FC-E62A-4A67-880B-762D7CB2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B5F4-8012-439F-95EE-93F6880E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2001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044575"/>
            <a:ext cx="12017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F7FB-67AB-4F99-8D93-FB9234E5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D16A-5DBC-4415-9342-D7AA471F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E8A9-41DC-4CBC-AE67-80ABC93A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FD60-8E18-47EA-9608-2CB3CD4B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AFF-97F5-453A-A6CC-2AAF6375B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C8F7F-D967-42A6-B355-A3CDBE01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177800"/>
            <a:ext cx="2139950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9038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2BCD-9B05-4504-8522-560F56206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2910-6ACC-4883-96E5-3564BED7F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5013" y="177800"/>
            <a:ext cx="18446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832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6BEE9-79A8-4F65-8CAC-EEC3CD47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148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148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2521F-C680-43E0-A9F9-6A62A90CD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1341-7CD6-416B-B0E3-173BF24C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51325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44575"/>
            <a:ext cx="4252913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ACC5-6498-49B1-A1D6-9016F6FF6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D582-5D0B-4C40-A00C-2728F682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EF6AA-6DD1-4511-9005-8F5FB70F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9457-6F67-4CF8-AAC6-55B34A55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1658-8D02-4F76-8E90-AD1B414D9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77800"/>
            <a:ext cx="7259638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1044575"/>
            <a:ext cx="8561388" cy="4881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AF3F-A127-4EF1-9EE8-0A103F0D3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756C-69E9-4F4D-B4F0-5E7D050B5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117E-DAF4-4794-97E2-DC15FA3DC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098E-0F20-4EBE-9A10-2E8CF12D8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209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209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A4BF-6DCE-4F77-A55B-8CFE04DE7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CE58-B0D1-4929-8C9F-29CA91866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4E1-4027-4A8D-BBB2-9DC9A4966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387475"/>
            <a:ext cx="4251325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387475"/>
            <a:ext cx="4252913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CAA0-32F5-460E-930C-C400871D0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F4FA-A8D9-4548-A46C-C8C46A85C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E3B8-5BDA-455F-9614-B1CCC4648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7496-C2C7-4044-83D0-688A6483B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93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79364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447675" y="3886200"/>
            <a:ext cx="3455988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tabLst/>
              <a:defRPr sz="2400">
                <a:latin typeface="AdobeCorpID MyriadRgScn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4296-3786-4CAB-9D14-A5F2B07A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710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03B5-8316-44A7-8424-6A593973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3E6E-494F-47B7-B3F1-49589FE8B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C5BA-AD1A-4AFE-ACC8-A7BB1D44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8970-DEE0-4C9D-B3C9-D18AC6E37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84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84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3EF-C9E3-4623-BBC3-BDC541BF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134783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4EB7A-B137-413E-BD67-53B436C76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15AD-21A4-4909-8078-11F2F54E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06538"/>
            <a:ext cx="12001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506538"/>
            <a:ext cx="120173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95BAA-2F74-4DC1-A5AA-61B096CF7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3509-15FA-4684-81E1-66465A31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E2E-C7A9-4DB0-AA6D-187903D1A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39DE-5504-4A90-9672-6C861778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E53A-377C-4C60-B3BE-B7D97FF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A0DF-CEA3-4991-A9F1-D548DBAAF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95E9-0BBE-4DAC-B718-F461B4063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45EE-CDFC-4B15-ACC7-F5DB8717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4863" y="177800"/>
            <a:ext cx="1868487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45306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EB6F-4E55-4EA3-B24C-3580C61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45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45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7813C1E7-DFDD-44F7-B873-BF298E903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52982" y="234379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AC26-D696-48F9-9BDC-FEF4BAF40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D5F2-DDDC-41FD-A902-87DC339B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9175" y="1044575"/>
            <a:ext cx="19256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7213" y="1044575"/>
            <a:ext cx="1925637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3929-2230-4DA2-B1D4-826EECA24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EAA3-9DC4-41D8-9929-F896686A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971B-D332-4EC7-B68D-2C104C957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C8A3-AC32-42A7-96F6-8842E609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814B-870A-4F76-BA43-E741D4D5C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C30E-7B07-4274-9942-269139DF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0CC5-620C-4CBA-BA82-A62DAB0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ABB5-8823-415A-B316-2159D18AB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9822-361E-4714-9735-1D92497EA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25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25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4F2E784C-0CA0-4053-AC97-A38B5F04A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324925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88F67-A270-4EEE-9E89-10E4BB98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16673-9823-4CD0-9CFA-C17AB2182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944688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6488" y="1044575"/>
            <a:ext cx="1946275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3930-ACF2-4707-A229-42531F8DF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3DED-EB75-4297-9C06-A8D3BAA9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D395-F3A5-4F4C-886E-92DFF5B1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B21A-CC10-4399-AD9B-4B740FED7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1B69C-7561-4838-BDAA-4290ADEC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1F41-1D0E-4F0B-97C7-A1C0DD660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A2FD-0D2C-4D50-A698-E0D7599F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1E560-25A8-4BEB-8FA4-40CBEAA0A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46750" y="177800"/>
            <a:ext cx="1820863" cy="3108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14950" cy="3108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8911-BB90-4A5F-8A05-0A3ABA742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6336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36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D1BC3E21-20A5-49C2-AB67-EF7A76B1A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68E5-89E8-4E13-8054-9FEB70E6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66E1-69EA-416D-B838-D6C4AA226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4F1D-621D-4CC6-97C4-3D6CDBE2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579813"/>
            <a:ext cx="4194175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3579813"/>
            <a:ext cx="4195763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AFA4-06C7-4DA4-B076-3B324F4C4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E8AF-819C-40E7-AEDB-B398FFF38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079B8-9E15-4EF1-840E-4E98931BF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9A52-C8DC-416D-9806-FCFEB13D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F532-1D91-48FB-A70F-C31112115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EC00-3B7C-44D1-AE4C-D16243264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4835-1AB2-4F55-8979-C57E5C003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77800"/>
            <a:ext cx="2135188" cy="5797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54750" cy="5797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4E26F-70B0-4F3C-9F29-43BB6FCE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6A6AC7E1-B2D2-4B6F-8F53-C71E47D2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8924-A8A6-4643-9CCF-70F4A4FB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FAC93-9AC5-40D9-9B93-1E342C4D7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BBB2-53B4-4E68-A178-137B152F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B9E7-8F58-438E-9EE0-62FA5EC3C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A2EA2-18A0-496E-A682-3EB6B4C15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CBB72-FFAB-45D5-8BE5-415400377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4991-A174-45A5-9A4D-74451444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1D3D-171F-4D2E-87B4-A194BF5BA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2FB9-A077-4575-B85B-2747A6F5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65AF-A695-4DBE-A0CB-734C7127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177800"/>
            <a:ext cx="2159000" cy="3081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24600" cy="308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BCE4-6D28-4FF6-A877-5DDD8C588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EAF2-342F-499F-B070-811F87D6D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DC8D-6BC5-4960-9185-EAFE2A26F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6912-8463-4753-B47F-33C550736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F4BF-E71B-4A4C-9F1D-20E61170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9B1C-466E-4C99-8E91-011489AE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177800"/>
            <a:ext cx="2101850" cy="594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15315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2A71-4B14-4ABB-BBA5-CFF2A410F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61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61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EBB0-E0AC-4298-9E6A-2BE43C79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36288" y="268288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67D0-CA60-43CB-A7DD-6FBC7EA4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BE91F-604B-48C6-83FF-C66E007F1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549775"/>
            <a:ext cx="4198938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549775"/>
            <a:ext cx="4198937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F08F-E1DE-4598-B220-32C6A8D9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5A88C-B8F6-4DB0-9538-4690DFC36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0C18-7AFD-43A8-BB46-E3C562A43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41942-A5D9-4E5C-AF00-EB7B34B3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8269-7330-4F15-9CF1-11233BFC9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6BD9-9411-4B7C-A95F-B11471913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8413-C072-46FF-A698-271ADF320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A3E5-CB60-4BCE-A132-74BC1B29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657EF-FB3F-44C3-A7EB-CEC0D53A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04173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417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EFC9-3436-4992-BAD8-423B7266C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A6A8-D3DD-47F0-A1C8-B80B995AC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0EE-8834-436A-96D5-C2951DE7F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946650"/>
            <a:ext cx="4198938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946650"/>
            <a:ext cx="4198937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2E4F-0D23-4B71-9893-3B055C7CE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06E2-EDD6-4F1D-8AE7-19D5608D7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044575"/>
            <a:ext cx="420528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DF379-D10F-4153-A6C2-40255A12E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B113-2312-47CB-B110-AF74DD259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6825-E9D9-459A-9698-593098921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8DF14-EA04-4E6C-8FB7-23E98D37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EECA-D969-4C3F-97B1-F6D344D0C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92A5-8ACD-4A87-87F2-952873342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9BDF-0EB6-4E3B-8756-4B6455DF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82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82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3DB6-DE0B-4A7B-B13D-2304A4E95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0356-75DB-4503-A019-806D1BB9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4F52-72D5-4048-BD2E-1018806B1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9EAC-A2DA-4ED9-8DD4-EA42B8182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3607-05EB-4161-A8D8-917557FF5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C563-113A-419D-80B6-079DE01A8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6" y="177800"/>
            <a:ext cx="7351802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3C80-DAF2-448B-ABC3-8CB42E94E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77B1-5333-4874-806C-09F149938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B140-49FA-4958-961F-1BDA08B8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09A0-C47E-4D9F-86EB-75DC640F2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00AC-0B19-4576-8105-49789B36A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F5D1-A884-4F2C-A166-1B797BFE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0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026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9D28D-359E-43C4-A976-979BA0E2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277B-E9A7-4131-B28E-494AA86E6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047E-00AA-4C8F-BD19-F19DCDFE8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D7A70-06BA-41B3-8E5E-3D85A8DBA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FB6E-82DB-4409-BEF4-7CC2DC91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2E8B1-81CA-4219-882C-5760D415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9578-E59D-4F4E-8807-70E39E6BB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2DC4-12CF-40B4-9D85-1522B948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9EA6-BA42-444D-9931-FA746572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589E-C593-400F-9DE0-ABDC4C6E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20BA-A629-46A4-A7CC-375DF17E0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B7E1-4BEA-4E48-82C7-5F07FE53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231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231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CE6A-F4BA-475F-9FAC-F745CB42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28C1-3AAB-4731-8182-5685A64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9DBE-FA56-415E-AF68-3645608C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58D6-7BED-492D-B2B2-DD09D6D5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85850"/>
            <a:ext cx="4198938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085850"/>
            <a:ext cx="4198937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7B619-3355-43BC-9B00-F2E74F82C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DD2F-5FFF-467C-8870-BE6D6A22E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EA55-E9C2-4324-A869-35E88ECA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EDDB-3DBE-4309-8AAD-CA173DF7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1F1F-7D12-4BC6-B25A-CA235A9CB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0E48-0371-4ED3-B82C-2C19C7AC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6BC7-622E-4741-90F0-7D58E7BCF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8C6A-7D0A-40D7-A000-CC2F7D44C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52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352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F972-D770-4119-950E-13DCE146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E4F7-60C4-4A47-AC22-C1BFD2ECF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48B3-3C89-416D-AE63-97D3035E2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A71E-1C92-4CD1-B8CA-7CB5940B7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227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044575"/>
            <a:ext cx="42243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6A86E-F590-4F61-A613-B3B1B1A6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B882-B384-482B-925E-8DC9DFFE9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5F334-78B1-413F-B120-5B7AE28B9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AFC4-F213-4A1E-9B78-F6862C924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53B9-6B1E-4016-AED6-AD0D4F87C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E872-3BF8-479C-9603-C4E465A69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B0DB3-C4DD-47DA-88E5-3F87ED382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77800"/>
            <a:ext cx="21494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976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6977-239E-4BEE-AEDA-5E8DE1C09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6EE5-E445-4703-90E9-2637C6C8D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43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43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729C-69F1-4EA5-B0E9-3C9978E1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F4C1-9ABE-4F21-B237-AC7FEC2AD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E1A8-F5C4-4766-B5A3-6E1F377C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66863"/>
            <a:ext cx="1925638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438" y="1566863"/>
            <a:ext cx="1925637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D2A0-C9EE-4699-BA5D-D6F94E85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540D-B23F-457F-88CF-D437FE8EA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4612-9979-45F4-B37D-984BF825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9200-4477-4094-95B5-FCBE40D92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FFF2-09A9-4D86-B781-24C35ADB7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FF8F-B75F-4AA3-9697-5362A414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ECBD-975D-4DA8-86FC-EDC6D438A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905" name="Rectangle 9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42" name="AutoShape 46"/>
          <p:cNvSpPr>
            <a:spLocks noChangeArrowheads="1"/>
          </p:cNvSpPr>
          <p:nvPr userDrawn="1"/>
        </p:nvSpPr>
        <p:spPr bwMode="auto">
          <a:xfrm>
            <a:off x="161925" y="925513"/>
            <a:ext cx="8886825" cy="5210175"/>
          </a:xfrm>
          <a:prstGeom prst="roundRect">
            <a:avLst>
              <a:gd name="adj" fmla="val 1949"/>
            </a:avLst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13" name="AutoShape 17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5210175"/>
          </a:xfrm>
          <a:prstGeom prst="roundRect">
            <a:avLst>
              <a:gd name="adj" fmla="val 194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2596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613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280907" name="Rectangle 11"/>
          <p:cNvSpPr>
            <a:spLocks noChangeArrowheads="1"/>
          </p:cNvSpPr>
          <p:nvPr userDrawn="1"/>
        </p:nvSpPr>
        <p:spPr bwMode="auto">
          <a:xfrm>
            <a:off x="371475" y="6688366"/>
            <a:ext cx="150522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All Rights Reserved.</a:t>
            </a:r>
          </a:p>
        </p:txBody>
      </p:sp>
      <p:sp>
        <p:nvSpPr>
          <p:cNvPr id="32809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99B9C93-D65D-4817-B2DF-9FA76DE1A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0" r:id="rId1"/>
    <p:sldLayoutId id="2147485569" r:id="rId2"/>
    <p:sldLayoutId id="2147485570" r:id="rId3"/>
    <p:sldLayoutId id="2147485571" r:id="rId4"/>
    <p:sldLayoutId id="2147485572" r:id="rId5"/>
    <p:sldLayoutId id="2147485573" r:id="rId6"/>
    <p:sldLayoutId id="2147485574" r:id="rId7"/>
    <p:sldLayoutId id="2147485575" r:id="rId8"/>
    <p:sldLayoutId id="2147485576" r:id="rId9"/>
    <p:sldLayoutId id="2147485577" r:id="rId10"/>
    <p:sldLayoutId id="2147485578" r:id="rId11"/>
    <p:sldLayoutId id="2147485579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53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243" name="Group 41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85414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5" name="AutoShape 39"/>
            <p:cNvSpPr>
              <a:spLocks noChangeArrowheads="1"/>
            </p:cNvSpPr>
            <p:nvPr userDrawn="1"/>
          </p:nvSpPr>
          <p:spPr bwMode="auto">
            <a:xfrm>
              <a:off x="2070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6" name="AutoShape 40"/>
            <p:cNvSpPr>
              <a:spLocks noChangeArrowheads="1"/>
            </p:cNvSpPr>
            <p:nvPr userDrawn="1"/>
          </p:nvSpPr>
          <p:spPr bwMode="auto">
            <a:xfrm>
              <a:off x="3964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5398" name="AutoShape 22"/>
          <p:cNvSpPr>
            <a:spLocks noChangeArrowheads="1"/>
          </p:cNvSpPr>
          <p:nvPr userDrawn="1"/>
        </p:nvSpPr>
        <p:spPr bwMode="auto">
          <a:xfrm>
            <a:off x="128588" y="885825"/>
            <a:ext cx="2874962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25542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5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237F3D3-61A1-4B7D-A4B1-087BBA377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54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5412" name="AutoShape 36"/>
          <p:cNvSpPr>
            <a:spLocks noChangeArrowheads="1"/>
          </p:cNvSpPr>
          <p:nvPr userDrawn="1"/>
        </p:nvSpPr>
        <p:spPr bwMode="auto">
          <a:xfrm>
            <a:off x="3133725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5413" name="AutoShape 37"/>
          <p:cNvSpPr>
            <a:spLocks noChangeArrowheads="1"/>
          </p:cNvSpPr>
          <p:nvPr userDrawn="1"/>
        </p:nvSpPr>
        <p:spPr bwMode="auto">
          <a:xfrm>
            <a:off x="6140450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5" name="Picture 14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9" r:id="rId1"/>
    <p:sldLayoutId id="2147485660" r:id="rId2"/>
    <p:sldLayoutId id="2147485661" r:id="rId3"/>
    <p:sldLayoutId id="2147485662" r:id="rId4"/>
    <p:sldLayoutId id="2147485663" r:id="rId5"/>
    <p:sldLayoutId id="2147485664" r:id="rId6"/>
    <p:sldLayoutId id="2147485665" r:id="rId7"/>
    <p:sldLayoutId id="2147485666" r:id="rId8"/>
    <p:sldLayoutId id="2147485667" r:id="rId9"/>
    <p:sldLayoutId id="2147485668" r:id="rId10"/>
    <p:sldLayoutId id="214748566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79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5"/>
          <p:cNvGrpSpPr>
            <a:grpSpLocks/>
          </p:cNvGrpSpPr>
          <p:nvPr userDrawn="1"/>
        </p:nvGrpSpPr>
        <p:grpSpPr bwMode="auto">
          <a:xfrm>
            <a:off x="114300" y="885825"/>
            <a:ext cx="2200275" cy="5246688"/>
            <a:chOff x="81" y="558"/>
            <a:chExt cx="1283" cy="3305"/>
          </a:xfrm>
        </p:grpSpPr>
        <p:sp>
          <p:nvSpPr>
            <p:cNvPr id="4513796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799" name="AutoShape 7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8" name="Group 36"/>
          <p:cNvGrpSpPr>
            <a:grpSpLocks/>
          </p:cNvGrpSpPr>
          <p:nvPr userDrawn="1"/>
        </p:nvGrpSpPr>
        <p:grpSpPr bwMode="auto">
          <a:xfrm>
            <a:off x="2349500" y="885825"/>
            <a:ext cx="2201863" cy="5246688"/>
            <a:chOff x="1406" y="558"/>
            <a:chExt cx="1284" cy="3305"/>
          </a:xfrm>
        </p:grpSpPr>
        <p:sp>
          <p:nvSpPr>
            <p:cNvPr id="4513797" name="AutoShape 5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5" name="AutoShape 23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9" name="Group 37"/>
          <p:cNvGrpSpPr>
            <a:grpSpLocks/>
          </p:cNvGrpSpPr>
          <p:nvPr userDrawn="1"/>
        </p:nvGrpSpPr>
        <p:grpSpPr bwMode="auto">
          <a:xfrm>
            <a:off x="4587875" y="885825"/>
            <a:ext cx="2200275" cy="5246688"/>
            <a:chOff x="2733" y="558"/>
            <a:chExt cx="1283" cy="3305"/>
          </a:xfrm>
        </p:grpSpPr>
        <p:sp>
          <p:nvSpPr>
            <p:cNvPr id="4513798" name="AutoShape 6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6" name="AutoShape 24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70" name="Group 38"/>
          <p:cNvGrpSpPr>
            <a:grpSpLocks/>
          </p:cNvGrpSpPr>
          <p:nvPr userDrawn="1"/>
        </p:nvGrpSpPr>
        <p:grpSpPr bwMode="auto">
          <a:xfrm>
            <a:off x="6824663" y="885825"/>
            <a:ext cx="2200275" cy="5246688"/>
            <a:chOff x="4052" y="558"/>
            <a:chExt cx="1283" cy="3305"/>
          </a:xfrm>
        </p:grpSpPr>
        <p:sp>
          <p:nvSpPr>
            <p:cNvPr id="4513820" name="AutoShape 28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23" name="AutoShape 31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40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65663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51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1869DA-31B9-4942-94EA-70E18042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3814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670" r:id="rId2"/>
    <p:sldLayoutId id="2147485671" r:id="rId3"/>
    <p:sldLayoutId id="2147485672" r:id="rId4"/>
    <p:sldLayoutId id="2147485673" r:id="rId5"/>
    <p:sldLayoutId id="2147485674" r:id="rId6"/>
    <p:sldLayoutId id="2147485675" r:id="rId7"/>
    <p:sldLayoutId id="2147485676" r:id="rId8"/>
    <p:sldLayoutId id="2147485677" r:id="rId9"/>
    <p:sldLayoutId id="2147485678" r:id="rId10"/>
    <p:sldLayoutId id="21474856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99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291" name="Group 3"/>
          <p:cNvGrpSpPr>
            <a:grpSpLocks/>
          </p:cNvGrpSpPr>
          <p:nvPr userDrawn="1"/>
        </p:nvGrpSpPr>
        <p:grpSpPr bwMode="auto">
          <a:xfrm>
            <a:off x="114300" y="1354138"/>
            <a:ext cx="2200275" cy="4778375"/>
            <a:chOff x="81" y="558"/>
            <a:chExt cx="1283" cy="3305"/>
          </a:xfrm>
        </p:grpSpPr>
        <p:sp>
          <p:nvSpPr>
            <p:cNvPr id="4519940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1" name="AutoShape 5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2" name="Group 6"/>
          <p:cNvGrpSpPr>
            <a:grpSpLocks/>
          </p:cNvGrpSpPr>
          <p:nvPr userDrawn="1"/>
        </p:nvGrpSpPr>
        <p:grpSpPr bwMode="auto">
          <a:xfrm>
            <a:off x="2349500" y="1354138"/>
            <a:ext cx="2201863" cy="4778375"/>
            <a:chOff x="1406" y="558"/>
            <a:chExt cx="1284" cy="3305"/>
          </a:xfrm>
        </p:grpSpPr>
        <p:sp>
          <p:nvSpPr>
            <p:cNvPr id="4519943" name="AutoShape 7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4" name="AutoShape 8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3" name="Group 9"/>
          <p:cNvGrpSpPr>
            <a:grpSpLocks/>
          </p:cNvGrpSpPr>
          <p:nvPr userDrawn="1"/>
        </p:nvGrpSpPr>
        <p:grpSpPr bwMode="auto">
          <a:xfrm>
            <a:off x="4587875" y="1354138"/>
            <a:ext cx="2200275" cy="4778375"/>
            <a:chOff x="2733" y="558"/>
            <a:chExt cx="1283" cy="3305"/>
          </a:xfrm>
        </p:grpSpPr>
        <p:sp>
          <p:nvSpPr>
            <p:cNvPr id="4519946" name="AutoShape 10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7" name="AutoShape 11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4" name="Group 12"/>
          <p:cNvGrpSpPr>
            <a:grpSpLocks/>
          </p:cNvGrpSpPr>
          <p:nvPr userDrawn="1"/>
        </p:nvGrpSpPr>
        <p:grpSpPr bwMode="auto">
          <a:xfrm>
            <a:off x="6824663" y="1354138"/>
            <a:ext cx="2200275" cy="4778375"/>
            <a:chOff x="4052" y="558"/>
            <a:chExt cx="1283" cy="3305"/>
          </a:xfrm>
        </p:grpSpPr>
        <p:sp>
          <p:nvSpPr>
            <p:cNvPr id="4519949" name="AutoShape 13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50" name="AutoShape 14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2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387475"/>
            <a:ext cx="8656638" cy="4538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451995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F85084-4F03-47BC-94DD-6F27293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9965" name="Rectangle 2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 smtClean="0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1" r:id="rId1"/>
    <p:sldLayoutId id="2147485680" r:id="rId2"/>
    <p:sldLayoutId id="2147485681" r:id="rId3"/>
    <p:sldLayoutId id="2147485682" r:id="rId4"/>
    <p:sldLayoutId id="2147485683" r:id="rId5"/>
    <p:sldLayoutId id="2147485684" r:id="rId6"/>
    <p:sldLayoutId id="2147485685" r:id="rId7"/>
    <p:sldLayoutId id="2147485686" r:id="rId8"/>
    <p:sldLayoutId id="2147485687" r:id="rId9"/>
    <p:sldLayoutId id="2147485688" r:id="rId10"/>
    <p:sldLayoutId id="21474856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3315" name="Group 40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81" y="558"/>
            <a:chExt cx="5598" cy="2984"/>
          </a:xfrm>
        </p:grpSpPr>
        <p:sp>
          <p:nvSpPr>
            <p:cNvPr id="3687465" name="AutoShape 41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6" name="AutoShape 42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7" name="AutoShape 43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316" name="Group 36"/>
          <p:cNvGrpSpPr>
            <a:grpSpLocks/>
          </p:cNvGrpSpPr>
          <p:nvPr userDrawn="1"/>
        </p:nvGrpSpPr>
        <p:grpSpPr bwMode="auto">
          <a:xfrm>
            <a:off x="128588" y="1358900"/>
            <a:ext cx="8886825" cy="4737100"/>
            <a:chOff x="81" y="558"/>
            <a:chExt cx="5598" cy="2984"/>
          </a:xfrm>
        </p:grpSpPr>
        <p:sp>
          <p:nvSpPr>
            <p:cNvPr id="3687428" name="AutoShape 4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8" name="AutoShape 34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9" name="AutoShape 35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707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06538"/>
            <a:ext cx="2554288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7456" name="Rectangle 3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74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6412E9E-1EC1-4499-94F8-87248900B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4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2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357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8" name="AutoShape 30"/>
          <p:cNvSpPr>
            <a:spLocks noChangeArrowheads="1"/>
          </p:cNvSpPr>
          <p:nvPr userDrawn="1"/>
        </p:nvSpPr>
        <p:spPr bwMode="auto">
          <a:xfrm>
            <a:off x="4699000" y="922338"/>
            <a:ext cx="4360863" cy="5210175"/>
          </a:xfrm>
          <a:prstGeom prst="roundRect">
            <a:avLst>
              <a:gd name="adj" fmla="val 2329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5" name="AutoShape 27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9175" y="1044575"/>
            <a:ext cx="4003675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693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9C9FE9-295F-4E22-8FA2-C893D417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3592" name="Rectangle 2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0" name="Picture 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3" r:id="rId1"/>
    <p:sldLayoutId id="2147485700" r:id="rId2"/>
    <p:sldLayoutId id="2147485701" r:id="rId3"/>
    <p:sldLayoutId id="2147485702" r:id="rId4"/>
    <p:sldLayoutId id="2147485703" r:id="rId5"/>
    <p:sldLayoutId id="2147485704" r:id="rId6"/>
    <p:sldLayoutId id="2147485705" r:id="rId7"/>
    <p:sldLayoutId id="2147485706" r:id="rId8"/>
    <p:sldLayoutId id="2147485707" r:id="rId9"/>
    <p:sldLayoutId id="2147485708" r:id="rId10"/>
    <p:sldLayoutId id="21474857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52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5363" name="Group 48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91564" name="AutoShape 44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5" name="AutoShape 45"/>
            <p:cNvSpPr>
              <a:spLocks noChangeArrowheads="1"/>
            </p:cNvSpPr>
            <p:nvPr userDrawn="1"/>
          </p:nvSpPr>
          <p:spPr bwMode="auto">
            <a:xfrm>
              <a:off x="177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6" name="AutoShape 46"/>
            <p:cNvSpPr>
              <a:spLocks noChangeArrowheads="1"/>
            </p:cNvSpPr>
            <p:nvPr userDrawn="1"/>
          </p:nvSpPr>
          <p:spPr bwMode="auto">
            <a:xfrm>
              <a:off x="3015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7" name="AutoShape 47"/>
            <p:cNvSpPr>
              <a:spLocks noChangeArrowheads="1"/>
            </p:cNvSpPr>
            <p:nvPr userDrawn="1"/>
          </p:nvSpPr>
          <p:spPr bwMode="auto">
            <a:xfrm>
              <a:off x="3015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1546" name="AutoShape 2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50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4043363" cy="224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915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187EE3C-C9E8-4A8F-835C-13E0E6060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1559" name="Rectangle 3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91561" name="AutoShape 41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2" name="AutoShape 4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3" name="AutoShape 43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7" name="Picture 16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4" r:id="rId1"/>
    <p:sldLayoutId id="2147485710" r:id="rId2"/>
    <p:sldLayoutId id="2147485711" r:id="rId3"/>
    <p:sldLayoutId id="2147485712" r:id="rId4"/>
    <p:sldLayoutId id="2147485713" r:id="rId5"/>
    <p:sldLayoutId id="2147485714" r:id="rId6"/>
    <p:sldLayoutId id="2147485715" r:id="rId7"/>
    <p:sldLayoutId id="2147485716" r:id="rId8"/>
    <p:sldLayoutId id="2147485717" r:id="rId9"/>
    <p:sldLayoutId id="2147485718" r:id="rId10"/>
    <p:sldLayoutId id="2147485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25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79" name="AutoShape 3"/>
          <p:cNvSpPr>
            <a:spLocks noChangeArrowheads="1"/>
          </p:cNvSpPr>
          <p:nvPr userDrawn="1"/>
        </p:nvSpPr>
        <p:spPr bwMode="auto">
          <a:xfrm>
            <a:off x="163513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0" name="AutoShape 4"/>
          <p:cNvSpPr>
            <a:spLocks noChangeArrowheads="1"/>
          </p:cNvSpPr>
          <p:nvPr userDrawn="1"/>
        </p:nvSpPr>
        <p:spPr bwMode="auto">
          <a:xfrm>
            <a:off x="4668838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1" name="AutoShape 5"/>
          <p:cNvSpPr>
            <a:spLocks noChangeArrowheads="1"/>
          </p:cNvSpPr>
          <p:nvPr userDrawn="1"/>
        </p:nvSpPr>
        <p:spPr bwMode="auto">
          <a:xfrm>
            <a:off x="128588" y="3579813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2" name="AutoShape 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32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2E60DFF-637C-4884-8C7A-458A138AB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2597" name="Rectangle 21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632598" name="AutoShape 2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99" name="AutoShape 23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579813"/>
            <a:ext cx="8542338" cy="239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5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46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7" name="AutoShape 3"/>
          <p:cNvSpPr>
            <a:spLocks noChangeArrowheads="1"/>
          </p:cNvSpPr>
          <p:nvPr userDrawn="1"/>
        </p:nvSpPr>
        <p:spPr bwMode="auto">
          <a:xfrm>
            <a:off x="163513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8" name="AutoShape 4"/>
          <p:cNvSpPr>
            <a:spLocks noChangeArrowheads="1"/>
          </p:cNvSpPr>
          <p:nvPr userDrawn="1"/>
        </p:nvSpPr>
        <p:spPr bwMode="auto">
          <a:xfrm>
            <a:off x="4668838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9" name="AutoShape 5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0" name="AutoShape 6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1" name="AutoShape 7"/>
          <p:cNvSpPr>
            <a:spLocks noChangeArrowheads="1"/>
          </p:cNvSpPr>
          <p:nvPr userDrawn="1"/>
        </p:nvSpPr>
        <p:spPr bwMode="auto">
          <a:xfrm>
            <a:off x="128588" y="914400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2" name="AutoShape 8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914400"/>
            <a:ext cx="8636000" cy="234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63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D0AA65C-4592-4446-A77E-40EFDC26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4647" name="Rectangle 2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6" r:id="rId1"/>
    <p:sldLayoutId id="2147485730" r:id="rId2"/>
    <p:sldLayoutId id="2147485731" r:id="rId3"/>
    <p:sldLayoutId id="2147485732" r:id="rId4"/>
    <p:sldLayoutId id="2147485733" r:id="rId5"/>
    <p:sldLayoutId id="2147485734" r:id="rId6"/>
    <p:sldLayoutId id="2147485735" r:id="rId7"/>
    <p:sldLayoutId id="2147485736" r:id="rId8"/>
    <p:sldLayoutId id="2147485737" r:id="rId9"/>
    <p:sldLayoutId id="2147485738" r:id="rId10"/>
    <p:sldLayoutId id="21474857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324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78343" name="Rectangle 7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8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33A67DB2-1634-45D3-9D77-F13155F8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78356" name="Rectangle 20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054" name="Group 21"/>
          <p:cNvGrpSpPr>
            <a:grpSpLocks/>
          </p:cNvGrpSpPr>
          <p:nvPr userDrawn="1"/>
        </p:nvGrpSpPr>
        <p:grpSpPr bwMode="auto">
          <a:xfrm>
            <a:off x="107950" y="1414463"/>
            <a:ext cx="8910638" cy="3670300"/>
            <a:chOff x="81" y="603"/>
            <a:chExt cx="5613" cy="2781"/>
          </a:xfrm>
        </p:grpSpPr>
        <p:sp>
          <p:nvSpPr>
            <p:cNvPr id="4878358" name="AutoShape 22"/>
            <p:cNvSpPr>
              <a:spLocks noChangeArrowheads="1"/>
            </p:cNvSpPr>
            <p:nvPr userDrawn="1"/>
          </p:nvSpPr>
          <p:spPr bwMode="auto">
            <a:xfrm>
              <a:off x="4324" y="622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78359" name="AutoShape 23"/>
            <p:cNvSpPr>
              <a:spLocks noChangeArrowheads="1"/>
            </p:cNvSpPr>
            <p:nvPr userDrawn="1"/>
          </p:nvSpPr>
          <p:spPr bwMode="auto">
            <a:xfrm>
              <a:off x="4308" y="603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0" name="Group 24"/>
            <p:cNvGrpSpPr>
              <a:grpSpLocks/>
            </p:cNvGrpSpPr>
            <p:nvPr userDrawn="1"/>
          </p:nvGrpSpPr>
          <p:grpSpPr bwMode="auto">
            <a:xfrm>
              <a:off x="81" y="603"/>
              <a:ext cx="1386" cy="2781"/>
              <a:chOff x="81" y="558"/>
              <a:chExt cx="1283" cy="3305"/>
            </a:xfrm>
          </p:grpSpPr>
          <p:sp>
            <p:nvSpPr>
              <p:cNvPr id="4878361" name="AutoShape 25"/>
              <p:cNvSpPr>
                <a:spLocks noChangeArrowheads="1"/>
              </p:cNvSpPr>
              <p:nvPr userDrawn="1"/>
            </p:nvSpPr>
            <p:spPr bwMode="auto">
              <a:xfrm>
                <a:off x="96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2" name="AutoShape 26"/>
              <p:cNvSpPr>
                <a:spLocks noChangeArrowheads="1"/>
              </p:cNvSpPr>
              <p:nvPr userDrawn="1"/>
            </p:nvSpPr>
            <p:spPr bwMode="auto">
              <a:xfrm>
                <a:off x="81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27"/>
            <p:cNvGrpSpPr>
              <a:grpSpLocks/>
            </p:cNvGrpSpPr>
            <p:nvPr userDrawn="1"/>
          </p:nvGrpSpPr>
          <p:grpSpPr bwMode="auto">
            <a:xfrm>
              <a:off x="1489" y="603"/>
              <a:ext cx="1387" cy="2781"/>
              <a:chOff x="1406" y="558"/>
              <a:chExt cx="1284" cy="3305"/>
            </a:xfrm>
          </p:grpSpPr>
          <p:sp>
            <p:nvSpPr>
              <p:cNvPr id="4878364" name="AutoShape 28"/>
              <p:cNvSpPr>
                <a:spLocks noChangeArrowheads="1"/>
              </p:cNvSpPr>
              <p:nvPr userDrawn="1"/>
            </p:nvSpPr>
            <p:spPr bwMode="auto">
              <a:xfrm>
                <a:off x="1422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5" name="AutoShape 29"/>
              <p:cNvSpPr>
                <a:spLocks noChangeArrowheads="1"/>
              </p:cNvSpPr>
              <p:nvPr userDrawn="1"/>
            </p:nvSpPr>
            <p:spPr bwMode="auto">
              <a:xfrm>
                <a:off x="1406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30"/>
            <p:cNvGrpSpPr>
              <a:grpSpLocks/>
            </p:cNvGrpSpPr>
            <p:nvPr userDrawn="1"/>
          </p:nvGrpSpPr>
          <p:grpSpPr bwMode="auto">
            <a:xfrm>
              <a:off x="2899" y="603"/>
              <a:ext cx="1386" cy="2781"/>
              <a:chOff x="2733" y="558"/>
              <a:chExt cx="1283" cy="3305"/>
            </a:xfrm>
          </p:grpSpPr>
          <p:sp>
            <p:nvSpPr>
              <p:cNvPr id="4878367" name="AutoShape 31"/>
              <p:cNvSpPr>
                <a:spLocks noChangeArrowheads="1"/>
              </p:cNvSpPr>
              <p:nvPr userDrawn="1"/>
            </p:nvSpPr>
            <p:spPr bwMode="auto">
              <a:xfrm>
                <a:off x="2748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8" name="AutoShape 32"/>
              <p:cNvSpPr>
                <a:spLocks noChangeArrowheads="1"/>
              </p:cNvSpPr>
              <p:nvPr userDrawn="1"/>
            </p:nvSpPr>
            <p:spPr bwMode="auto">
              <a:xfrm>
                <a:off x="2733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878369" name="AutoShape 33"/>
          <p:cNvSpPr>
            <a:spLocks noChangeArrowheads="1"/>
          </p:cNvSpPr>
          <p:nvPr userDrawn="1"/>
        </p:nvSpPr>
        <p:spPr bwMode="auto">
          <a:xfrm>
            <a:off x="161925" y="5113338"/>
            <a:ext cx="8885238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78370" name="AutoShape 34"/>
          <p:cNvSpPr>
            <a:spLocks noChangeArrowheads="1"/>
          </p:cNvSpPr>
          <p:nvPr userDrawn="1"/>
        </p:nvSpPr>
        <p:spPr bwMode="auto">
          <a:xfrm>
            <a:off x="133350" y="5084763"/>
            <a:ext cx="8885238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3" name="Picture 2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1" r:id="rId1"/>
    <p:sldLayoutId id="2147485580" r:id="rId2"/>
    <p:sldLayoutId id="2147485581" r:id="rId3"/>
    <p:sldLayoutId id="2147485582" r:id="rId4"/>
    <p:sldLayoutId id="2147485583" r:id="rId5"/>
    <p:sldLayoutId id="2147485584" r:id="rId6"/>
    <p:sldLayoutId id="2147485585" r:id="rId7"/>
    <p:sldLayoutId id="2147485586" r:id="rId8"/>
    <p:sldLayoutId id="2147485587" r:id="rId9"/>
    <p:sldLayoutId id="2147485588" r:id="rId10"/>
    <p:sldLayoutId id="21474855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1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075" name="Group 37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81" y="558"/>
            <a:chExt cx="5598" cy="3282"/>
          </a:xfrm>
        </p:grpSpPr>
        <p:sp>
          <p:nvSpPr>
            <p:cNvPr id="3675174" name="AutoShape 38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75" name="AutoShape 39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6" name="Group 36"/>
          <p:cNvGrpSpPr>
            <a:grpSpLocks/>
          </p:cNvGrpSpPr>
          <p:nvPr userDrawn="1"/>
        </p:nvGrpSpPr>
        <p:grpSpPr bwMode="auto">
          <a:xfrm>
            <a:off x="128588" y="885825"/>
            <a:ext cx="8886825" cy="5210175"/>
            <a:chOff x="81" y="558"/>
            <a:chExt cx="5598" cy="3282"/>
          </a:xfrm>
        </p:grpSpPr>
        <p:sp>
          <p:nvSpPr>
            <p:cNvPr id="3675158" name="AutoShape 22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59" name="AutoShape 23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549775"/>
            <a:ext cx="8550275" cy="137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3675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8A5EA55-F88B-46EA-BA12-27D0B4AF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5169" name="Rectangle 3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2" r:id="rId1"/>
    <p:sldLayoutId id="2147485590" r:id="rId2"/>
    <p:sldLayoutId id="2147485591" r:id="rId3"/>
    <p:sldLayoutId id="2147485592" r:id="rId4"/>
    <p:sldLayoutId id="2147485593" r:id="rId5"/>
    <p:sldLayoutId id="2147485594" r:id="rId6"/>
    <p:sldLayoutId id="2147485595" r:id="rId7"/>
    <p:sldLayoutId id="2147485596" r:id="rId8"/>
    <p:sldLayoutId id="2147485597" r:id="rId9"/>
    <p:sldLayoutId id="2147485598" r:id="rId10"/>
    <p:sldLayoutId id="21474855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070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099" name="Group 39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4040741" name="AutoShape 37"/>
            <p:cNvSpPr>
              <a:spLocks noChangeArrowheads="1"/>
            </p:cNvSpPr>
            <p:nvPr userDrawn="1"/>
          </p:nvSpPr>
          <p:spPr bwMode="auto">
            <a:xfrm>
              <a:off x="177" y="3121"/>
              <a:ext cx="5598" cy="815"/>
            </a:xfrm>
            <a:prstGeom prst="roundRect">
              <a:avLst>
                <a:gd name="adj" fmla="val 785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4074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2388"/>
            </a:xfrm>
            <a:prstGeom prst="roundRect">
              <a:avLst>
                <a:gd name="adj" fmla="val 263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40728" name="AutoShape 24"/>
          <p:cNvSpPr>
            <a:spLocks noChangeArrowheads="1"/>
          </p:cNvSpPr>
          <p:nvPr userDrawn="1"/>
        </p:nvSpPr>
        <p:spPr bwMode="auto">
          <a:xfrm>
            <a:off x="128588" y="4802188"/>
            <a:ext cx="8886825" cy="1293812"/>
          </a:xfrm>
          <a:prstGeom prst="roundRect">
            <a:avLst>
              <a:gd name="adj" fmla="val 785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0729" name="AutoShape 25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3790950"/>
          </a:xfrm>
          <a:prstGeom prst="roundRect">
            <a:avLst>
              <a:gd name="adj" fmla="val 263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501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946650"/>
            <a:ext cx="8550275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404071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5ED0717-9E25-4524-9EEE-EEFF61630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4073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600" r:id="rId2"/>
    <p:sldLayoutId id="2147485601" r:id="rId3"/>
    <p:sldLayoutId id="2147485602" r:id="rId4"/>
    <p:sldLayoutId id="2147485603" r:id="rId5"/>
    <p:sldLayoutId id="2147485604" r:id="rId6"/>
    <p:sldLayoutId id="2147485605" r:id="rId7"/>
    <p:sldLayoutId id="2147485606" r:id="rId8"/>
    <p:sldLayoutId id="2147485607" r:id="rId9"/>
    <p:sldLayoutId id="2147485608" r:id="rId10"/>
    <p:sldLayoutId id="21474856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18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123" name="Group 40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7722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7223" name="AutoShape 39"/>
            <p:cNvSpPr>
              <a:spLocks noChangeArrowheads="1"/>
            </p:cNvSpPr>
            <p:nvPr userDrawn="1"/>
          </p:nvSpPr>
          <p:spPr bwMode="auto">
            <a:xfrm>
              <a:off x="177" y="2333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77207" name="AutoShape 23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7221" name="AutoShape 3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6" y="177800"/>
            <a:ext cx="730867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71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F723978-CB3C-43EE-A60F-26DCCCA8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721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4" r:id="rId1"/>
    <p:sldLayoutId id="2147485610" r:id="rId2"/>
    <p:sldLayoutId id="2147485611" r:id="rId3"/>
    <p:sldLayoutId id="2147485612" r:id="rId4"/>
    <p:sldLayoutId id="2147485613" r:id="rId5"/>
    <p:sldLayoutId id="2147485614" r:id="rId6"/>
    <p:sldLayoutId id="2147485615" r:id="rId7"/>
    <p:sldLayoutId id="2147485616" r:id="rId8"/>
    <p:sldLayoutId id="2147485617" r:id="rId9"/>
    <p:sldLayoutId id="2147485618" r:id="rId10"/>
    <p:sldLayoutId id="21474856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923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63" name="AutoShape 31"/>
          <p:cNvSpPr>
            <a:spLocks noChangeArrowheads="1"/>
          </p:cNvSpPr>
          <p:nvPr userDrawn="1"/>
        </p:nvSpPr>
        <p:spPr bwMode="auto">
          <a:xfrm>
            <a:off x="163513" y="3587750"/>
            <a:ext cx="8886825" cy="2544763"/>
          </a:xfrm>
          <a:prstGeom prst="roundRect">
            <a:avLst>
              <a:gd name="adj" fmla="val 3931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59" name="AutoShape 2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056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92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097E7B3-ACDE-4790-A461-5F35F1E2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9255" name="Rectangle 23"/>
          <p:cNvSpPr>
            <a:spLocks noChangeArrowheads="1"/>
          </p:cNvSpPr>
          <p:nvPr userDrawn="1"/>
        </p:nvSpPr>
        <p:spPr bwMode="auto">
          <a:xfrm>
            <a:off x="447675" y="1225550"/>
            <a:ext cx="8083550" cy="1849438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820738">
              <a:defRPr/>
            </a:pPr>
            <a:r>
              <a:rPr lang="en-US" sz="2400">
                <a:solidFill>
                  <a:schemeClr val="bg1"/>
                </a:solidFill>
                <a:latin typeface="AdobeCorpID MyriadRgScn" pitchFamily="34" charset="0"/>
              </a:rPr>
              <a:t>an image pod should go over this box</a:t>
            </a:r>
          </a:p>
        </p:txBody>
      </p:sp>
      <p:sp>
        <p:nvSpPr>
          <p:cNvPr id="3679258" name="Rectangle 2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5" r:id="rId1"/>
    <p:sldLayoutId id="2147485620" r:id="rId2"/>
    <p:sldLayoutId id="2147485621" r:id="rId3"/>
    <p:sldLayoutId id="2147485622" r:id="rId4"/>
    <p:sldLayoutId id="2147485623" r:id="rId5"/>
    <p:sldLayoutId id="2147485624" r:id="rId6"/>
    <p:sldLayoutId id="2147485625" r:id="rId7"/>
    <p:sldLayoutId id="2147485626" r:id="rId8"/>
    <p:sldLayoutId id="2147485627" r:id="rId9"/>
    <p:sldLayoutId id="2147485628" r:id="rId10"/>
    <p:sldLayoutId id="21474856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128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2791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85850"/>
            <a:ext cx="8550275" cy="4840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81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10C9115-AB41-4FDE-8AC7-2AFCD1053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1302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6" r:id="rId1"/>
    <p:sldLayoutId id="2147485630" r:id="rId2"/>
    <p:sldLayoutId id="2147485631" r:id="rId3"/>
    <p:sldLayoutId id="2147485632" r:id="rId4"/>
    <p:sldLayoutId id="2147485633" r:id="rId5"/>
    <p:sldLayoutId id="2147485634" r:id="rId6"/>
    <p:sldLayoutId id="2147485635" r:id="rId7"/>
    <p:sldLayoutId id="2147485636" r:id="rId8"/>
    <p:sldLayoutId id="2147485637" r:id="rId9"/>
    <p:sldLayoutId id="2147485638" r:id="rId10"/>
    <p:sldLayoutId id="21474856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41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8195" name="Group 45"/>
          <p:cNvGrpSpPr>
            <a:grpSpLocks/>
          </p:cNvGrpSpPr>
          <p:nvPr userDrawn="1"/>
        </p:nvGrpSpPr>
        <p:grpSpPr bwMode="auto">
          <a:xfrm>
            <a:off x="173038" y="922338"/>
            <a:ext cx="8886825" cy="5210175"/>
            <a:chOff x="177" y="654"/>
            <a:chExt cx="5598" cy="3282"/>
          </a:xfrm>
        </p:grpSpPr>
        <p:sp>
          <p:nvSpPr>
            <p:cNvPr id="3634218" name="AutoShape 42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34219" name="AutoShape 43"/>
            <p:cNvSpPr>
              <a:spLocks noChangeArrowheads="1"/>
            </p:cNvSpPr>
            <p:nvPr userDrawn="1"/>
          </p:nvSpPr>
          <p:spPr bwMode="auto">
            <a:xfrm>
              <a:off x="3028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34214" name="AutoShape 38"/>
          <p:cNvSpPr>
            <a:spLocks noChangeArrowheads="1"/>
          </p:cNvSpPr>
          <p:nvPr userDrawn="1"/>
        </p:nvSpPr>
        <p:spPr bwMode="auto">
          <a:xfrm>
            <a:off x="128588" y="885825"/>
            <a:ext cx="4360862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596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994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34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E5791B4-157C-4200-A534-BCD4AB4B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342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4217" name="AutoShape 41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7" r:id="rId1"/>
    <p:sldLayoutId id="2147485640" r:id="rId2"/>
    <p:sldLayoutId id="2147485641" r:id="rId3"/>
    <p:sldLayoutId id="2147485642" r:id="rId4"/>
    <p:sldLayoutId id="2147485643" r:id="rId5"/>
    <p:sldLayoutId id="2147485644" r:id="rId6"/>
    <p:sldLayoutId id="2147485645" r:id="rId7"/>
    <p:sldLayoutId id="2147485646" r:id="rId8"/>
    <p:sldLayoutId id="2147485647" r:id="rId9"/>
    <p:sldLayoutId id="2147485648" r:id="rId10"/>
    <p:sldLayoutId id="214748564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333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19" name="Group 34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177" y="952"/>
            <a:chExt cx="5598" cy="2984"/>
          </a:xfrm>
        </p:grpSpPr>
        <p:sp>
          <p:nvSpPr>
            <p:cNvPr id="3683360" name="AutoShape 32"/>
            <p:cNvSpPr>
              <a:spLocks noChangeArrowheads="1"/>
            </p:cNvSpPr>
            <p:nvPr userDrawn="1"/>
          </p:nvSpPr>
          <p:spPr bwMode="auto">
            <a:xfrm>
              <a:off x="177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3361" name="AutoShape 33"/>
            <p:cNvSpPr>
              <a:spLocks noChangeArrowheads="1"/>
            </p:cNvSpPr>
            <p:nvPr userDrawn="1"/>
          </p:nvSpPr>
          <p:spPr bwMode="auto">
            <a:xfrm>
              <a:off x="3029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3331" name="AutoShape 3"/>
          <p:cNvSpPr>
            <a:spLocks noChangeArrowheads="1"/>
          </p:cNvSpPr>
          <p:nvPr userDrawn="1"/>
        </p:nvSpPr>
        <p:spPr bwMode="auto">
          <a:xfrm>
            <a:off x="12858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945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66863"/>
            <a:ext cx="4003675" cy="435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33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8BB362-2076-4E22-9597-7BBB86BD0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3353" name="Rectangle 2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3358" name="AutoShape 30"/>
          <p:cNvSpPr>
            <a:spLocks noChangeArrowheads="1"/>
          </p:cNvSpPr>
          <p:nvPr userDrawn="1"/>
        </p:nvSpPr>
        <p:spPr bwMode="auto">
          <a:xfrm>
            <a:off x="465613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8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78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506437"/>
            <a:ext cx="3455988" cy="4033345"/>
          </a:xfrm>
        </p:spPr>
        <p:txBody>
          <a:bodyPr/>
          <a:lstStyle/>
          <a:p>
            <a:r>
              <a:rPr lang="en-US" dirty="0" smtClean="0"/>
              <a:t>Soft Skills Training to Marginalized Youth: Issues and Challenges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4079631"/>
            <a:ext cx="3455988" cy="1752600"/>
          </a:xfrm>
        </p:spPr>
        <p:txBody>
          <a:bodyPr/>
          <a:lstStyle/>
          <a:p>
            <a:r>
              <a:rPr lang="en-US" dirty="0" smtClean="0"/>
              <a:t>Osheen Tripathi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Mentor : Shri Atul Bhatnagar, COO, NSDC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4818" name="Picture 2" descr="http://www.tutordynamic.com/corporate-training/img/importance-of-soft-skill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6678" y="883403"/>
            <a:ext cx="5847322" cy="519193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730737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79412"/>
            <a:ext cx="7259638" cy="4032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Findings- Literature Review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305" y="1135117"/>
            <a:ext cx="85492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Importance of soft skills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Employability gap at entry level</a:t>
            </a:r>
          </a:p>
          <a:p>
            <a:pPr algn="l"/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Demand-supply gap of trainers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Government initiatives in this regard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Initiatives in foreign countries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Existing training institutes and their course structures and training    modules-  sectors served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Skill gaps exist in the two sectors being studied (from reports about employment scenario in 2022)</a:t>
            </a:r>
            <a:br>
              <a:rPr lang="en-IN" sz="2000" dirty="0" smtClean="0"/>
            </a:br>
            <a:endParaRPr lang="en-IN" sz="2000" dirty="0" smtClean="0"/>
          </a:p>
          <a:p>
            <a:pPr algn="l"/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5158537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799"/>
            <a:ext cx="7640234" cy="4032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Findings-Field Visits, Meetings and Interviews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5464" y="1038386"/>
            <a:ext cx="83535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000" dirty="0" smtClean="0"/>
              <a:t>Ground level situation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Course structures and training modules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Attitude of students and response to soft skills training</a:t>
            </a:r>
            <a:br>
              <a:rPr lang="en-IN" sz="2000" dirty="0" smtClean="0"/>
            </a:br>
            <a:r>
              <a:rPr lang="en-IN" sz="2000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Hurdles faced-  demand side and supply side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Employer attitudes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Existing Efforts 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Trainers’ certification, training and selection</a:t>
            </a:r>
            <a:br>
              <a:rPr lang="en-IN" sz="2000" dirty="0" smtClean="0"/>
            </a:br>
            <a:r>
              <a:rPr lang="en-IN" sz="2000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Sector- wise scenario in training institutes</a:t>
            </a:r>
            <a:br>
              <a:rPr lang="en-IN" sz="2000" dirty="0" smtClean="0"/>
            </a:br>
            <a:endParaRPr lang="en-IN" sz="2000" dirty="0" smtClean="0"/>
          </a:p>
          <a:p>
            <a:pPr algn="l">
              <a:buFont typeface="Arial" pitchFamily="34" charset="0"/>
              <a:buChar char="•"/>
            </a:pPr>
            <a:r>
              <a:rPr lang="en-IN" sz="2000" dirty="0" smtClean="0"/>
              <a:t> Practical suggestions on possible initiatives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Field Visit to </a:t>
            </a:r>
            <a:r>
              <a:rPr lang="en-IN" dirty="0" err="1" smtClean="0"/>
              <a:t>Khajoori</a:t>
            </a:r>
            <a:r>
              <a:rPr lang="en-IN" dirty="0" smtClean="0"/>
              <a:t> </a:t>
            </a:r>
            <a:r>
              <a:rPr lang="en-IN" dirty="0" err="1" smtClean="0"/>
              <a:t>Khas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190312" y="10562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Alternate Process 5"/>
          <p:cNvSpPr/>
          <p:nvPr/>
        </p:nvSpPr>
        <p:spPr bwMode="auto">
          <a:xfrm>
            <a:off x="436179" y="4466021"/>
            <a:ext cx="2518036" cy="130853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  <a:t>A</a:t>
            </a:r>
            <a:b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</a:br>
            <a: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  <a:t>SUCCESSFUL</a:t>
            </a:r>
            <a:b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</a:br>
            <a: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  <a:t>MODEL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36179" y="1481959"/>
            <a:ext cx="2117835" cy="85133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000" dirty="0" smtClean="0"/>
              <a:t>PROCESS</a:t>
            </a:r>
            <a:endParaRPr kumimoji="0" lang="en-I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650929" y="1007390"/>
          <a:ext cx="7966129" cy="499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C:\Users\Oshin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57" y="16956"/>
            <a:ext cx="9105543" cy="607435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914399" y="1131376"/>
          <a:ext cx="7160217" cy="432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4076384" y="5050295"/>
            <a:ext cx="3207820" cy="823564"/>
          </a:xfrm>
          <a:prstGeom prst="roundRect">
            <a:avLst/>
          </a:prstGeom>
          <a:solidFill>
            <a:srgbClr val="EAEAEA"/>
          </a:solidFill>
          <a:ln w="9525" cap="flat" cmpd="sng" algn="ctr">
            <a:solidFill>
              <a:srgbClr val="6C8E3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000" dirty="0" smtClean="0"/>
              <a:t>Additional hurdles faced unique to target group </a:t>
            </a:r>
            <a:endParaRPr kumimoji="0" lang="en-I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7677116">
            <a:off x="2160588" y="3391501"/>
            <a:ext cx="243225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ROADBLOCKS </a:t>
            </a:r>
            <a:endParaRPr lang="en-IN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888381" y="1146875"/>
          <a:ext cx="7656163" cy="4569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77800"/>
            <a:ext cx="7454254" cy="4032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Recommendation #1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279400" y="1449405"/>
          <a:ext cx="6184096" cy="3347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168812" y="995188"/>
            <a:ext cx="652435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 NSDC Funding and government support</a:t>
            </a:r>
            <a:endParaRPr lang="en-IN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922498" y="4012324"/>
          <a:ext cx="3221502" cy="197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Bent Arrow 8"/>
          <p:cNvSpPr/>
          <p:nvPr/>
        </p:nvSpPr>
        <p:spPr bwMode="auto">
          <a:xfrm rot="5169271">
            <a:off x="6572852" y="3588992"/>
            <a:ext cx="307069" cy="506327"/>
          </a:xfrm>
          <a:prstGeom prst="ben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Myriad Pro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#2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3471" y="991892"/>
            <a:ext cx="590485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Expanding Reach- Involving Schools </a:t>
            </a:r>
            <a:endParaRPr lang="en-IN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930165" y="1517102"/>
          <a:ext cx="6275825" cy="3858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279657" y="3066393"/>
            <a:ext cx="1671144" cy="966955"/>
            <a:chOff x="2049525" y="3097044"/>
            <a:chExt cx="1671144" cy="966955"/>
          </a:xfrm>
        </p:grpSpPr>
        <p:sp>
          <p:nvSpPr>
            <p:cNvPr id="10" name="Rounded Rectangle 9"/>
            <p:cNvSpPr/>
            <p:nvPr/>
          </p:nvSpPr>
          <p:spPr>
            <a:xfrm>
              <a:off x="2049525" y="3097044"/>
              <a:ext cx="1671144" cy="9669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096728" y="3144247"/>
              <a:ext cx="1576738" cy="872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700" kern="1200" dirty="0" smtClean="0"/>
                <a:t>‘Hygiene Skills’  developed’. Positive fallout </a:t>
              </a:r>
              <a:endParaRPr lang="en-IN" sz="1700" kern="1200" dirty="0"/>
            </a:p>
          </p:txBody>
        </p:sp>
      </p:grpSp>
      <p:sp>
        <p:nvSpPr>
          <p:cNvPr id="14" name="Rounded Rectangle 4"/>
          <p:cNvSpPr/>
          <p:nvPr/>
        </p:nvSpPr>
        <p:spPr>
          <a:xfrm>
            <a:off x="3657600" y="5013435"/>
            <a:ext cx="1585277" cy="906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700" dirty="0" smtClean="0">
                <a:solidFill>
                  <a:schemeClr val="tx1"/>
                </a:solidFill>
              </a:rPr>
              <a:t>Teacher training </a:t>
            </a:r>
            <a:endParaRPr lang="en-IN" sz="1700" kern="1200" dirty="0">
              <a:solidFill>
                <a:schemeClr val="tx1"/>
              </a:solidFill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1560785" y="5006442"/>
            <a:ext cx="1522309" cy="905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700" dirty="0" smtClean="0">
                <a:solidFill>
                  <a:schemeClr val="tx1"/>
                </a:solidFill>
              </a:rPr>
              <a:t>Formulation of curriculum </a:t>
            </a:r>
            <a:endParaRPr lang="en-IN" sz="1700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4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79412"/>
            <a:ext cx="7259638" cy="403225"/>
          </a:xfrm>
        </p:spPr>
        <p:txBody>
          <a:bodyPr/>
          <a:lstStyle/>
          <a:p>
            <a:r>
              <a:rPr lang="en-IN" dirty="0" smtClean="0"/>
              <a:t>Success Story- </a:t>
            </a:r>
            <a:r>
              <a:rPr lang="en-IN" dirty="0" err="1" smtClean="0"/>
              <a:t>Thalir</a:t>
            </a:r>
            <a:r>
              <a:rPr lang="en-IN" dirty="0" smtClean="0"/>
              <a:t> </a:t>
            </a:r>
            <a:r>
              <a:rPr lang="en-IN" dirty="0" err="1" smtClean="0"/>
              <a:t>Thiran</a:t>
            </a:r>
            <a:r>
              <a:rPr lang="en-IN" dirty="0" smtClean="0"/>
              <a:t> </a:t>
            </a:r>
            <a:r>
              <a:rPr lang="en-IN" dirty="0" err="1" smtClean="0"/>
              <a:t>Thittam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-10182" y="968978"/>
          <a:ext cx="8872264" cy="5801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79DBE-FA56-415E-AF68-3645608C09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0" y="1623848"/>
          <a:ext cx="4716463" cy="384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425949" y="1623848"/>
          <a:ext cx="4718051" cy="384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0249" y="313932"/>
            <a:ext cx="610347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tx1"/>
                </a:solidFill>
              </a:rPr>
              <a:t>Age Wise Distribution Of Population 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79DBE-FA56-415E-AF68-3645608C096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47810" name="Picture 2" descr="http://www.aparajitha.org/images/TT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1533" y="1103586"/>
            <a:ext cx="4000500" cy="1476375"/>
          </a:xfrm>
          <a:prstGeom prst="rect">
            <a:avLst/>
          </a:prstGeom>
          <a:noFill/>
        </p:spPr>
      </p:pic>
      <p:pic>
        <p:nvPicPr>
          <p:cNvPr id="247812" name="Picture 4" descr="http://www.thehindu.com/multimedia/dynamic/01112/14MP_MAMPLEAD3_1112350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162"/>
            <a:ext cx="4357058" cy="4336886"/>
          </a:xfrm>
          <a:prstGeom prst="rect">
            <a:avLst/>
          </a:prstGeom>
          <a:noFill/>
        </p:spPr>
      </p:pic>
      <p:pic>
        <p:nvPicPr>
          <p:cNvPr id="247814" name="Picture 6" descr="http://www.thehindu.com/template/1-0-1/gfx/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48125" y="3286769"/>
            <a:ext cx="5095875" cy="5238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67279" y="4640575"/>
            <a:ext cx="3594254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Lessons from outside the textbook</a:t>
            </a:r>
            <a:endParaRPr lang="en-IN" b="1" dirty="0"/>
          </a:p>
        </p:txBody>
      </p:sp>
      <p:pic>
        <p:nvPicPr>
          <p:cNvPr id="247816" name="Picture 8" descr="PARTICIPATION: Children actively involved in a TTT session. Photos: Special Arrangemen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33597" y="3862639"/>
            <a:ext cx="4010403" cy="290804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101391" y="5582371"/>
            <a:ext cx="2000868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Gujarat follows TN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168066" y="4954507"/>
            <a:ext cx="189346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TTT Methodology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2847680" y="5268439"/>
            <a:ext cx="2295820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Participatory learning</a:t>
            </a:r>
            <a:endParaRPr lang="en-IN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#3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377950" y="10073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414283" y="1007390"/>
            <a:ext cx="76191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Enervating policy initiatives- SSCs and NOS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4556502"/>
            <a:ext cx="8539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SSCs to govern the skill development initiatives of 21 target sectors of the NSDA; formulate the National Occupational Standards.</a:t>
            </a:r>
            <a:br>
              <a:rPr lang="en-IN" sz="2000" dirty="0" smtClean="0"/>
            </a:br>
            <a:r>
              <a:rPr lang="en-IN" sz="2000" dirty="0" smtClean="0"/>
              <a:t>- Determining and defining requirements</a:t>
            </a:r>
            <a:br>
              <a:rPr lang="en-IN" sz="2000" dirty="0" smtClean="0"/>
            </a:br>
            <a:r>
              <a:rPr lang="en-IN" sz="2000" dirty="0" smtClean="0"/>
              <a:t>-Regulation of institutes </a:t>
            </a:r>
            <a:br>
              <a:rPr lang="en-IN" sz="2000" dirty="0" smtClean="0"/>
            </a:br>
            <a:r>
              <a:rPr lang="en-IN" sz="2000" dirty="0" smtClean="0"/>
              <a:t>-Trainer requirements and certification </a:t>
            </a:r>
            <a:endParaRPr lang="en-IN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AC7E1-B2D2-4B6F-8F53-C71E47D2368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026941" y="201058"/>
          <a:ext cx="7047913" cy="645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Recommendation #4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506152" y="1245476"/>
          <a:ext cx="7839596" cy="495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6131" y="820744"/>
            <a:ext cx="725963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Addressing demand-supply mismatch of trainers </a:t>
            </a:r>
            <a:endParaRPr lang="en-IN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Recommendation #4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72268"/>
            <a:ext cx="725963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Addressing demand supply mismatch of trainers </a:t>
            </a:r>
            <a:endParaRPr lang="en-IN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13946" y="1765739"/>
          <a:ext cx="7450028" cy="3995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1" name="Oval 1"/>
          <p:cNvSpPr>
            <a:spLocks noChangeArrowheads="1"/>
          </p:cNvSpPr>
          <p:nvPr/>
        </p:nvSpPr>
        <p:spPr bwMode="auto">
          <a:xfrm>
            <a:off x="2175641" y="3121573"/>
            <a:ext cx="2128345" cy="132430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Additional Issues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395630" y="4543865"/>
            <a:ext cx="7772400" cy="1500187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Constantia" pitchFamily="18" charset="0"/>
              </a:rPr>
              <a:t>Questions? </a:t>
            </a:r>
            <a:br>
              <a:rPr lang="en-US" sz="4000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Feedback? 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Flowchart: Preparation 2"/>
          <p:cNvSpPr/>
          <p:nvPr/>
        </p:nvSpPr>
        <p:spPr bwMode="auto">
          <a:xfrm>
            <a:off x="1195754" y="1294228"/>
            <a:ext cx="6414868" cy="2897944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8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Thank you</a:t>
            </a:r>
            <a:endParaRPr kumimoji="0" lang="en-IN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00738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79DBE-FA56-415E-AF68-3645608C09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3" descr="C:\Users\Oshin\Desktop\RAKSHAK\SD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6908" y="1025273"/>
            <a:ext cx="7718156" cy="54342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3746" y="212366"/>
            <a:ext cx="542440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Demographic bulge of India </a:t>
            </a:r>
            <a:endParaRPr lang="en-IN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>
                <a:solidFill>
                  <a:schemeClr val="tx1"/>
                </a:solidFill>
              </a:rPr>
              <a:t>Skill Development Recognized as a Policy Objective</a:t>
            </a:r>
            <a:endParaRPr lang="en-IN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450427" y="1034311"/>
          <a:ext cx="5896303" cy="1992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795" y="4150895"/>
            <a:ext cx="1284790" cy="9787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Three-tier</a:t>
            </a:r>
            <a:br>
              <a:rPr lang="en-IN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IN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institutional  structure created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049517" y="2569780"/>
          <a:ext cx="4903076" cy="3531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52310" y="3784162"/>
            <a:ext cx="1643605" cy="2059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1800" i="1" dirty="0" smtClean="0"/>
              <a:t>VISION</a:t>
            </a:r>
            <a:r>
              <a:rPr lang="en-IN" dirty="0" smtClean="0"/>
              <a:t>: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1800" kern="0" dirty="0" smtClean="0">
                <a:latin typeface="Calibri" pitchFamily="34" charset="0"/>
              </a:rPr>
              <a:t>Create 500 million skilled people by 2022 by skill systems, which are inclusive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Graphic spid="8" grpId="0">
        <p:bldAsOne/>
      </p:bldGraphic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007735" y="1308538"/>
          <a:ext cx="6852897" cy="4482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235241" y="1155032"/>
          <a:ext cx="659330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79400" y="1084881"/>
          <a:ext cx="8074186" cy="509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Field </a:t>
            </a:r>
            <a:r>
              <a:rPr lang="en-US" dirty="0"/>
              <a:t>visits and Mentor Discussion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4620970"/>
              </p:ext>
            </p:extLst>
          </p:nvPr>
        </p:nvGraphicFramePr>
        <p:xfrm>
          <a:off x="279400" y="977895"/>
          <a:ext cx="8712200" cy="52599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0048"/>
                <a:gridCol w="1601952"/>
                <a:gridCol w="1440695"/>
                <a:gridCol w="993326"/>
                <a:gridCol w="1504578"/>
                <a:gridCol w="2741601"/>
              </a:tblGrid>
              <a:tr h="14952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 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Mentor/Person</a:t>
                      </a:r>
                      <a:r>
                        <a:rPr lang="en-US" baseline="0" dirty="0" smtClean="0"/>
                        <a:t> Interviewed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780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May</a:t>
                      </a:r>
                      <a:r>
                        <a:rPr lang="en-US" sz="1600" baseline="0" dirty="0" smtClean="0"/>
                        <a:t>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Shri Atul Bhatnagar,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NSDC Office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Introduction to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History of skill development, initiatives taken in India</a:t>
                      </a:r>
                      <a:r>
                        <a:rPr lang="en-US" sz="1600" baseline="0" dirty="0" smtClean="0"/>
                        <a:t> and abroad, working of NSDC</a:t>
                      </a:r>
                      <a:endParaRPr lang="en-US" sz="1600" dirty="0"/>
                    </a:p>
                  </a:txBody>
                  <a:tcPr/>
                </a:tc>
              </a:tr>
              <a:tr h="11568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June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Shri Atul Bhatnagar, NSDC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NSDC Office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Discussion of research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Fiel</a:t>
                      </a:r>
                      <a:r>
                        <a:rPr lang="en-US" sz="1600" baseline="0" dirty="0" smtClean="0"/>
                        <a:t>d visits to be conducted, survey questionnaire, aspects to be researched; contacts</a:t>
                      </a:r>
                      <a:endParaRPr lang="en-US" dirty="0"/>
                    </a:p>
                  </a:txBody>
                  <a:tcPr/>
                </a:tc>
              </a:tr>
              <a:tr h="8924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June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Shri S.K.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Rai</a:t>
                      </a:r>
                      <a:r>
                        <a:rPr lang="en-US" sz="1600" baseline="0" dirty="0" smtClean="0"/>
                        <a:t>, Gras Academy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Gzb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Centre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Information about training procedure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Details</a:t>
                      </a:r>
                      <a:r>
                        <a:rPr lang="en-US" sz="1600" baseline="0" dirty="0" smtClean="0"/>
                        <a:t> of training modules and suggestions; success stories</a:t>
                      </a:r>
                      <a:endParaRPr lang="en-US" sz="1600" dirty="0"/>
                    </a:p>
                  </a:txBody>
                  <a:tcPr/>
                </a:tc>
              </a:tr>
              <a:tr h="8924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June 2013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r>
                        <a:rPr lang="en-US" sz="1600" baseline="0" dirty="0" smtClean="0"/>
                        <a:t>s </a:t>
                      </a:r>
                      <a:r>
                        <a:rPr lang="en-US" sz="1600" baseline="0" dirty="0" err="1" smtClean="0"/>
                        <a:t>Shreya</a:t>
                      </a:r>
                      <a:r>
                        <a:rPr lang="en-US" sz="1600" baseline="0" dirty="0" smtClean="0"/>
                        <a:t> Singh, NYJL  NIIT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Paharganj Centre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Information</a:t>
                      </a:r>
                      <a:r>
                        <a:rPr lang="en-US" sz="1600" baseline="0" dirty="0" smtClean="0"/>
                        <a:t> about training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Insights into training modules, hurdles faced,</a:t>
                      </a:r>
                      <a:r>
                        <a:rPr lang="en-US" sz="1600" baseline="0" dirty="0" smtClean="0"/>
                        <a:t> placement scenario.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8499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0"/>
            <a:ext cx="7259638" cy="4032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Field visits and Mentor Discussion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4620970"/>
              </p:ext>
            </p:extLst>
          </p:nvPr>
        </p:nvGraphicFramePr>
        <p:xfrm>
          <a:off x="279400" y="977895"/>
          <a:ext cx="8712200" cy="564901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0048"/>
                <a:gridCol w="1506810"/>
                <a:gridCol w="1456840"/>
                <a:gridCol w="1146875"/>
                <a:gridCol w="1430026"/>
                <a:gridCol w="2741601"/>
              </a:tblGrid>
              <a:tr h="14952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 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Mentor/Person</a:t>
                      </a:r>
                      <a:r>
                        <a:rPr lang="en-US" baseline="0" dirty="0" smtClean="0"/>
                        <a:t> Interviewed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780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June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 R.K. </a:t>
                      </a:r>
                      <a:r>
                        <a:rPr lang="en-US" sz="1600" dirty="0" err="1" smtClean="0"/>
                        <a:t>Jha</a:t>
                      </a:r>
                      <a:r>
                        <a:rPr lang="en-US" sz="1600" dirty="0" smtClean="0"/>
                        <a:t>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Aide</a:t>
                      </a:r>
                      <a:r>
                        <a:rPr lang="en-US" sz="1600" baseline="0" dirty="0" smtClean="0"/>
                        <a:t> et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Khajoori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Khas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Information about training procedure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</a:t>
                      </a:r>
                      <a:r>
                        <a:rPr lang="en-US" sz="1600" baseline="0" dirty="0" smtClean="0"/>
                        <a:t> training model, support system to students-pre and post placement </a:t>
                      </a:r>
                      <a:endParaRPr lang="en-US" sz="1600" dirty="0"/>
                    </a:p>
                  </a:txBody>
                  <a:tcPr/>
                </a:tc>
              </a:tr>
              <a:tr h="970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July</a:t>
                      </a:r>
                      <a:r>
                        <a:rPr lang="en-US" sz="1600" baseline="0" dirty="0" smtClean="0"/>
                        <a:t>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Shakti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Anand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Deepalaya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Okhla</a:t>
                      </a:r>
                      <a:r>
                        <a:rPr lang="en-US" sz="1600" dirty="0" smtClean="0"/>
                        <a:t> Phase</a:t>
                      </a:r>
                      <a:r>
                        <a:rPr lang="en-US" sz="1600" baseline="0" dirty="0" smtClean="0"/>
                        <a:t>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Information about training procedure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</a:t>
                      </a:r>
                      <a:r>
                        <a:rPr lang="en-US" sz="1600" baseline="0" dirty="0" smtClean="0"/>
                        <a:t> level training, vocational training module and placements </a:t>
                      </a:r>
                      <a:endParaRPr lang="en-US" sz="1600" dirty="0"/>
                    </a:p>
                  </a:txBody>
                  <a:tcPr/>
                </a:tc>
              </a:tr>
              <a:tr h="8924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June</a:t>
                      </a:r>
                      <a:r>
                        <a:rPr lang="en-US" sz="1600" baseline="0" dirty="0" smtClean="0"/>
                        <a:t>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Ariaravelan</a:t>
                      </a:r>
                      <a:r>
                        <a:rPr lang="en-US" sz="1600" baseline="0" dirty="0" smtClean="0"/>
                        <a:t> 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Aparajitha</a:t>
                      </a:r>
                      <a:r>
                        <a:rPr lang="en-US" sz="1600" dirty="0" smtClean="0"/>
                        <a:t> Foundation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Information about TTT 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</a:t>
                      </a:r>
                      <a:r>
                        <a:rPr lang="en-US" sz="1600" baseline="0" dirty="0" smtClean="0"/>
                        <a:t> model for school level inclusion and various features </a:t>
                      </a:r>
                      <a:endParaRPr lang="en-US" sz="1600" dirty="0"/>
                    </a:p>
                  </a:txBody>
                  <a:tcPr/>
                </a:tc>
              </a:tr>
              <a:tr h="8924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July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 </a:t>
                      </a:r>
                      <a:r>
                        <a:rPr lang="en-US" sz="1600" dirty="0" err="1" smtClean="0"/>
                        <a:t>Padmanaban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Aparajitha</a:t>
                      </a:r>
                      <a:r>
                        <a:rPr lang="en-US" sz="1600" dirty="0" smtClean="0"/>
                        <a:t> Foundation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Information about TTT program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Details</a:t>
                      </a:r>
                      <a:r>
                        <a:rPr lang="en-US" sz="1600" baseline="0" dirty="0" smtClean="0"/>
                        <a:t> about expansion plans and activities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M4MzgzOCIvPg0KCQk8dWljb2xvciBuYW1lPSJnbG93IiB2YWx1ZT0iMHgyMTIxMjEiLz4NCgkJPHVpY29sb3IgbmFtZT0idGV4dCIgdmFsdWU9IjB4RkZGRkZGIi8+DQoJCTx1aWNvbG9yIG5hbWU9ImxpZ2h0IiB2YWx1ZT0iMHg4RjhGOEYiLz4NCgkJPHVpY29sb3IgbmFtZT0ic2hhZG93IiB2YWx1ZT0iMHhGRkZGRkYiLz4NCgkJPHVpY29sb3IgbmFtZT0iYmFja2dyb3VuZCIgdmFsdWU9IjB4MDAwMDAw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g=="/>
  <p:tag name="MMPROD_NEXTUNIQUEID" val="10008"/>
  <p:tag name="MMPROD_UIDATA" val="&lt;database version=&quot;6.0&quot;&gt;&lt;object type=&quot;1&quot; unique_id=&quot;10001&quot;&gt;&lt;property id=&quot;20141&quot; value=&quot;Adobe Corp Template_2005&quot;/&gt;&lt;property id=&quot;20224&quot; value=&quot;C:\Documents and Settings\sbenson\My Documents\My Breeze Presentations\Adobe Corp Template_2005_vsb3&quot;/&gt;&lt;property id=&quot;20250&quot; value=&quot;6&quot;/&gt;&lt;property id=&quot;20251&quot; value=&quot;0&quot;/&gt;&lt;property id=&quot;20259&quot; value=&quot;0&quot;/&gt;&lt;property id=&quot;20262&quot; value=&quot;55506091&quot;/&gt;&lt;object type=&quot;4&quot; unique_id=&quot;10002&quot;&gt;&lt;/object&gt;&lt;object type=&quot;2&quot; unique_id=&quot;10003&quot;&gt;&lt;object type=&quot;3&quot; unique_id=&quot;10158&quot;&gt;&lt;property id=&quot;20148&quot; value=&quot;5&quot;/&gt;&lt;property id=&quot;20300&quot; value=&quot;Slide 1&quot;/&gt;&lt;property id=&quot;20307&quot; value=&quot;371&quot;/&gt;&lt;/object&gt;&lt;object type=&quot;3&quot; unique_id=&quot;10159&quot;&gt;&lt;property id=&quot;20148&quot; value=&quot;5&quot;/&gt;&lt;property id=&quot;20300&quot; value=&quot;Slide 2 - &amp;quot;Factors determining Successful marriage&amp;quot;&quot;/&gt;&lt;property id=&quot;20307&quot; value=&quot;356&quot;/&gt;&lt;/object&gt;&lt;object type=&quot;3&quot; unique_id=&quot;10160&quot;&gt;&lt;property id=&quot;20148&quot; value=&quot;5&quot;/&gt;&lt;property id=&quot;20300&quot; value=&quot;Slide 3 - &amp;quot;NRI marriage – Unique Challenges, Issues and Ramification&amp;quot;&quot;/&gt;&lt;property id=&quot;20307&quot; value=&quot;357&quot;/&gt;&lt;/object&gt;&lt;object type=&quot;3&quot; unique_id=&quot;10161&quot;&gt;&lt;property id=&quot;20148&quot; value=&quot;5&quot;/&gt;&lt;property id=&quot;20300&quot; value=&quot;Slide 4 - &amp;quot;NRI marriage – Unique Challenges, Issues and Ramification&amp;quot;&quot;/&gt;&lt;property id=&quot;20307&quot; value=&quot;358&quot;/&gt;&lt;/object&gt;&lt;object type=&quot;3&quot; unique_id=&quot;10162&quot;&gt;&lt;property id=&quot;20148&quot; value=&quot;5&quot;/&gt;&lt;property id=&quot;20300&quot; value=&quot;Slide 5 - &amp;quot;Troubled NRI marriages – Major fallouts&amp;quot;&quot;/&gt;&lt;property id=&quot;20307&quot; value=&quot;360&quot;/&gt;&lt;/object&gt;&lt;object type=&quot;3&quot; unique_id=&quot;10163&quot;&gt;&lt;property id=&quot;20148&quot; value=&quot;5&quot;/&gt;&lt;property id=&quot;20300&quot; value=&quot;Slide 6 - &amp;quot;Troubled NRI marriages – Major fallouts&amp;quot;&quot;/&gt;&lt;property id=&quot;20307&quot; value=&quot;359&quot;/&gt;&lt;/object&gt;&lt;object type=&quot;3&quot; unique_id=&quot;10164&quot;&gt;&lt;property id=&quot;20148&quot; value=&quot;5&quot;/&gt;&lt;property id=&quot;20300&quot; value=&quot;Slide 7 - &amp;quot;US government travel website warning &amp;quot;&quot;/&gt;&lt;property id=&quot;20307&quot; value=&quot;369&quot;/&gt;&lt;/object&gt;&lt;object type=&quot;3&quot; unique_id=&quot;10165&quot;&gt;&lt;property id=&quot;20148&quot; value=&quot;5&quot;/&gt;&lt;property id=&quot;20300&quot; value=&quot;Slide 8 - &amp;quot;All Broken Marriages are not fraudulent marriages&amp;quot;&quot;/&gt;&lt;property id=&quot;20307&quot; value=&quot;362&quot;/&gt;&lt;/object&gt;&lt;object type=&quot;3&quot; unique_id=&quot;10166&quot;&gt;&lt;property id=&quot;20148&quot; value=&quot;5&quot;/&gt;&lt;property id=&quot;20300&quot; value=&quot;Slide 9 - &amp;quot;Fraudulent Marriages – Major reasons&amp;quot;&quot;/&gt;&lt;property id=&quot;20307&quot; value=&quot;363&quot;/&gt;&lt;/object&gt;&lt;object type=&quot;3&quot; unique_id=&quot;10167&quot;&gt;&lt;property id=&quot;20148&quot; value=&quot;5&quot;/&gt;&lt;property id=&quot;20300&quot; value=&quot;Slide 10 - &amp;quot;Special privileges provide leverage for committing fraud&amp;quot;&quot;/&gt;&lt;property id=&quot;20307&quot; value=&quot;365&quot;/&gt;&lt;/object&gt;&lt;object type=&quot;3&quot; unique_id=&quot;10168&quot;&gt;&lt;property id=&quot;20148&quot; value=&quot;5&quot;/&gt;&lt;property id=&quot;20300&quot; value=&quot;Slide 11 - &amp;quot;Modus Operandi&amp;quot;&quot;/&gt;&lt;property id=&quot;20307&quot; value=&quot;367&quot;/&gt;&lt;/object&gt;&lt;object type=&quot;3&quot; unique_id=&quot;10169&quot;&gt;&lt;property id=&quot;20148&quot; value=&quot;5&quot;/&gt;&lt;property id=&quot;20300&quot; value=&quot;Slide 12 - &amp;quot;Impact of Gender Biased laws on NRIs&amp;quot;&quot;/&gt;&lt;property id=&quot;20307&quot; value=&quot;381&quot;/&gt;&lt;/object&gt;&lt;object type=&quot;3&quot; unique_id=&quot;10170&quot;&gt;&lt;property id=&quot;20148&quot; value=&quot;5&quot;/&gt;&lt;property id=&quot;20300&quot; value=&quot;Slide 13 - &amp;quot;Impact of Gender Biased Laws on NRIs&amp;quot;&quot;/&gt;&lt;property id=&quot;20307&quot; value=&quot;395&quot;/&gt;&lt;/object&gt;&lt;object type=&quot;3&quot; unique_id=&quot;10171&quot;&gt;&lt;property id=&quot;20148&quot; value=&quot;5&quot;/&gt;&lt;property id=&quot;20300&quot; value=&quot;Slide 14 - &amp;quot;NRI family found innocent in Russia, arrested in India for Dowry Death&amp;quot;&quot;/&gt;&lt;property id=&quot;20307&quot; value=&quot;398&quot;/&gt;&lt;/object&gt;&lt;object type=&quot;3&quot; unique_id=&quot;10172&quot;&gt;&lt;property id=&quot;20148&quot; value=&quot;5&quot;/&gt;&lt;property id=&quot;20300&quot; value=&quot;Slide 15 - &amp;quot;NRI marriages – Suggestions and Recommendations&amp;quot;&quot;/&gt;&lt;property id=&quot;20307&quot; value=&quot;370&quot;/&gt;&lt;/object&gt;&lt;object type=&quot;3&quot; unique_id=&quot;10173&quot;&gt;&lt;property id=&quot;20148&quot; value=&quot;5&quot;/&gt;&lt;property id=&quot;20300&quot; value=&quot;Slide 16 - &amp;quot;NRI marriages – Suggestions and Recommendations&amp;quot;&quot;/&gt;&lt;property id=&quot;20307&quot; value=&quot;382&quot;/&gt;&lt;/object&gt;&lt;object type=&quot;3&quot; unique_id=&quot;10174&quot;&gt;&lt;property id=&quot;20148&quot; value=&quot;5&quot;/&gt;&lt;property id=&quot;20300&quot; value=&quot;Slide 17 - &amp;quot;Abandoned Brides&amp;quot;&quot;/&gt;&lt;property id=&quot;20307&quot; value=&quot;399&quot;/&gt;&lt;/object&gt;&lt;object type=&quot;3&quot; unique_id=&quot;10175&quot;&gt;&lt;property id=&quot;20148&quot; value=&quot;5&quot;/&gt;&lt;property id=&quot;20300&quot; value=&quot;Slide 18 - &amp;quot;Abandoned Brides - Statistics&amp;quot;&quot;/&gt;&lt;property id=&quot;20307&quot; value=&quot;400&quot;/&gt;&lt;/object&gt;&lt;object type=&quot;3&quot; unique_id=&quot;10176&quot;&gt;&lt;property id=&quot;20148&quot; value=&quot;5&quot;/&gt;&lt;property id=&quot;20300&quot; value=&quot;Slide 19 - &amp;quot;Abandoned Brides - Statistics&amp;quot;&quot;/&gt;&lt;property id=&quot;20307&quot; value=&quot;401&quot;/&gt;&lt;/object&gt;&lt;object type=&quot;3&quot; unique_id=&quot;10177&quot;&gt;&lt;property id=&quot;20148&quot; value=&quot;5&quot;/&gt;&lt;property id=&quot;20300&quot; value=&quot;Slide 20 - &amp;quot;Abandoned Brides - Statistics&amp;quot;&quot;/&gt;&lt;property id=&quot;20307&quot; value=&quot;402&quot;/&gt;&lt;/object&gt;&lt;object type=&quot;3&quot; unique_id=&quot;10178&quot;&gt;&lt;property id=&quot;20148&quot; value=&quot;5&quot;/&gt;&lt;property id=&quot;20300&quot; value=&quot;Slide 21 - &amp;quot;Abandoned Brides - Statistics&amp;quot;&quot;/&gt;&lt;property id=&quot;20307&quot; value=&quot;403&quot;/&gt;&lt;/object&gt;&lt;object type=&quot;3&quot; unique_id=&quot;10179&quot;&gt;&lt;property id=&quot;20148&quot; value=&quot;5&quot;/&gt;&lt;property id=&quot;20300&quot; value=&quot;Slide 22 - &amp;quot;Abandoned Brides - Statistics&amp;quot;&quot;/&gt;&lt;property id=&quot;20307&quot; value=&quot;404&quot;/&gt;&lt;/object&gt;&lt;object type=&quot;3&quot; unique_id=&quot;10180&quot;&gt;&lt;property id=&quot;20148&quot; value=&quot;5&quot;/&gt;&lt;property id=&quot;20300&quot; value=&quot;Slide 23 - &amp;quot;Abandonment in Doaba, Punjab&amp;quot;&quot;/&gt;&lt;property id=&quot;20307&quot; value=&quot;405&quot;/&gt;&lt;/object&gt;&lt;object type=&quot;3&quot; unique_id=&quot;10181&quot;&gt;&lt;property id=&quot;20148&quot; value=&quot;5&quot;/&gt;&lt;property id=&quot;20300&quot; value=&quot;Slide 24 - &amp;quot;Abandoned Grooms – What about their rights ?&amp;quot;&quot;/&gt;&lt;property id=&quot;20307&quot; value=&quot;406&quot;/&gt;&lt;/object&gt;&lt;object type=&quot;3&quot; unique_id=&quot;10182&quot;&gt;&lt;property id=&quot;20148&quot; value=&quot;5&quot;/&gt;&lt;property id=&quot;20300&quot; value=&quot;Slide 25 - &amp;quot;Efforts of NRIs to reach out to the Govt.&amp;quot;&quot;/&gt;&lt;property id=&quot;20307&quot; value=&quot;407&quot;/&gt;&lt;/object&gt;&lt;object type=&quot;3&quot; unique_id=&quot;10183&quot;&gt;&lt;property id=&quot;20148&quot; value=&quot;5&quot;/&gt;&lt;property id=&quot;20300&quot; value=&quot;Slide 26 - &amp;quot;NRIs Efforts to reach out to the Govt. &amp;quot;&quot;/&gt;&lt;property id=&quot;20307&quot; value=&quot;408&quot;/&gt;&lt;/object&gt;&lt;object type=&quot;3&quot; unique_id=&quot;10184&quot;&gt;&lt;property id=&quot;20148&quot; value=&quot;5&quot;/&gt;&lt;property id=&quot;20300&quot; value=&quot;Slide 27 - &amp;quot;NRIs Efforts to reach out to MOIA&amp;quot;&quot;/&gt;&lt;property id=&quot;20307&quot; value=&quot;409&quot;/&gt;&lt;/object&gt;&lt;object type=&quot;3&quot; unique_id=&quot;10185&quot;&gt;&lt;property id=&quot;20148&quot; value=&quot;5&quot;/&gt;&lt;property id=&quot;20300&quot; value=&quot;Slide 28 - &amp;quot;NRIs Efforts to reach out to MOIA&amp;quot;&quot;/&gt;&lt;property id=&quot;20307&quot; value=&quot;410&quot;/&gt;&lt;/object&gt;&lt;object type=&quot;3&quot; unique_id=&quot;10186&quot;&gt;&lt;property id=&quot;20148&quot; value=&quot;5&quot;/&gt;&lt;property id=&quot;20300&quot; value=&quot;Slide 29 - &amp;quot;NRIs Efforts to reach out to MOIA&amp;quot;&quot;/&gt;&lt;property id=&quot;20307&quot; value=&quot;411&quot;/&gt;&lt;/object&gt;&lt;object type=&quot;3&quot; unique_id=&quot;10187&quot;&gt;&lt;property id=&quot;20148&quot; value=&quot;5&quot;/&gt;&lt;property id=&quot;20300&quot; value=&quot;Slide 30 - &amp;quot;Comments on MOIA’s website&amp;quot;&quot;/&gt;&lt;property id=&quot;20307&quot; value=&quot;412&quot;/&gt;&lt;/object&gt;&lt;object type=&quot;3&quot; unique_id=&quot;10188&quot;&gt;&lt;property id=&quot;20148&quot; value=&quot;5&quot;/&gt;&lt;property id=&quot;20300&quot; value=&quot;Slide 31 - &amp;quot;Comments on MOIA’s website&amp;quot;&quot;/&gt;&lt;property id=&quot;20307&quot; value=&quot;413&quot;/&gt;&lt;/object&gt;&lt;object type=&quot;3&quot; unique_id=&quot;10189&quot;&gt;&lt;property id=&quot;20148&quot; value=&quot;5&quot;/&gt;&lt;property id=&quot;20300&quot; value=&quot;Slide 32 - &amp;quot;Conclusions and Recommendations&amp;quot;&quot;/&gt;&lt;property id=&quot;20307&quot; value=&quot;414&quot;/&gt;&lt;/object&gt;&lt;object type=&quot;3&quot; unique_id=&quot;10190&quot;&gt;&lt;property id=&quot;20148&quot; value=&quot;5&quot;/&gt;&lt;property id=&quot;20300&quot; value=&quot;Slide 33&quot;/&gt;&lt;property id=&quot;20307&quot; value=&quot;415&quot;/&gt;&lt;/object&gt;&lt;/object&gt;&lt;object type=&quot;8&quot; unique_id=&quot;10031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heme/theme1.xml><?xml version="1.0" encoding="utf-8"?>
<a:theme xmlns:a="http://schemas.openxmlformats.org/drawingml/2006/main" name="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8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8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9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9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0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0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16_Layers">
      <a:majorFont>
        <a:latin typeface="AdobeCorpID MyriadRgScn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6494AC"/>
      </a:folHlink>
    </a:clrScheme>
    <a:fontScheme name="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6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7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7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18845</TotalTime>
  <Words>908</Words>
  <Application>Microsoft Office PowerPoint</Application>
  <PresentationFormat>On-screen Show (4:3)</PresentationFormat>
  <Paragraphs>243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Layers</vt:lpstr>
      <vt:lpstr>16_Layers</vt:lpstr>
      <vt:lpstr>3_Layers</vt:lpstr>
      <vt:lpstr>11_Layers</vt:lpstr>
      <vt:lpstr>4_Layers</vt:lpstr>
      <vt:lpstr>5_Layers</vt:lpstr>
      <vt:lpstr>6_Layers</vt:lpstr>
      <vt:lpstr>1_Layers</vt:lpstr>
      <vt:lpstr>7_Layers</vt:lpstr>
      <vt:lpstr>2_Layers</vt:lpstr>
      <vt:lpstr>12_Layers</vt:lpstr>
      <vt:lpstr>13_Layers</vt:lpstr>
      <vt:lpstr>8_Layers</vt:lpstr>
      <vt:lpstr>9_Layers</vt:lpstr>
      <vt:lpstr>10_Layers</vt:lpstr>
      <vt:lpstr>14_Layers</vt:lpstr>
      <vt:lpstr>15_Layers</vt:lpstr>
      <vt:lpstr>Soft Skills Training to Marginalized Youth: Issues and Challenges </vt:lpstr>
      <vt:lpstr>Slide 2</vt:lpstr>
      <vt:lpstr>Slide 3</vt:lpstr>
      <vt:lpstr>Skill Development Recognized as a Policy Objective</vt:lpstr>
      <vt:lpstr>Goals and Objectives</vt:lpstr>
      <vt:lpstr>Goals and Objectives</vt:lpstr>
      <vt:lpstr>Research Methodology</vt:lpstr>
      <vt:lpstr>  Field visits and Mentor Discussion  </vt:lpstr>
      <vt:lpstr> Field visits and Mentor Discussion</vt:lpstr>
      <vt:lpstr> Key Findings- Literature Review  </vt:lpstr>
      <vt:lpstr> Key Findings-Field Visits, Meetings and Interviews</vt:lpstr>
      <vt:lpstr>Field Visit to Khajoori Khas </vt:lpstr>
      <vt:lpstr>Results and Discussions</vt:lpstr>
      <vt:lpstr>Slide 14</vt:lpstr>
      <vt:lpstr>Results and Discussions</vt:lpstr>
      <vt:lpstr>Results and Discussions</vt:lpstr>
      <vt:lpstr> Recommendation #1  </vt:lpstr>
      <vt:lpstr>Recommendation #2 </vt:lpstr>
      <vt:lpstr>Success Story- Thalir Thiran Thittam</vt:lpstr>
      <vt:lpstr>Slide 20</vt:lpstr>
      <vt:lpstr>Recommendation #3 </vt:lpstr>
      <vt:lpstr>Slide 22</vt:lpstr>
      <vt:lpstr>Recommendation #4 </vt:lpstr>
      <vt:lpstr>Recommendation #4 </vt:lpstr>
      <vt:lpstr>Slide 25</vt:lpstr>
    </vt:vector>
  </TitlesOfParts>
  <Company>Adobe Systems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Adobe®  Corporate Template 2005</dc:title>
  <dc:creator>Rubal</dc:creator>
  <dc:description>If you have any questions regarding this template, please contact slide_help@adobe.com or x66546</dc:description>
  <cp:lastModifiedBy>Oshin</cp:lastModifiedBy>
  <cp:revision>2853</cp:revision>
  <cp:lastPrinted>2004-04-23T17:56:34Z</cp:lastPrinted>
  <dcterms:created xsi:type="dcterms:W3CDTF">2003-07-28T18:07:43Z</dcterms:created>
  <dcterms:modified xsi:type="dcterms:W3CDTF">2013-07-15T02:56:09Z</dcterms:modified>
</cp:coreProperties>
</file>