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slideLayouts/slideLayout57.xml" ContentType="application/vnd.openxmlformats-officedocument.presentationml.slideLayout+xml"/>
  <Override PartName="/ppt/slideLayouts/slideLayout157.xml" ContentType="application/vnd.openxmlformats-officedocument.presentationml.slideLayout+xml"/>
  <Override PartName="/ppt/notesSlides/notesSlide2.xml" ContentType="application/vnd.openxmlformats-officedocument.presentationml.notesSlide+xml"/>
  <Override PartName="/ppt/slides/slide36.xml" ContentType="application/vnd.openxmlformats-officedocument.presentationml.slide+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135.xml" ContentType="application/vnd.openxmlformats-officedocument.presentationml.slideLayout+xml"/>
  <Override PartName="/ppt/slideLayouts/slideLayout146.xml" ContentType="application/vnd.openxmlformats-officedocument.presentationml.slideLayout+xml"/>
  <Override PartName="/ppt/slideLayouts/slideLayout182.xml" ContentType="application/vnd.openxmlformats-officedocument.presentationml.slideLayout+xml"/>
  <Override PartName="/ppt/slides/slide25.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slideLayouts/slideLayout124.xml" ContentType="application/vnd.openxmlformats-officedocument.presentationml.slideLayout+xml"/>
  <Override PartName="/ppt/slideLayouts/slideLayout171.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slideLayouts/slideLayout160.xml" ContentType="application/vnd.openxmlformats-officedocument.presentationml.slideLayout+xml"/>
  <Override PartName="/ppt/theme/theme18.xml" ContentType="application/vnd.openxmlformats-officedocument.theme+xml"/>
  <Override PartName="/ppt/notesSlides/notesSlide16.xml" ContentType="application/vnd.openxmlformats-officedocument.presentationml.notesSlide+xml"/>
  <Override PartName="/ppt/tableStyles.xml" ContentType="application/vnd.openxmlformats-officedocument.presentationml.tableStyles+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Layouts/slideLayout187.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slideLayouts/slideLayout129.xml" ContentType="application/vnd.openxmlformats-officedocument.presentationml.slideLayout+xml"/>
  <Override PartName="/ppt/slideLayouts/slideLayout165.xml" ContentType="application/vnd.openxmlformats-officedocument.presentationml.slideLayout+xml"/>
  <Override PartName="/ppt/slideLayouts/slideLayout176.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65.xml" ContentType="application/vnd.openxmlformats-officedocument.presentationml.slideLayout+xml"/>
  <Override PartName="/ppt/slideLayouts/slideLayout107.xml" ContentType="application/vnd.openxmlformats-officedocument.presentationml.slideLayout+xml"/>
  <Override PartName="/ppt/slideLayouts/slideLayout154.xml" ContentType="application/vnd.openxmlformats-officedocument.presentationml.slideLayout+xml"/>
  <Override PartName="/ppt/tags/tag5.xml" ContentType="application/vnd.openxmlformats-officedocument.presentationml.tags+xml"/>
  <Override PartName="/ppt/slides/slide33.xml" ContentType="application/vnd.openxmlformats-officedocument.presentationml.slide+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90.xml" ContentType="application/vnd.openxmlformats-officedocument.presentationml.slideLayout+xml"/>
  <Override PartName="/ppt/slideLayouts/slideLayout143.xml" ContentType="application/vnd.openxmlformats-officedocument.presentationml.slideLayout+xml"/>
  <Override PartName="/ppt/presentation.xml" ContentType="application/vnd.openxmlformats-officedocument.presentationml.presentation.main+xml"/>
  <Override PartName="/ppt/slideMasters/slideMaster16.xml" ContentType="application/vnd.openxmlformats-officedocument.presentationml.slideMaster+xml"/>
  <Override PartName="/ppt/slides/slide22.xml" ContentType="application/vnd.openxmlformats-officedocument.presentationml.slide+xml"/>
  <Override PartName="/ppt/slideLayouts/slideLayout32.xml" ContentType="application/vnd.openxmlformats-officedocument.presentationml.slideLayout+xml"/>
  <Override PartName="/ppt/slideLayouts/slideLayout132.xml" ContentType="application/vnd.openxmlformats-officedocument.presentationml.slideLayout+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theme/theme15.xml" ContentType="application/vnd.openxmlformats-officedocument.theme+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159.xml" ContentType="application/vnd.openxmlformats-officedocument.presentationml.slideLayout+xml"/>
  <Override PartName="/ppt/notesSlides/notesSlide4.xml" ContentType="application/vnd.openxmlformats-officedocument.presentationml.notesSlide+xml"/>
  <Override PartName="/ppt/slideLayouts/slideLayout48.xml" ContentType="application/vnd.openxmlformats-officedocument.presentationml.slideLayout+xml"/>
  <Override PartName="/ppt/slideLayouts/slideLayout95.xml" ContentType="application/vnd.openxmlformats-officedocument.presentationml.slideLayout+xml"/>
  <Override PartName="/ppt/slideLayouts/slideLayout137.xml" ContentType="application/vnd.openxmlformats-officedocument.presentationml.slideLayout+xml"/>
  <Override PartName="/ppt/slideLayouts/slideLayout148.xml" ContentType="application/vnd.openxmlformats-officedocument.presentationml.slideLayout+xml"/>
  <Override PartName="/ppt/slideLayouts/slideLayout184.xml" ContentType="application/vnd.openxmlformats-officedocument.presentationml.slideLayout+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slideLayouts/slideLayout84.xml" ContentType="application/vnd.openxmlformats-officedocument.presentationml.slideLayout+xml"/>
  <Override PartName="/ppt/slideLayouts/slideLayout126.xml" ContentType="application/vnd.openxmlformats-officedocument.presentationml.slideLayout+xml"/>
  <Override PartName="/ppt/slideLayouts/slideLayout173.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115.xml" ContentType="application/vnd.openxmlformats-officedocument.presentationml.slideLayout+xml"/>
  <Override PartName="/ppt/slideLayouts/slideLayout16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Override PartName="/ppt/slideLayouts/slideLayout51.xml" ContentType="application/vnd.openxmlformats-officedocument.presentationml.slideLayout+xml"/>
  <Override PartName="/ppt/slideLayouts/slideLayout104.xml" ContentType="application/vnd.openxmlformats-officedocument.presentationml.slideLayout+xml"/>
  <Override PartName="/ppt/slideLayouts/slideLayout140.xml" ContentType="application/vnd.openxmlformats-officedocument.presentationml.slideLayout+xml"/>
  <Override PartName="/ppt/slideLayouts/slideLayout151.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theme/theme16.xml" ContentType="application/vnd.openxmlformats-officedocument.theme+xml"/>
  <Override PartName="/ppt/notesSlides/notesSlide14.xml" ContentType="application/vnd.openxmlformats-officedocument.presentationml.notesSlide+xml"/>
  <Override PartName="/ppt/slideMasters/slideMaster13.xml" ContentType="application/vnd.openxmlformats-officedocument.presentationml.slideMaster+xml"/>
  <Override PartName="/ppt/slideLayouts/slideLayout100.xml" ContentType="application/vnd.openxmlformats-officedocument.presentationml.slideLayout+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theme/theme12.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Layouts/slideLayout149.xml" ContentType="application/vnd.openxmlformats-officedocument.presentationml.slideLayout+xml"/>
  <Override PartName="/ppt/slideLayouts/slideLayout178.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slideLayouts/slideLayout138.xml" ContentType="application/vnd.openxmlformats-officedocument.presentationml.slideLayout+xml"/>
  <Override PartName="/ppt/slideLayouts/slideLayout156.xml" ContentType="application/vnd.openxmlformats-officedocument.presentationml.slideLayout+xml"/>
  <Override PartName="/ppt/slideLayouts/slideLayout167.xml" ContentType="application/vnd.openxmlformats-officedocument.presentationml.slideLayout+xml"/>
  <Override PartName="/ppt/slideLayouts/slideLayout185.xml" ContentType="application/vnd.openxmlformats-officedocument.presentationml.slideLayout+xml"/>
  <Override PartName="/ppt/notesSlides/notesSlide1.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slideLayouts/slideLayout145.xml" ContentType="application/vnd.openxmlformats-officedocument.presentationml.slideLayout+xml"/>
  <Override PartName="/ppt/slideLayouts/slideLayout163.xml" ContentType="application/vnd.openxmlformats-officedocument.presentationml.slideLayout+xml"/>
  <Override PartName="/ppt/slideLayouts/slideLayout174.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Layouts/slideLayout134.xml" ContentType="application/vnd.openxmlformats-officedocument.presentationml.slideLayout+xml"/>
  <Override PartName="/ppt/slideLayouts/slideLayout152.xml" ContentType="application/vnd.openxmlformats-officedocument.presentationml.slideLayout+xml"/>
  <Override PartName="/ppt/slideLayouts/slideLayout181.xml" ContentType="application/vnd.openxmlformats-officedocument.presentationml.slideLayout+xml"/>
  <Override PartName="/ppt/tags/tag3.xml" ContentType="application/vnd.openxmlformats-officedocument.presentationml.tags+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Layouts/slideLayout141.xml" ContentType="application/vnd.openxmlformats-officedocument.presentationml.slideLayout+xml"/>
  <Override PartName="/ppt/slideLayouts/slideLayout170.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Masters/slideMaster14.xml" ContentType="application/vnd.openxmlformats-officedocument.presentationml.slideMaster+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Layouts/slideLayout130.xml" ContentType="application/vnd.openxmlformats-officedocument.presentationml.slideLayout+xml"/>
  <Override PartName="/ppt/theme/theme17.xml" ContentType="application/vnd.openxmlformats-officedocument.theme+xml"/>
  <Override PartName="/ppt/notesSlides/notesSlide22.xml" ContentType="application/vnd.openxmlformats-officedocument.presentationml.notesSlide+xml"/>
  <Override PartName="/ppt/notesSlides/notesSlide11.xml" ContentType="application/vnd.openxmlformats-officedocument.presentationml.notesSlid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slideLayouts/slideLayout179.xml" ContentType="application/vnd.openxmlformats-officedocument.presentationml.slideLayout+xml"/>
  <Override PartName="/ppt/notesSlides/notesSlide6.xml" ContentType="application/vnd.openxmlformats-officedocument.presentationml.notesSlid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slideLayouts/slideLayout139.xml" ContentType="application/vnd.openxmlformats-officedocument.presentationml.slideLayout+xml"/>
  <Override PartName="/ppt/slideLayouts/slideLayout168.xml" ContentType="application/vnd.openxmlformats-officedocument.presentationml.slideLayout+xml"/>
  <Override PartName="/ppt/slideLayouts/slideLayout186.xml" ContentType="application/vnd.openxmlformats-officedocument.presentationml.slideLayout+xml"/>
  <Override PartName="/ppt/slides/slide29.xml" ContentType="application/vnd.openxmlformats-officedocument.presentationml.slide+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Override PartName="/ppt/slideLayouts/slideLayout175.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slideLayouts/slideLayout164.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Override PartName="/ppt/slideLayouts/slideLayout142.xml" ContentType="application/vnd.openxmlformats-officedocument.presentationml.slideLayout+xml"/>
  <Override PartName="/ppt/slideLayouts/slideLayout153.xml" ContentType="application/vnd.openxmlformats-officedocument.presentationml.slideLayout+xml"/>
  <Override PartName="/ppt/slides/slide32.xml" ContentType="application/vnd.openxmlformats-officedocument.presentationml.slide+xml"/>
  <Override PartName="/ppt/slideLayouts/slideLayout42.xml" ContentType="application/vnd.openxmlformats-officedocument.presentationml.slideLayout+xml"/>
  <Override PartName="/ppt/slideLayouts/slideLayout131.xml" ContentType="application/vnd.openxmlformats-officedocument.presentationml.slideLayout+xml"/>
  <Override PartName="/ppt/slideMasters/slideMaster15.xml" ContentType="application/vnd.openxmlformats-officedocument.presentationml.slideMaster+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20.xml" ContentType="application/vnd.openxmlformats-officedocument.presentationml.slideLayout+xml"/>
  <Override PartName="/ppt/notesSlides/notesSlide23.xml" ContentType="application/vnd.openxmlformats-officedocument.presentationml.notesSlide+xml"/>
  <Override PartName="/ppt/theme/theme14.xml" ContentType="application/vnd.openxmlformats-officedocument.theme+xml"/>
  <Override PartName="/ppt/notesSlides/notesSlide12.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158.xml" ContentType="application/vnd.openxmlformats-officedocument.presentationml.slideLayout+xml"/>
  <Override PartName="/ppt/slideLayouts/slideLayout169.xml" ContentType="application/vnd.openxmlformats-officedocument.presentationml.slideLayout+xml"/>
  <Override PartName="/ppt/slideLayouts/slideLayout58.xml" ContentType="application/vnd.openxmlformats-officedocument.presentationml.slideLayout+xml"/>
  <Override PartName="/ppt/slideLayouts/slideLayout14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36.xml" ContentType="application/vnd.openxmlformats-officedocument.presentationml.slideLayout+xml"/>
  <Override PartName="/ppt/slideLayouts/slideLayout183.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72.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slideLayouts/slideLayout161.xml" ContentType="application/vnd.openxmlformats-officedocument.presentationml.slideLayout+xml"/>
  <Override PartName="/ppt/slideLayouts/slideLayout172.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tags/tag1.xml" ContentType="application/vnd.openxmlformats-officedocument.presentationml.tags+xml"/>
  <Override PartName="/ppt/slideLayouts/slideLayout14.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Layouts/slideLayout150.xml" ContentType="application/vnd.openxmlformats-officedocument.presentationml.slideLayout+xml"/>
  <Override PartName="/ppt/theme/theme19.xml" ContentType="application/vnd.openxmlformats-officedocument.theme+xml"/>
  <Override PartName="/ppt/slideLayouts/slideLayout50.xml" ContentType="application/vnd.openxmlformats-officedocument.presentationml.slideLayout+xml"/>
  <Override PartName="/ppt/slideMasters/slideMaster9.xml" ContentType="application/vnd.openxmlformats-officedocument.presentationml.slideMaster+xml"/>
  <Override PartName="/ppt/slideMasters/slideMaster12.xml" ContentType="application/vnd.openxmlformats-officedocument.presentationml.slideMaster+xml"/>
  <Default Extension="gif" ContentType="image/gif"/>
  <Override PartName="/ppt/notesSlides/notesSlide8.xml" ContentType="application/vnd.openxmlformats-officedocument.presentationml.notesSlide+xml"/>
  <Override PartName="/ppt/notesSlides/notesSlide20.xml" ContentType="application/vnd.openxmlformats-officedocument.presentationml.notesSlide+xml"/>
  <Override PartName="/ppt/slideLayouts/slideLayout99.xml" ContentType="application/vnd.openxmlformats-officedocument.presentationml.slideLayout+xml"/>
  <Override PartName="/ppt/slideLayouts/slideLayout188.xml" ContentType="application/vnd.openxmlformats-officedocument.presentationml.slideLayout+xml"/>
  <Override PartName="/ppt/handoutMasters/handoutMaster1.xml" ContentType="application/vnd.openxmlformats-officedocument.presentationml.handoutMaster+xml"/>
  <Override PartName="/ppt/slideLayouts/slideLayout88.xml" ContentType="application/vnd.openxmlformats-officedocument.presentationml.slideLayout+xml"/>
  <Override PartName="/ppt/theme/theme11.xml" ContentType="application/vnd.openxmlformats-officedocument.theme+xml"/>
  <Override PartName="/ppt/slideLayouts/slideLayout177.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119.xml" ContentType="application/vnd.openxmlformats-officedocument.presentationml.slideLayout+xml"/>
  <Override PartName="/ppt/slideLayouts/slideLayout166.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theme/theme3.xml" ContentType="application/vnd.openxmlformats-officedocument.theme+xml"/>
  <Override PartName="/ppt/slideLayouts/slideLayout55.xml" ContentType="application/vnd.openxmlformats-officedocument.presentationml.slideLayout+xml"/>
  <Override PartName="/ppt/slideLayouts/slideLayout108.xml" ContentType="application/vnd.openxmlformats-officedocument.presentationml.slideLayout+xml"/>
  <Override PartName="/ppt/slideLayouts/slideLayout155.xml" ContentType="application/vnd.openxmlformats-officedocument.presentationml.slideLayout+xml"/>
  <Override PartName="/ppt/slides/slide34.xml" ContentType="application/vnd.openxmlformats-officedocument.presentationml.slide+xml"/>
  <Override PartName="/ppt/slideLayouts/slideLayout44.xml" ContentType="application/vnd.openxmlformats-officedocument.presentationml.slideLayout+xml"/>
  <Override PartName="/ppt/slideLayouts/slideLayout91.xml" ContentType="application/vnd.openxmlformats-officedocument.presentationml.slideLayout+xml"/>
  <Override PartName="/ppt/slideLayouts/slideLayout133.xml" ContentType="application/vnd.openxmlformats-officedocument.presentationml.slideLayout+xml"/>
  <Override PartName="/ppt/slideLayouts/slideLayout144.xml" ContentType="application/vnd.openxmlformats-officedocument.presentationml.slideLayout+xml"/>
  <Override PartName="/ppt/slideLayouts/slideLayout180.xml" ContentType="application/vnd.openxmlformats-officedocument.presentationml.slideLayout+xml"/>
  <Default Extension="rels" ContentType="application/vnd.openxmlformats-package.relationships+xml"/>
  <Override PartName="/ppt/slideMasters/slideMaster17.xml" ContentType="application/vnd.openxmlformats-officedocument.presentationml.slideMaster+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80.xml" ContentType="application/vnd.openxmlformats-officedocument.presentationml.slideLayout+xml"/>
  <Override PartName="/ppt/slideLayouts/slideLayout122.xml" ContentType="application/vnd.openxmlformats-officedocument.presentationml.slideLayou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 id="2147483739" r:id="rId2"/>
    <p:sldMasterId id="2147483709" r:id="rId3"/>
    <p:sldMasterId id="2147483729" r:id="rId4"/>
    <p:sldMasterId id="2147483711" r:id="rId5"/>
    <p:sldMasterId id="2147483713" r:id="rId6"/>
    <p:sldMasterId id="2147483715" r:id="rId7"/>
    <p:sldMasterId id="2147483705" r:id="rId8"/>
    <p:sldMasterId id="2147483717" r:id="rId9"/>
    <p:sldMasterId id="2147483719" r:id="rId10"/>
    <p:sldMasterId id="2147483731" r:id="rId11"/>
    <p:sldMasterId id="2147483733" r:id="rId12"/>
    <p:sldMasterId id="2147483721" r:id="rId13"/>
    <p:sldMasterId id="2147483727" r:id="rId14"/>
    <p:sldMasterId id="2147483725" r:id="rId15"/>
    <p:sldMasterId id="2147483735" r:id="rId16"/>
    <p:sldMasterId id="2147483737" r:id="rId17"/>
  </p:sldMasterIdLst>
  <p:notesMasterIdLst>
    <p:notesMasterId r:id="rId54"/>
  </p:notesMasterIdLst>
  <p:handoutMasterIdLst>
    <p:handoutMasterId r:id="rId55"/>
  </p:handoutMasterIdLst>
  <p:sldIdLst>
    <p:sldId id="257" r:id="rId18"/>
    <p:sldId id="293" r:id="rId19"/>
    <p:sldId id="270" r:id="rId20"/>
    <p:sldId id="258" r:id="rId21"/>
    <p:sldId id="269" r:id="rId22"/>
    <p:sldId id="268" r:id="rId23"/>
    <p:sldId id="271" r:id="rId24"/>
    <p:sldId id="272" r:id="rId25"/>
    <p:sldId id="295" r:id="rId26"/>
    <p:sldId id="273" r:id="rId27"/>
    <p:sldId id="298" r:id="rId28"/>
    <p:sldId id="296" r:id="rId29"/>
    <p:sldId id="301" r:id="rId30"/>
    <p:sldId id="299" r:id="rId31"/>
    <p:sldId id="302" r:id="rId32"/>
    <p:sldId id="300" r:id="rId33"/>
    <p:sldId id="303" r:id="rId34"/>
    <p:sldId id="274" r:id="rId35"/>
    <p:sldId id="294" r:id="rId36"/>
    <p:sldId id="275" r:id="rId37"/>
    <p:sldId id="305" r:id="rId38"/>
    <p:sldId id="304" r:id="rId39"/>
    <p:sldId id="306" r:id="rId40"/>
    <p:sldId id="307" r:id="rId41"/>
    <p:sldId id="308" r:id="rId42"/>
    <p:sldId id="309" r:id="rId43"/>
    <p:sldId id="310" r:id="rId44"/>
    <p:sldId id="311" r:id="rId45"/>
    <p:sldId id="312" r:id="rId46"/>
    <p:sldId id="315" r:id="rId47"/>
    <p:sldId id="314" r:id="rId48"/>
    <p:sldId id="313" r:id="rId49"/>
    <p:sldId id="316" r:id="rId50"/>
    <p:sldId id="292" r:id="rId51"/>
    <p:sldId id="259" r:id="rId52"/>
    <p:sldId id="317" r:id="rId53"/>
  </p:sldIdLst>
  <p:sldSz cx="9144000" cy="6858000" type="screen4x3"/>
  <p:notesSz cx="6946900" cy="9220200"/>
  <p:custDataLst>
    <p:tags r:id="rId56"/>
  </p:custDataLst>
  <p:defaultTextStyle>
    <a:defPPr>
      <a:defRPr lang="en-US"/>
    </a:defPPr>
    <a:lvl1pPr algn="ctr" rtl="0" fontAlgn="base">
      <a:lnSpc>
        <a:spcPct val="90000"/>
      </a:lnSpc>
      <a:spcBef>
        <a:spcPct val="0"/>
      </a:spcBef>
      <a:spcAft>
        <a:spcPct val="0"/>
      </a:spcAft>
      <a:defRPr sz="1600" kern="1200">
        <a:solidFill>
          <a:srgbClr val="000000"/>
        </a:solidFill>
        <a:latin typeface="Myriad Pro" pitchFamily="34" charset="0"/>
        <a:ea typeface="+mn-ea"/>
        <a:cs typeface="+mn-cs"/>
      </a:defRPr>
    </a:lvl1pPr>
    <a:lvl2pPr marL="457200" algn="ctr" rtl="0" fontAlgn="base">
      <a:lnSpc>
        <a:spcPct val="90000"/>
      </a:lnSpc>
      <a:spcBef>
        <a:spcPct val="0"/>
      </a:spcBef>
      <a:spcAft>
        <a:spcPct val="0"/>
      </a:spcAft>
      <a:defRPr sz="1600" kern="1200">
        <a:solidFill>
          <a:srgbClr val="000000"/>
        </a:solidFill>
        <a:latin typeface="Myriad Pro" pitchFamily="34" charset="0"/>
        <a:ea typeface="+mn-ea"/>
        <a:cs typeface="+mn-cs"/>
      </a:defRPr>
    </a:lvl2pPr>
    <a:lvl3pPr marL="914400" algn="ctr" rtl="0" fontAlgn="base">
      <a:lnSpc>
        <a:spcPct val="90000"/>
      </a:lnSpc>
      <a:spcBef>
        <a:spcPct val="0"/>
      </a:spcBef>
      <a:spcAft>
        <a:spcPct val="0"/>
      </a:spcAft>
      <a:defRPr sz="1600" kern="1200">
        <a:solidFill>
          <a:srgbClr val="000000"/>
        </a:solidFill>
        <a:latin typeface="Myriad Pro" pitchFamily="34" charset="0"/>
        <a:ea typeface="+mn-ea"/>
        <a:cs typeface="+mn-cs"/>
      </a:defRPr>
    </a:lvl3pPr>
    <a:lvl4pPr marL="1371600" algn="ctr" rtl="0" fontAlgn="base">
      <a:lnSpc>
        <a:spcPct val="90000"/>
      </a:lnSpc>
      <a:spcBef>
        <a:spcPct val="0"/>
      </a:spcBef>
      <a:spcAft>
        <a:spcPct val="0"/>
      </a:spcAft>
      <a:defRPr sz="1600" kern="1200">
        <a:solidFill>
          <a:srgbClr val="000000"/>
        </a:solidFill>
        <a:latin typeface="Myriad Pro" pitchFamily="34" charset="0"/>
        <a:ea typeface="+mn-ea"/>
        <a:cs typeface="+mn-cs"/>
      </a:defRPr>
    </a:lvl4pPr>
    <a:lvl5pPr marL="1828800" algn="ctr" rtl="0" fontAlgn="base">
      <a:lnSpc>
        <a:spcPct val="90000"/>
      </a:lnSpc>
      <a:spcBef>
        <a:spcPct val="0"/>
      </a:spcBef>
      <a:spcAft>
        <a:spcPct val="0"/>
      </a:spcAft>
      <a:defRPr sz="1600" kern="1200">
        <a:solidFill>
          <a:srgbClr val="000000"/>
        </a:solidFill>
        <a:latin typeface="Myriad Pro" pitchFamily="34" charset="0"/>
        <a:ea typeface="+mn-ea"/>
        <a:cs typeface="+mn-cs"/>
      </a:defRPr>
    </a:lvl5pPr>
    <a:lvl6pPr marL="2286000" algn="l" defTabSz="914400" rtl="0" eaLnBrk="1" latinLnBrk="0" hangingPunct="1">
      <a:defRPr sz="1600" kern="1200">
        <a:solidFill>
          <a:srgbClr val="000000"/>
        </a:solidFill>
        <a:latin typeface="Myriad Pro" pitchFamily="34" charset="0"/>
        <a:ea typeface="+mn-ea"/>
        <a:cs typeface="+mn-cs"/>
      </a:defRPr>
    </a:lvl6pPr>
    <a:lvl7pPr marL="2743200" algn="l" defTabSz="914400" rtl="0" eaLnBrk="1" latinLnBrk="0" hangingPunct="1">
      <a:defRPr sz="1600" kern="1200">
        <a:solidFill>
          <a:srgbClr val="000000"/>
        </a:solidFill>
        <a:latin typeface="Myriad Pro" pitchFamily="34" charset="0"/>
        <a:ea typeface="+mn-ea"/>
        <a:cs typeface="+mn-cs"/>
      </a:defRPr>
    </a:lvl7pPr>
    <a:lvl8pPr marL="3200400" algn="l" defTabSz="914400" rtl="0" eaLnBrk="1" latinLnBrk="0" hangingPunct="1">
      <a:defRPr sz="1600" kern="1200">
        <a:solidFill>
          <a:srgbClr val="000000"/>
        </a:solidFill>
        <a:latin typeface="Myriad Pro" pitchFamily="34" charset="0"/>
        <a:ea typeface="+mn-ea"/>
        <a:cs typeface="+mn-cs"/>
      </a:defRPr>
    </a:lvl8pPr>
    <a:lvl9pPr marL="3657600" algn="l" defTabSz="914400" rtl="0" eaLnBrk="1" latinLnBrk="0" hangingPunct="1">
      <a:defRPr sz="1600" kern="1200">
        <a:solidFill>
          <a:srgbClr val="000000"/>
        </a:solidFill>
        <a:latin typeface="Myriad Pro"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88350"/>
    <a:srgbClr val="BFD795"/>
    <a:srgbClr val="A6B656"/>
    <a:srgbClr val="6C8E3E"/>
    <a:srgbClr val="CC0000"/>
    <a:srgbClr val="CBDBE3"/>
    <a:srgbClr val="EAEAEA"/>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665" autoAdjust="0"/>
    <p:restoredTop sz="87333" autoAdjust="0"/>
  </p:normalViewPr>
  <p:slideViewPr>
    <p:cSldViewPr snapToGrid="0" snapToObjects="1">
      <p:cViewPr>
        <p:scale>
          <a:sx n="60" d="100"/>
          <a:sy n="60" d="100"/>
        </p:scale>
        <p:origin x="-1164" y="-270"/>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1" d="100"/>
        <a:sy n="61" d="100"/>
      </p:scale>
      <p:origin x="0" y="0"/>
    </p:cViewPr>
  </p:sorterViewPr>
  <p:notesViewPr>
    <p:cSldViewPr snapToGrid="0" snapToObjects="1">
      <p:cViewPr>
        <p:scale>
          <a:sx n="100" d="100"/>
          <a:sy n="100" d="100"/>
        </p:scale>
        <p:origin x="-942" y="558"/>
      </p:cViewPr>
      <p:guideLst>
        <p:guide orient="horz"/>
        <p:guide/>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1.xml"/><Relationship Id="rId26" Type="http://schemas.openxmlformats.org/officeDocument/2006/relationships/slide" Target="slides/slide9.xml"/><Relationship Id="rId39" Type="http://schemas.openxmlformats.org/officeDocument/2006/relationships/slide" Target="slides/slide22.xml"/><Relationship Id="rId21" Type="http://schemas.openxmlformats.org/officeDocument/2006/relationships/slide" Target="slides/slide4.xml"/><Relationship Id="rId34" Type="http://schemas.openxmlformats.org/officeDocument/2006/relationships/slide" Target="slides/slide17.xml"/><Relationship Id="rId42" Type="http://schemas.openxmlformats.org/officeDocument/2006/relationships/slide" Target="slides/slide25.xml"/><Relationship Id="rId47" Type="http://schemas.openxmlformats.org/officeDocument/2006/relationships/slide" Target="slides/slide30.xml"/><Relationship Id="rId50" Type="http://schemas.openxmlformats.org/officeDocument/2006/relationships/slide" Target="slides/slide33.xml"/><Relationship Id="rId55"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8.xml"/><Relationship Id="rId33" Type="http://schemas.openxmlformats.org/officeDocument/2006/relationships/slide" Target="slides/slide16.xml"/><Relationship Id="rId38" Type="http://schemas.openxmlformats.org/officeDocument/2006/relationships/slide" Target="slides/slide21.xml"/><Relationship Id="rId46" Type="http://schemas.openxmlformats.org/officeDocument/2006/relationships/slide" Target="slides/slide29.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3.xml"/><Relationship Id="rId29" Type="http://schemas.openxmlformats.org/officeDocument/2006/relationships/slide" Target="slides/slide12.xml"/><Relationship Id="rId41" Type="http://schemas.openxmlformats.org/officeDocument/2006/relationships/slide" Target="slides/slide24.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7.xml"/><Relationship Id="rId32" Type="http://schemas.openxmlformats.org/officeDocument/2006/relationships/slide" Target="slides/slide15.xml"/><Relationship Id="rId37" Type="http://schemas.openxmlformats.org/officeDocument/2006/relationships/slide" Target="slides/slide20.xml"/><Relationship Id="rId40" Type="http://schemas.openxmlformats.org/officeDocument/2006/relationships/slide" Target="slides/slide23.xml"/><Relationship Id="rId45" Type="http://schemas.openxmlformats.org/officeDocument/2006/relationships/slide" Target="slides/slide28.xml"/><Relationship Id="rId53" Type="http://schemas.openxmlformats.org/officeDocument/2006/relationships/slide" Target="slides/slide36.xml"/><Relationship Id="rId58"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6.xml"/><Relationship Id="rId28" Type="http://schemas.openxmlformats.org/officeDocument/2006/relationships/slide" Target="slides/slide11.xml"/><Relationship Id="rId36" Type="http://schemas.openxmlformats.org/officeDocument/2006/relationships/slide" Target="slides/slide19.xml"/><Relationship Id="rId49" Type="http://schemas.openxmlformats.org/officeDocument/2006/relationships/slide" Target="slides/slide32.xml"/><Relationship Id="rId57"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2.xml"/><Relationship Id="rId31" Type="http://schemas.openxmlformats.org/officeDocument/2006/relationships/slide" Target="slides/slide14.xml"/><Relationship Id="rId44" Type="http://schemas.openxmlformats.org/officeDocument/2006/relationships/slide" Target="slides/slide27.xml"/><Relationship Id="rId52" Type="http://schemas.openxmlformats.org/officeDocument/2006/relationships/slide" Target="slides/slide35.xml"/><Relationship Id="rId6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5.xml"/><Relationship Id="rId27" Type="http://schemas.openxmlformats.org/officeDocument/2006/relationships/slide" Target="slides/slide10.xml"/><Relationship Id="rId30" Type="http://schemas.openxmlformats.org/officeDocument/2006/relationships/slide" Target="slides/slide13.xml"/><Relationship Id="rId35" Type="http://schemas.openxmlformats.org/officeDocument/2006/relationships/slide" Target="slides/slide18.xml"/><Relationship Id="rId43" Type="http://schemas.openxmlformats.org/officeDocument/2006/relationships/slide" Target="slides/slide26.xml"/><Relationship Id="rId48" Type="http://schemas.openxmlformats.org/officeDocument/2006/relationships/slide" Target="slides/slide31.xml"/><Relationship Id="rId56" Type="http://schemas.openxmlformats.org/officeDocument/2006/relationships/tags" Target="tags/tag1.xml"/><Relationship Id="rId8" Type="http://schemas.openxmlformats.org/officeDocument/2006/relationships/slideMaster" Target="slideMasters/slideMaster8.xml"/><Relationship Id="rId51" Type="http://schemas.openxmlformats.org/officeDocument/2006/relationships/slide" Target="slides/slide34.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3009900" cy="460375"/>
          </a:xfrm>
          <a:prstGeom prst="rect">
            <a:avLst/>
          </a:prstGeom>
          <a:noFill/>
          <a:ln w="9525">
            <a:noFill/>
            <a:miter lim="800000"/>
            <a:headEnd/>
            <a:tailEnd/>
          </a:ln>
          <a:effectLst/>
        </p:spPr>
        <p:txBody>
          <a:bodyPr vert="horz" wrap="square" lIns="92342" tIns="46171" rIns="92342" bIns="46171" numCol="1" anchor="t" anchorCtr="0" compatLnSpc="1">
            <a:prstTxWarp prst="textNoShape">
              <a:avLst/>
            </a:prstTxWarp>
          </a:bodyPr>
          <a:lstStyle>
            <a:lvl1pPr algn="l" defTabSz="923925">
              <a:lnSpc>
                <a:spcPct val="100000"/>
              </a:lnSpc>
              <a:defRPr sz="1200">
                <a:solidFill>
                  <a:schemeClr val="tx1"/>
                </a:solidFill>
                <a:latin typeface="Arial" charset="0"/>
              </a:defRPr>
            </a:lvl1pPr>
          </a:lstStyle>
          <a:p>
            <a:pPr>
              <a:defRPr/>
            </a:pPr>
            <a:endParaRPr lang="en-US"/>
          </a:p>
        </p:txBody>
      </p:sp>
      <p:sp>
        <p:nvSpPr>
          <p:cNvPr id="299011" name="Rectangle 3"/>
          <p:cNvSpPr>
            <a:spLocks noGrp="1" noChangeArrowheads="1"/>
          </p:cNvSpPr>
          <p:nvPr>
            <p:ph type="dt" sz="quarter" idx="1"/>
          </p:nvPr>
        </p:nvSpPr>
        <p:spPr bwMode="auto">
          <a:xfrm>
            <a:off x="3935413" y="0"/>
            <a:ext cx="3009900" cy="460375"/>
          </a:xfrm>
          <a:prstGeom prst="rect">
            <a:avLst/>
          </a:prstGeom>
          <a:noFill/>
          <a:ln w="9525">
            <a:noFill/>
            <a:miter lim="800000"/>
            <a:headEnd/>
            <a:tailEnd/>
          </a:ln>
          <a:effectLst/>
        </p:spPr>
        <p:txBody>
          <a:bodyPr vert="horz" wrap="square" lIns="92342" tIns="46171" rIns="92342" bIns="46171" numCol="1" anchor="t" anchorCtr="0" compatLnSpc="1">
            <a:prstTxWarp prst="textNoShape">
              <a:avLst/>
            </a:prstTxWarp>
          </a:bodyPr>
          <a:lstStyle>
            <a:lvl1pPr algn="r" defTabSz="923925">
              <a:lnSpc>
                <a:spcPct val="100000"/>
              </a:lnSpc>
              <a:defRPr sz="1200">
                <a:solidFill>
                  <a:schemeClr val="tx1"/>
                </a:solidFill>
                <a:latin typeface="Arial" charset="0"/>
              </a:defRPr>
            </a:lvl1pPr>
          </a:lstStyle>
          <a:p>
            <a:pPr>
              <a:defRPr/>
            </a:pPr>
            <a:endParaRPr lang="en-US"/>
          </a:p>
        </p:txBody>
      </p:sp>
      <p:sp>
        <p:nvSpPr>
          <p:cNvPr id="299012" name="Rectangle 4"/>
          <p:cNvSpPr>
            <a:spLocks noGrp="1" noChangeArrowheads="1"/>
          </p:cNvSpPr>
          <p:nvPr>
            <p:ph type="ftr" sz="quarter" idx="2"/>
          </p:nvPr>
        </p:nvSpPr>
        <p:spPr bwMode="auto">
          <a:xfrm>
            <a:off x="0" y="8758238"/>
            <a:ext cx="3009900" cy="460375"/>
          </a:xfrm>
          <a:prstGeom prst="rect">
            <a:avLst/>
          </a:prstGeom>
          <a:noFill/>
          <a:ln w="9525">
            <a:noFill/>
            <a:miter lim="800000"/>
            <a:headEnd/>
            <a:tailEnd/>
          </a:ln>
          <a:effectLst/>
        </p:spPr>
        <p:txBody>
          <a:bodyPr vert="horz" wrap="square" lIns="92342" tIns="46171" rIns="92342" bIns="46171" numCol="1" anchor="b" anchorCtr="0" compatLnSpc="1">
            <a:prstTxWarp prst="textNoShape">
              <a:avLst/>
            </a:prstTxWarp>
          </a:bodyPr>
          <a:lstStyle>
            <a:lvl1pPr algn="l" defTabSz="923925">
              <a:lnSpc>
                <a:spcPct val="100000"/>
              </a:lnSpc>
              <a:defRPr sz="1200">
                <a:solidFill>
                  <a:schemeClr val="tx1"/>
                </a:solidFill>
                <a:latin typeface="Arial" charset="0"/>
              </a:defRPr>
            </a:lvl1pPr>
          </a:lstStyle>
          <a:p>
            <a:pPr>
              <a:defRPr/>
            </a:pPr>
            <a:endParaRPr lang="en-US"/>
          </a:p>
        </p:txBody>
      </p:sp>
      <p:sp>
        <p:nvSpPr>
          <p:cNvPr id="299013" name="Rectangle 5"/>
          <p:cNvSpPr>
            <a:spLocks noGrp="1" noChangeArrowheads="1"/>
          </p:cNvSpPr>
          <p:nvPr>
            <p:ph type="sldNum" sz="quarter" idx="3"/>
          </p:nvPr>
        </p:nvSpPr>
        <p:spPr bwMode="auto">
          <a:xfrm>
            <a:off x="3935413" y="8758238"/>
            <a:ext cx="3009900" cy="460375"/>
          </a:xfrm>
          <a:prstGeom prst="rect">
            <a:avLst/>
          </a:prstGeom>
          <a:noFill/>
          <a:ln w="9525">
            <a:noFill/>
            <a:miter lim="800000"/>
            <a:headEnd/>
            <a:tailEnd/>
          </a:ln>
          <a:effectLst/>
        </p:spPr>
        <p:txBody>
          <a:bodyPr vert="horz" wrap="square" lIns="92342" tIns="46171" rIns="92342" bIns="46171" numCol="1" anchor="b" anchorCtr="0" compatLnSpc="1">
            <a:prstTxWarp prst="textNoShape">
              <a:avLst/>
            </a:prstTxWarp>
          </a:bodyPr>
          <a:lstStyle>
            <a:lvl1pPr algn="r" defTabSz="923925">
              <a:lnSpc>
                <a:spcPct val="100000"/>
              </a:lnSpc>
              <a:defRPr sz="1200">
                <a:solidFill>
                  <a:schemeClr val="tx1"/>
                </a:solidFill>
                <a:latin typeface="Arial" charset="0"/>
              </a:defRPr>
            </a:lvl1pPr>
          </a:lstStyle>
          <a:p>
            <a:pPr>
              <a:defRPr/>
            </a:pPr>
            <a:fld id="{083DE5B9-30C7-4A03-97AD-9BE890E6429C}" type="slidenum">
              <a:rPr lang="en-US"/>
              <a:pPr>
                <a:defRPr/>
              </a:pPr>
              <a:t>‹#›</a:t>
            </a:fld>
            <a:endParaRPr lang="en-US"/>
          </a:p>
        </p:txBody>
      </p:sp>
    </p:spTree>
    <p:extLst>
      <p:ext uri="{BB962C8B-B14F-4D97-AF65-F5344CB8AC3E}">
        <p14:creationId xmlns:p14="http://schemas.microsoft.com/office/powerpoint/2010/main" xmlns="" val="32539561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1026"/>
          <p:cNvSpPr>
            <a:spLocks noGrp="1" noChangeArrowheads="1"/>
          </p:cNvSpPr>
          <p:nvPr>
            <p:ph type="hdr" sz="quarter"/>
          </p:nvPr>
        </p:nvSpPr>
        <p:spPr bwMode="auto">
          <a:xfrm>
            <a:off x="0" y="0"/>
            <a:ext cx="3009900" cy="460375"/>
          </a:xfrm>
          <a:prstGeom prst="rect">
            <a:avLst/>
          </a:prstGeom>
          <a:noFill/>
          <a:ln w="9525">
            <a:noFill/>
            <a:miter lim="800000"/>
            <a:headEnd/>
            <a:tailEnd/>
          </a:ln>
          <a:effectLst/>
        </p:spPr>
        <p:txBody>
          <a:bodyPr vert="horz" wrap="square" lIns="92342" tIns="46171" rIns="92342" bIns="46171" numCol="1" anchor="t" anchorCtr="0" compatLnSpc="1">
            <a:prstTxWarp prst="textNoShape">
              <a:avLst/>
            </a:prstTxWarp>
          </a:bodyPr>
          <a:lstStyle>
            <a:lvl1pPr algn="l" defTabSz="923925">
              <a:lnSpc>
                <a:spcPct val="100000"/>
              </a:lnSpc>
              <a:defRPr sz="1100">
                <a:solidFill>
                  <a:schemeClr val="tx1"/>
                </a:solidFill>
              </a:defRPr>
            </a:lvl1pPr>
          </a:lstStyle>
          <a:p>
            <a:pPr>
              <a:defRPr/>
            </a:pPr>
            <a:endParaRPr lang="en-US"/>
          </a:p>
        </p:txBody>
      </p:sp>
      <p:sp>
        <p:nvSpPr>
          <p:cNvPr id="297987" name="Rectangle 1027"/>
          <p:cNvSpPr>
            <a:spLocks noGrp="1" noChangeArrowheads="1"/>
          </p:cNvSpPr>
          <p:nvPr>
            <p:ph type="dt" idx="1"/>
          </p:nvPr>
        </p:nvSpPr>
        <p:spPr bwMode="auto">
          <a:xfrm>
            <a:off x="3935413" y="0"/>
            <a:ext cx="3009900" cy="460375"/>
          </a:xfrm>
          <a:prstGeom prst="rect">
            <a:avLst/>
          </a:prstGeom>
          <a:noFill/>
          <a:ln w="9525">
            <a:noFill/>
            <a:miter lim="800000"/>
            <a:headEnd/>
            <a:tailEnd/>
          </a:ln>
          <a:effectLst/>
        </p:spPr>
        <p:txBody>
          <a:bodyPr vert="horz" wrap="square" lIns="92342" tIns="46171" rIns="92342" bIns="46171" numCol="1" anchor="t" anchorCtr="0" compatLnSpc="1">
            <a:prstTxWarp prst="textNoShape">
              <a:avLst/>
            </a:prstTxWarp>
          </a:bodyPr>
          <a:lstStyle>
            <a:lvl1pPr algn="r" defTabSz="923925">
              <a:lnSpc>
                <a:spcPct val="100000"/>
              </a:lnSpc>
              <a:defRPr sz="1100">
                <a:solidFill>
                  <a:schemeClr val="tx1"/>
                </a:solidFill>
              </a:defRPr>
            </a:lvl1pPr>
          </a:lstStyle>
          <a:p>
            <a:pPr>
              <a:defRPr/>
            </a:pPr>
            <a:endParaRPr lang="en-US"/>
          </a:p>
        </p:txBody>
      </p:sp>
      <p:sp>
        <p:nvSpPr>
          <p:cNvPr id="77828" name="Rectangle 1028"/>
          <p:cNvSpPr>
            <a:spLocks noGrp="1" noRot="1" noChangeAspect="1" noChangeArrowheads="1" noTextEdit="1"/>
          </p:cNvSpPr>
          <p:nvPr>
            <p:ph type="sldImg" idx="2"/>
          </p:nvPr>
        </p:nvSpPr>
        <p:spPr bwMode="auto">
          <a:xfrm>
            <a:off x="1171575" y="692150"/>
            <a:ext cx="4611688" cy="3459163"/>
          </a:xfrm>
          <a:prstGeom prst="rect">
            <a:avLst/>
          </a:prstGeom>
          <a:noFill/>
          <a:ln w="9525">
            <a:solidFill>
              <a:srgbClr val="000000"/>
            </a:solidFill>
            <a:miter lim="800000"/>
            <a:headEnd/>
            <a:tailEnd/>
          </a:ln>
        </p:spPr>
      </p:sp>
      <p:sp>
        <p:nvSpPr>
          <p:cNvPr id="297989" name="Rectangle 1029"/>
          <p:cNvSpPr>
            <a:spLocks noGrp="1" noChangeArrowheads="1"/>
          </p:cNvSpPr>
          <p:nvPr>
            <p:ph type="body" sz="quarter" idx="3"/>
          </p:nvPr>
        </p:nvSpPr>
        <p:spPr bwMode="auto">
          <a:xfrm>
            <a:off x="695325" y="4381500"/>
            <a:ext cx="5556250" cy="4146550"/>
          </a:xfrm>
          <a:prstGeom prst="rect">
            <a:avLst/>
          </a:prstGeom>
          <a:noFill/>
          <a:ln w="9525">
            <a:noFill/>
            <a:miter lim="800000"/>
            <a:headEnd/>
            <a:tailEnd/>
          </a:ln>
          <a:effectLst/>
        </p:spPr>
        <p:txBody>
          <a:bodyPr vert="horz" wrap="square" lIns="92342" tIns="46171" rIns="92342" bIns="4617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990" name="Rectangle 1030"/>
          <p:cNvSpPr>
            <a:spLocks noGrp="1" noChangeArrowheads="1"/>
          </p:cNvSpPr>
          <p:nvPr>
            <p:ph type="ftr" sz="quarter" idx="4"/>
          </p:nvPr>
        </p:nvSpPr>
        <p:spPr bwMode="auto">
          <a:xfrm>
            <a:off x="0" y="8758238"/>
            <a:ext cx="3009900" cy="460375"/>
          </a:xfrm>
          <a:prstGeom prst="rect">
            <a:avLst/>
          </a:prstGeom>
          <a:noFill/>
          <a:ln w="9525">
            <a:noFill/>
            <a:miter lim="800000"/>
            <a:headEnd/>
            <a:tailEnd/>
          </a:ln>
          <a:effectLst/>
        </p:spPr>
        <p:txBody>
          <a:bodyPr vert="horz" wrap="square" lIns="92342" tIns="46171" rIns="92342" bIns="46171" numCol="1" anchor="b" anchorCtr="0" compatLnSpc="1">
            <a:prstTxWarp prst="textNoShape">
              <a:avLst/>
            </a:prstTxWarp>
          </a:bodyPr>
          <a:lstStyle>
            <a:lvl1pPr algn="l" defTabSz="923925">
              <a:lnSpc>
                <a:spcPct val="100000"/>
              </a:lnSpc>
              <a:defRPr sz="1200">
                <a:solidFill>
                  <a:schemeClr val="tx1"/>
                </a:solidFill>
              </a:defRPr>
            </a:lvl1pPr>
          </a:lstStyle>
          <a:p>
            <a:pPr>
              <a:defRPr/>
            </a:pPr>
            <a:endParaRPr lang="en-US"/>
          </a:p>
        </p:txBody>
      </p:sp>
      <p:sp>
        <p:nvSpPr>
          <p:cNvPr id="297991" name="Rectangle 1031"/>
          <p:cNvSpPr>
            <a:spLocks noGrp="1" noChangeArrowheads="1"/>
          </p:cNvSpPr>
          <p:nvPr>
            <p:ph type="sldNum" sz="quarter" idx="5"/>
          </p:nvPr>
        </p:nvSpPr>
        <p:spPr bwMode="auto">
          <a:xfrm>
            <a:off x="3935413" y="8758238"/>
            <a:ext cx="3009900" cy="460375"/>
          </a:xfrm>
          <a:prstGeom prst="rect">
            <a:avLst/>
          </a:prstGeom>
          <a:noFill/>
          <a:ln w="9525">
            <a:noFill/>
            <a:miter lim="800000"/>
            <a:headEnd/>
            <a:tailEnd/>
          </a:ln>
          <a:effectLst/>
        </p:spPr>
        <p:txBody>
          <a:bodyPr vert="horz" wrap="square" lIns="92342" tIns="46171" rIns="92342" bIns="46171" numCol="1" anchor="b" anchorCtr="0" compatLnSpc="1">
            <a:prstTxWarp prst="textNoShape">
              <a:avLst/>
            </a:prstTxWarp>
          </a:bodyPr>
          <a:lstStyle>
            <a:lvl1pPr algn="r" defTabSz="923925">
              <a:lnSpc>
                <a:spcPct val="100000"/>
              </a:lnSpc>
              <a:defRPr sz="1200">
                <a:solidFill>
                  <a:schemeClr val="tx1"/>
                </a:solidFill>
              </a:defRPr>
            </a:lvl1pPr>
          </a:lstStyle>
          <a:p>
            <a:pPr>
              <a:defRPr/>
            </a:pPr>
            <a:fld id="{00B69A90-6A35-4F36-8F07-4153659095E4}" type="slidenum">
              <a:rPr lang="en-US"/>
              <a:pPr>
                <a:defRPr/>
              </a:pPr>
              <a:t>‹#›</a:t>
            </a:fld>
            <a:endParaRPr lang="en-US"/>
          </a:p>
        </p:txBody>
      </p:sp>
    </p:spTree>
    <p:extLst>
      <p:ext uri="{BB962C8B-B14F-4D97-AF65-F5344CB8AC3E}">
        <p14:creationId xmlns:p14="http://schemas.microsoft.com/office/powerpoint/2010/main" xmlns="" val="61486902"/>
      </p:ext>
    </p:extLst>
  </p:cSld>
  <p:clrMap bg1="lt1" tx1="dk1" bg2="lt2" tx2="dk2" accent1="accent1" accent2="accent2" accent3="accent3" accent4="accent4" accent5="accent5" accent6="accent6" hlink="hlink" folHlink="folHlink"/>
  <p:notesStyle>
    <a:lvl1pPr marL="177800" indent="-177800" algn="l" rtl="0" eaLnBrk="0" fontAlgn="base" hangingPunct="0">
      <a:spcBef>
        <a:spcPct val="30000"/>
      </a:spcBef>
      <a:spcAft>
        <a:spcPct val="0"/>
      </a:spcAft>
      <a:buChar char="•"/>
      <a:defRPr sz="1000" b="1" kern="1200">
        <a:solidFill>
          <a:schemeClr val="tx1"/>
        </a:solidFill>
        <a:latin typeface="Myriad Pro" pitchFamily="34" charset="0"/>
        <a:ea typeface="+mn-ea"/>
        <a:cs typeface="+mn-cs"/>
      </a:defRPr>
    </a:lvl1pPr>
    <a:lvl2pPr marL="682625" indent="-287338" algn="l" rtl="0" eaLnBrk="0" fontAlgn="base" hangingPunct="0">
      <a:spcBef>
        <a:spcPct val="30000"/>
      </a:spcBef>
      <a:spcAft>
        <a:spcPct val="0"/>
      </a:spcAft>
      <a:buChar char="•"/>
      <a:defRPr sz="1000" kern="1200">
        <a:solidFill>
          <a:schemeClr val="tx1"/>
        </a:solidFill>
        <a:latin typeface="Myriad Pro" pitchFamily="34" charset="0"/>
        <a:ea typeface="+mn-ea"/>
        <a:cs typeface="+mn-cs"/>
      </a:defRPr>
    </a:lvl2pPr>
    <a:lvl3pPr marL="1092200" indent="-177800" algn="l" rtl="0" eaLnBrk="0" fontAlgn="base" hangingPunct="0">
      <a:spcBef>
        <a:spcPct val="30000"/>
      </a:spcBef>
      <a:spcAft>
        <a:spcPct val="0"/>
      </a:spcAft>
      <a:buChar char="•"/>
      <a:defRPr sz="1000" kern="1200">
        <a:solidFill>
          <a:schemeClr val="tx1"/>
        </a:solidFill>
        <a:latin typeface="Myriad Pro" pitchFamily="34" charset="0"/>
        <a:ea typeface="+mn-ea"/>
        <a:cs typeface="+mn-cs"/>
      </a:defRPr>
    </a:lvl3pPr>
    <a:lvl4pPr marL="1541463" indent="-169863" algn="l" rtl="0" eaLnBrk="0" fontAlgn="base" hangingPunct="0">
      <a:spcBef>
        <a:spcPct val="30000"/>
      </a:spcBef>
      <a:spcAft>
        <a:spcPct val="0"/>
      </a:spcAft>
      <a:buChar char="•"/>
      <a:defRPr sz="1000" kern="1200">
        <a:solidFill>
          <a:schemeClr val="tx1"/>
        </a:solidFill>
        <a:latin typeface="Myriad Pro" pitchFamily="34" charset="0"/>
        <a:ea typeface="+mn-ea"/>
        <a:cs typeface="+mn-cs"/>
      </a:defRPr>
    </a:lvl4pPr>
    <a:lvl5pPr marL="2060575" indent="-231775" algn="l" rtl="0" eaLnBrk="0" fontAlgn="base" hangingPunct="0">
      <a:spcBef>
        <a:spcPct val="30000"/>
      </a:spcBef>
      <a:spcAft>
        <a:spcPct val="0"/>
      </a:spcAft>
      <a:buChar char="•"/>
      <a:defRPr sz="1000" kern="1200">
        <a:solidFill>
          <a:schemeClr val="tx1"/>
        </a:solidFill>
        <a:latin typeface="Myriad Pro"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a:p>
            <a:pPr lvl="0">
              <a:buFontTx/>
              <a:buNone/>
            </a:pPr>
            <a:endParaRPr lang="en-US" dirty="0"/>
          </a:p>
          <a:p>
            <a:pPr lvl="0">
              <a:buFontTx/>
              <a:buNone/>
            </a:pPr>
            <a:r>
              <a:rPr lang="en-US" dirty="0"/>
              <a:t>Graphics, tables, and graphs</a:t>
            </a:r>
          </a:p>
          <a:p>
            <a:pPr lvl="0"/>
            <a:r>
              <a:rPr lang="en-US" dirty="0"/>
              <a:t>Keep it simple: If possible, use consistent, non-distracting styles and colors.</a:t>
            </a:r>
          </a:p>
          <a:p>
            <a:pPr lvl="0"/>
            <a:r>
              <a:rPr lang="en-US" dirty="0"/>
              <a:t>Label all graphs and tables.</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5E0C3846-8D4C-4326-8BC7-9B455A03629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 report some facts and key findings made by you either by </a:t>
            </a:r>
            <a:r>
              <a:rPr lang="en-US" baseline="0" dirty="0" smtClean="0"/>
              <a:t>the analysis of the data collected by you or thorough field visits or literature survey</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16</a:t>
            </a:fld>
            <a:endParaRPr lang="en-US"/>
          </a:p>
        </p:txBody>
      </p:sp>
    </p:spTree>
    <p:extLst>
      <p:ext uri="{BB962C8B-B14F-4D97-AF65-F5344CB8AC3E}">
        <p14:creationId xmlns:p14="http://schemas.microsoft.com/office/powerpoint/2010/main" xmlns="" val="16991042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 report some facts and key findings made by you either by </a:t>
            </a:r>
            <a:r>
              <a:rPr lang="en-US" baseline="0" dirty="0" smtClean="0"/>
              <a:t>the analysis of the data collected by you or thorough field visits or literature survey</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17</a:t>
            </a:fld>
            <a:endParaRPr lang="en-US"/>
          </a:p>
        </p:txBody>
      </p:sp>
    </p:spTree>
    <p:extLst>
      <p:ext uri="{BB962C8B-B14F-4D97-AF65-F5344CB8AC3E}">
        <p14:creationId xmlns:p14="http://schemas.microsoft.com/office/powerpoint/2010/main" xmlns="" val="16991042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 talk about the significance</a:t>
            </a:r>
            <a:r>
              <a:rPr lang="en-US" baseline="0" dirty="0" smtClean="0"/>
              <a:t> of key findings, discuss their importance for formulation of strategies and how they helped you in achieving your targets. </a:t>
            </a:r>
          </a:p>
          <a:p>
            <a:r>
              <a:rPr lang="en-US" baseline="0" dirty="0" smtClean="0"/>
              <a:t>Discuss the role of the data collected by you and how the analysis of it helped you in getting the better picture of the problem at hand or helped in achieving your goals.</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18</a:t>
            </a:fld>
            <a:endParaRPr lang="en-US"/>
          </a:p>
        </p:txBody>
      </p:sp>
    </p:spTree>
    <p:extLst>
      <p:ext uri="{BB962C8B-B14F-4D97-AF65-F5344CB8AC3E}">
        <p14:creationId xmlns:p14="http://schemas.microsoft.com/office/powerpoint/2010/main" xmlns="" val="41671729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Same</a:t>
            </a:r>
            <a:r>
              <a:rPr lang="en-US" baseline="0" dirty="0" smtClean="0"/>
              <a:t> guidelines as in the final report section</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19</a:t>
            </a:fld>
            <a:endParaRPr lang="en-US"/>
          </a:p>
        </p:txBody>
      </p:sp>
    </p:spTree>
    <p:extLst>
      <p:ext uri="{BB962C8B-B14F-4D97-AF65-F5344CB8AC3E}">
        <p14:creationId xmlns:p14="http://schemas.microsoft.com/office/powerpoint/2010/main" xmlns="" val="24863082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a:t>
            </a:r>
            <a:r>
              <a:rPr lang="en-US" baseline="0" dirty="0" smtClean="0"/>
              <a:t> mention the recommendations and if implemented what would be the scope of improvement and what strategy you have in mind for implementing these recommendations.</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20</a:t>
            </a:fld>
            <a:endParaRPr lang="en-US"/>
          </a:p>
        </p:txBody>
      </p:sp>
    </p:spTree>
    <p:extLst>
      <p:ext uri="{BB962C8B-B14F-4D97-AF65-F5344CB8AC3E}">
        <p14:creationId xmlns:p14="http://schemas.microsoft.com/office/powerpoint/2010/main" xmlns="" val="39294293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a:t>
            </a:r>
            <a:r>
              <a:rPr lang="en-US" baseline="0" dirty="0" smtClean="0"/>
              <a:t> mention the recommendations and if implemented what would be the scope of improvement and what strategy you have in mind for implementing these recommendations.</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21</a:t>
            </a:fld>
            <a:endParaRPr lang="en-US"/>
          </a:p>
        </p:txBody>
      </p:sp>
    </p:spTree>
    <p:extLst>
      <p:ext uri="{BB962C8B-B14F-4D97-AF65-F5344CB8AC3E}">
        <p14:creationId xmlns:p14="http://schemas.microsoft.com/office/powerpoint/2010/main" xmlns="" val="39294293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a:t>
            </a:r>
            <a:r>
              <a:rPr lang="en-US" baseline="0" dirty="0" smtClean="0"/>
              <a:t> mention the recommendations and if implemented what would be the scope of improvement and what strategy you have in mind for implementing these recommendations.</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22</a:t>
            </a:fld>
            <a:endParaRPr lang="en-US"/>
          </a:p>
        </p:txBody>
      </p:sp>
    </p:spTree>
    <p:extLst>
      <p:ext uri="{BB962C8B-B14F-4D97-AF65-F5344CB8AC3E}">
        <p14:creationId xmlns:p14="http://schemas.microsoft.com/office/powerpoint/2010/main" xmlns="" val="39294293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a:t>
            </a:r>
            <a:r>
              <a:rPr lang="en-US" baseline="0" dirty="0" smtClean="0"/>
              <a:t> mention the recommendations and if implemented what would be the scope of improvement and what strategy you have in mind for implementing these recommendations.</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23</a:t>
            </a:fld>
            <a:endParaRPr lang="en-US"/>
          </a:p>
        </p:txBody>
      </p:sp>
    </p:spTree>
    <p:extLst>
      <p:ext uri="{BB962C8B-B14F-4D97-AF65-F5344CB8AC3E}">
        <p14:creationId xmlns:p14="http://schemas.microsoft.com/office/powerpoint/2010/main" xmlns="" val="39294293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a:t>
            </a:r>
            <a:r>
              <a:rPr lang="en-US" baseline="0" dirty="0" smtClean="0"/>
              <a:t> mention the recommendations and if implemented what would be the scope of improvement and what strategy you have in mind for implementing these recommendations.</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24</a:t>
            </a:fld>
            <a:endParaRPr lang="en-US"/>
          </a:p>
        </p:txBody>
      </p:sp>
    </p:spTree>
    <p:extLst>
      <p:ext uri="{BB962C8B-B14F-4D97-AF65-F5344CB8AC3E}">
        <p14:creationId xmlns:p14="http://schemas.microsoft.com/office/powerpoint/2010/main" xmlns="" val="39294293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a:t>
            </a:r>
            <a:r>
              <a:rPr lang="en-US" baseline="0" dirty="0" smtClean="0"/>
              <a:t> mention the recommendations and if implemented what would be the scope of improvement and what strategy you have in mind for implementing these recommendations.</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25</a:t>
            </a:fld>
            <a:endParaRPr lang="en-US"/>
          </a:p>
        </p:txBody>
      </p:sp>
    </p:spTree>
    <p:extLst>
      <p:ext uri="{BB962C8B-B14F-4D97-AF65-F5344CB8AC3E}">
        <p14:creationId xmlns:p14="http://schemas.microsoft.com/office/powerpoint/2010/main" xmlns="" val="3929429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Project Overview</a:t>
            </a:r>
          </a:p>
          <a:p>
            <a:r>
              <a:rPr lang="en-US" dirty="0" smtClean="0"/>
              <a:t>What is the project</a:t>
            </a:r>
            <a:r>
              <a:rPr lang="en-US" baseline="0" dirty="0" smtClean="0"/>
              <a:t> about?</a:t>
            </a:r>
          </a:p>
          <a:p>
            <a:r>
              <a:rPr lang="en-US" dirty="0" smtClean="0"/>
              <a:t>Define</a:t>
            </a:r>
            <a:r>
              <a:rPr lang="en-US" baseline="0" dirty="0" smtClean="0"/>
              <a:t> the goal of this project</a:t>
            </a:r>
            <a:endParaRPr lang="en-US" dirty="0" smtClean="0"/>
          </a:p>
          <a:p>
            <a:r>
              <a:rPr lang="en-US" baseline="0" dirty="0" smtClean="0"/>
              <a:t>Define the scope of this project</a:t>
            </a:r>
          </a:p>
        </p:txBody>
      </p:sp>
      <p:sp>
        <p:nvSpPr>
          <p:cNvPr id="4" name="Slide Number Placeholder 3"/>
          <p:cNvSpPr>
            <a:spLocks noGrp="1"/>
          </p:cNvSpPr>
          <p:nvPr>
            <p:ph type="sldNum" sz="quarter" idx="10"/>
          </p:nvPr>
        </p:nvSpPr>
        <p:spPr/>
        <p:txBody>
          <a:bodyPr/>
          <a:lstStyle/>
          <a:p>
            <a:fld id="{5E0C3846-8D4C-4326-8BC7-9B455A036298}"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a:t>
            </a:r>
            <a:r>
              <a:rPr lang="en-US" baseline="0" dirty="0" smtClean="0"/>
              <a:t> mention the recommendations and if implemented what would be the scope of improvement and what strategy you have in mind for implementing these recommendations.</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26</a:t>
            </a:fld>
            <a:endParaRPr lang="en-US"/>
          </a:p>
        </p:txBody>
      </p:sp>
    </p:spTree>
    <p:extLst>
      <p:ext uri="{BB962C8B-B14F-4D97-AF65-F5344CB8AC3E}">
        <p14:creationId xmlns:p14="http://schemas.microsoft.com/office/powerpoint/2010/main" xmlns="" val="39294293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a:t>
            </a:r>
            <a:r>
              <a:rPr lang="en-US" baseline="0" dirty="0" smtClean="0"/>
              <a:t> mention the recommendations and if implemented what would be the scope of improvement and what strategy you have in mind for implementing these recommendations.</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27</a:t>
            </a:fld>
            <a:endParaRPr lang="en-US"/>
          </a:p>
        </p:txBody>
      </p:sp>
    </p:spTree>
    <p:extLst>
      <p:ext uri="{BB962C8B-B14F-4D97-AF65-F5344CB8AC3E}">
        <p14:creationId xmlns:p14="http://schemas.microsoft.com/office/powerpoint/2010/main" xmlns="" val="39294293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a:t>
            </a:r>
            <a:r>
              <a:rPr lang="en-US" baseline="0" dirty="0" smtClean="0"/>
              <a:t> mention the recommendations and if implemented what would be the scope of improvement and what strategy you have in mind for implementing these recommendations.</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28</a:t>
            </a:fld>
            <a:endParaRPr lang="en-US"/>
          </a:p>
        </p:txBody>
      </p:sp>
    </p:spTree>
    <p:extLst>
      <p:ext uri="{BB962C8B-B14F-4D97-AF65-F5344CB8AC3E}">
        <p14:creationId xmlns:p14="http://schemas.microsoft.com/office/powerpoint/2010/main" xmlns="" val="39294293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a:t>
            </a:r>
            <a:r>
              <a:rPr lang="en-US" baseline="0" dirty="0" smtClean="0"/>
              <a:t> mention the recommendations and if implemented what would be the scope of improvement and what strategy you have in mind for implementing these recommendations.</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29</a:t>
            </a:fld>
            <a:endParaRPr lang="en-US"/>
          </a:p>
        </p:txBody>
      </p:sp>
    </p:spTree>
    <p:extLst>
      <p:ext uri="{BB962C8B-B14F-4D97-AF65-F5344CB8AC3E}">
        <p14:creationId xmlns:p14="http://schemas.microsoft.com/office/powerpoint/2010/main" xmlns="" val="39294293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a:t>
            </a:r>
            <a:r>
              <a:rPr lang="en-US" baseline="0" dirty="0" smtClean="0"/>
              <a:t> mention the recommendations and if implemented what would be the scope of improvement and what strategy you have in mind for implementing these recommendations.</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30</a:t>
            </a:fld>
            <a:endParaRPr lang="en-US"/>
          </a:p>
        </p:txBody>
      </p:sp>
    </p:spTree>
    <p:extLst>
      <p:ext uri="{BB962C8B-B14F-4D97-AF65-F5344CB8AC3E}">
        <p14:creationId xmlns:p14="http://schemas.microsoft.com/office/powerpoint/2010/main" xmlns="" val="39294293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a:t>
            </a:r>
            <a:r>
              <a:rPr lang="en-US" baseline="0" dirty="0" smtClean="0"/>
              <a:t> mention the recommendations and if implemented what would be the scope of improvement and what strategy you have in mind for implementing these recommendations.</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31</a:t>
            </a:fld>
            <a:endParaRPr lang="en-US"/>
          </a:p>
        </p:txBody>
      </p:sp>
    </p:spTree>
    <p:extLst>
      <p:ext uri="{BB962C8B-B14F-4D97-AF65-F5344CB8AC3E}">
        <p14:creationId xmlns:p14="http://schemas.microsoft.com/office/powerpoint/2010/main" xmlns="" val="39294293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a:t>
            </a:r>
            <a:r>
              <a:rPr lang="en-US" baseline="0" dirty="0" smtClean="0"/>
              <a:t> mention the recommendations and if implemented what would be the scope of improvement and what strategy you have in mind for implementing these recommendations.</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32</a:t>
            </a:fld>
            <a:endParaRPr lang="en-US"/>
          </a:p>
        </p:txBody>
      </p:sp>
    </p:spTree>
    <p:extLst>
      <p:ext uri="{BB962C8B-B14F-4D97-AF65-F5344CB8AC3E}">
        <p14:creationId xmlns:p14="http://schemas.microsoft.com/office/powerpoint/2010/main" xmlns="" val="39294293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a:t>
            </a:r>
            <a:r>
              <a:rPr lang="en-US" baseline="0" dirty="0" smtClean="0"/>
              <a:t> mention the recommendations and if implemented what would be the scope of improvement and what strategy you have in mind for implementing these recommendations.</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33</a:t>
            </a:fld>
            <a:endParaRPr lang="en-US"/>
          </a:p>
        </p:txBody>
      </p:sp>
    </p:spTree>
    <p:extLst>
      <p:ext uri="{BB962C8B-B14F-4D97-AF65-F5344CB8AC3E}">
        <p14:creationId xmlns:p14="http://schemas.microsoft.com/office/powerpoint/2010/main" xmlns="" val="39294293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000" b="1" kern="1200" dirty="0" smtClean="0">
                <a:solidFill>
                  <a:schemeClr val="tx1"/>
                </a:solidFill>
                <a:effectLst/>
                <a:latin typeface="Myriad Pro" pitchFamily="34" charset="0"/>
                <a:ea typeface="+mn-ea"/>
                <a:cs typeface="+mn-cs"/>
              </a:rPr>
              <a:t>Given the limited time and enormity of the scope of the assigned projects, there are bound to be many aspects of the problems that could not be adequately or at all investigated. You should consult your mentor and should list all such aspects for further investigation</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34</a:t>
            </a:fld>
            <a:endParaRPr lang="en-US"/>
          </a:p>
        </p:txBody>
      </p:sp>
    </p:spTree>
    <p:extLst>
      <p:ext uri="{BB962C8B-B14F-4D97-AF65-F5344CB8AC3E}">
        <p14:creationId xmlns:p14="http://schemas.microsoft.com/office/powerpoint/2010/main" xmlns="" val="24092595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None/>
            </a:pPr>
            <a:r>
              <a:rPr lang="en-US" dirty="0" smtClean="0"/>
              <a:t>* If any of</a:t>
            </a:r>
            <a:r>
              <a:rPr lang="en-US" baseline="0" dirty="0" smtClean="0"/>
              <a:t> these issues caused a schedule delay or need to be discussed further, include details in next slide.</a:t>
            </a:r>
          </a:p>
          <a:p>
            <a:pPr>
              <a:buFont typeface="Arial" charset="0"/>
              <a:buNone/>
            </a:pPr>
            <a:endParaRPr lang="en-US" baseline="0" dirty="0" smtClean="0"/>
          </a:p>
        </p:txBody>
      </p:sp>
      <p:sp>
        <p:nvSpPr>
          <p:cNvPr id="4" name="Slide Number Placeholder 3"/>
          <p:cNvSpPr>
            <a:spLocks noGrp="1"/>
          </p:cNvSpPr>
          <p:nvPr>
            <p:ph type="sldNum" sz="quarter" idx="10"/>
          </p:nvPr>
        </p:nvSpPr>
        <p:spPr/>
        <p:txBody>
          <a:bodyPr/>
          <a:lstStyle/>
          <a:p>
            <a:fld id="{5E0C3846-8D4C-4326-8BC7-9B455A036298}" type="slidenum">
              <a:rPr lang="en-US" smtClean="0"/>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slide, mention</a:t>
            </a:r>
            <a:r>
              <a:rPr lang="en-US" baseline="0" dirty="0" smtClean="0"/>
              <a:t>: </a:t>
            </a:r>
            <a:r>
              <a:rPr lang="en-US" dirty="0" smtClean="0"/>
              <a:t>after</a:t>
            </a:r>
            <a:r>
              <a:rPr lang="en-US" baseline="0" dirty="0" smtClean="0"/>
              <a:t> understanding the problem how you decided to approach it? </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7</a:t>
            </a:fld>
            <a:endParaRPr lang="en-US"/>
          </a:p>
        </p:txBody>
      </p:sp>
    </p:spTree>
    <p:extLst>
      <p:ext uri="{BB962C8B-B14F-4D97-AF65-F5344CB8AC3E}">
        <p14:creationId xmlns:p14="http://schemas.microsoft.com/office/powerpoint/2010/main" xmlns="" val="23244456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None/>
            </a:pPr>
            <a:r>
              <a:rPr lang="en-US" dirty="0" smtClean="0"/>
              <a:t>* If any of</a:t>
            </a:r>
            <a:r>
              <a:rPr lang="en-US" baseline="0" dirty="0" smtClean="0"/>
              <a:t> these issues caused a schedule delay or need to be discussed further, include details in next slide.</a:t>
            </a:r>
          </a:p>
          <a:p>
            <a:pPr>
              <a:buFont typeface="Arial" charset="0"/>
              <a:buNone/>
            </a:pPr>
            <a:endParaRPr lang="en-US" baseline="0" dirty="0" smtClean="0"/>
          </a:p>
        </p:txBody>
      </p:sp>
      <p:sp>
        <p:nvSpPr>
          <p:cNvPr id="4" name="Slide Number Placeholder 3"/>
          <p:cNvSpPr>
            <a:spLocks noGrp="1"/>
          </p:cNvSpPr>
          <p:nvPr>
            <p:ph type="sldNum" sz="quarter" idx="10"/>
          </p:nvPr>
        </p:nvSpPr>
        <p:spPr/>
        <p:txBody>
          <a:bodyPr/>
          <a:lstStyle/>
          <a:p>
            <a:fld id="{5E0C3846-8D4C-4326-8BC7-9B455A036298}" type="slidenum">
              <a:rPr lang="en-US" smtClean="0"/>
              <a:pPr/>
              <a:t>36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Categorized under 4 categories</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10</a:t>
            </a:fld>
            <a:endParaRPr lang="en-US"/>
          </a:p>
        </p:txBody>
      </p:sp>
    </p:spTree>
    <p:extLst>
      <p:ext uri="{BB962C8B-B14F-4D97-AF65-F5344CB8AC3E}">
        <p14:creationId xmlns:p14="http://schemas.microsoft.com/office/powerpoint/2010/main" xmlns="" val="1699104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 report some facts and key findings made by you either by </a:t>
            </a:r>
            <a:r>
              <a:rPr lang="en-US" baseline="0" dirty="0" smtClean="0"/>
              <a:t>the analysis of the data collected by you or thorough field visits or literature survey</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11</a:t>
            </a:fld>
            <a:endParaRPr lang="en-US"/>
          </a:p>
        </p:txBody>
      </p:sp>
    </p:spTree>
    <p:extLst>
      <p:ext uri="{BB962C8B-B14F-4D97-AF65-F5344CB8AC3E}">
        <p14:creationId xmlns:p14="http://schemas.microsoft.com/office/powerpoint/2010/main" xmlns="" val="1699104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 report some facts and key findings made by you either by </a:t>
            </a:r>
            <a:r>
              <a:rPr lang="en-US" baseline="0" dirty="0" smtClean="0"/>
              <a:t>the analysis of the data collected by you or thorough field visits or literature survey</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12</a:t>
            </a:fld>
            <a:endParaRPr lang="en-US"/>
          </a:p>
        </p:txBody>
      </p:sp>
    </p:spTree>
    <p:extLst>
      <p:ext uri="{BB962C8B-B14F-4D97-AF65-F5344CB8AC3E}">
        <p14:creationId xmlns:p14="http://schemas.microsoft.com/office/powerpoint/2010/main" xmlns="" val="1699104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 report some facts and key findings made by you either by </a:t>
            </a:r>
            <a:r>
              <a:rPr lang="en-US" baseline="0" dirty="0" smtClean="0"/>
              <a:t>the analysis of the data collected by you or thorough field visits or literature survey</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13</a:t>
            </a:fld>
            <a:endParaRPr lang="en-US"/>
          </a:p>
        </p:txBody>
      </p:sp>
    </p:spTree>
    <p:extLst>
      <p:ext uri="{BB962C8B-B14F-4D97-AF65-F5344CB8AC3E}">
        <p14:creationId xmlns:p14="http://schemas.microsoft.com/office/powerpoint/2010/main" xmlns="" val="1699104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 report some facts and key findings made by you either by </a:t>
            </a:r>
            <a:r>
              <a:rPr lang="en-US" baseline="0" dirty="0" smtClean="0"/>
              <a:t>the analysis of the data collected by you or thorough field visits or literature survey</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14</a:t>
            </a:fld>
            <a:endParaRPr lang="en-US"/>
          </a:p>
        </p:txBody>
      </p:sp>
    </p:spTree>
    <p:extLst>
      <p:ext uri="{BB962C8B-B14F-4D97-AF65-F5344CB8AC3E}">
        <p14:creationId xmlns:p14="http://schemas.microsoft.com/office/powerpoint/2010/main" xmlns="" val="1699104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 report some facts and key findings made by you either by </a:t>
            </a:r>
            <a:r>
              <a:rPr lang="en-US" baseline="0" dirty="0" smtClean="0"/>
              <a:t>the analysis of the data collected by you or thorough field visits or literature survey</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15</a:t>
            </a:fld>
            <a:endParaRPr lang="en-US"/>
          </a:p>
        </p:txBody>
      </p:sp>
    </p:spTree>
    <p:extLst>
      <p:ext uri="{BB962C8B-B14F-4D97-AF65-F5344CB8AC3E}">
        <p14:creationId xmlns:p14="http://schemas.microsoft.com/office/powerpoint/2010/main" xmlns="" val="16991042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55"/>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281958" name="Rectangle 38"/>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3281959" name="Rectangle 39"/>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67"/>
          <p:cNvSpPr>
            <a:spLocks noGrp="1" noChangeArrowheads="1"/>
          </p:cNvSpPr>
          <p:nvPr>
            <p:ph type="sldNum" sz="quarter" idx="10"/>
          </p:nvPr>
        </p:nvSpPr>
        <p:spPr/>
        <p:txBody>
          <a:bodyPr/>
          <a:lstStyle>
            <a:lvl1pPr>
              <a:defRPr/>
            </a:lvl1pPr>
          </a:lstStyle>
          <a:p>
            <a:pPr>
              <a:defRPr/>
            </a:pPr>
            <a:fld id="{8392FDC2-D438-4865-9F55-F9E7E053343B}"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84313" y="200742"/>
            <a:ext cx="1231100" cy="380283"/>
          </a:xfrm>
          <a:prstGeom prst="rect">
            <a:avLst/>
          </a:prstGeom>
        </p:spPr>
      </p:pic>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
          <p:cNvSpPr>
            <a:spLocks noGrp="1" noChangeArrowheads="1"/>
          </p:cNvSpPr>
          <p:nvPr>
            <p:ph type="sldNum" sz="quarter" idx="10"/>
          </p:nvPr>
        </p:nvSpPr>
        <p:spPr>
          <a:ln/>
        </p:spPr>
        <p:txBody>
          <a:bodyPr/>
          <a:lstStyle>
            <a:lvl1pPr>
              <a:defRPr/>
            </a:lvl1pPr>
          </a:lstStyle>
          <a:p>
            <a:pPr>
              <a:defRPr/>
            </a:pPr>
            <a:fld id="{FDF17083-F219-465A-856B-336EF223BAAF}" type="slidenum">
              <a:rPr lang="en-US"/>
              <a:pPr>
                <a:defRPr/>
              </a:pPr>
              <a:t>‹#›</a:t>
            </a:fld>
            <a:endParaRPr lang="en-US"/>
          </a:p>
        </p:txBody>
      </p:sp>
    </p:spTree>
  </p:cSld>
  <p:clrMapOvr>
    <a:masterClrMapping/>
  </p:clrMapOvr>
  <p:transition>
    <p:wipe dir="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53100" y="177800"/>
            <a:ext cx="1824038"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5321300"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423D9058-E42C-4124-B6EE-008E5798AA1E}" type="slidenum">
              <a:rPr lang="en-US"/>
              <a:pPr>
                <a:defRPr/>
              </a:pPr>
              <a:t>‹#›</a:t>
            </a:fld>
            <a:endParaRPr lang="en-US"/>
          </a:p>
        </p:txBody>
      </p:sp>
    </p:spTree>
  </p:cSld>
  <p:clrMapOvr>
    <a:masterClrMapping/>
  </p:clrMapOvr>
  <p:transition>
    <p:wipe dir="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20"/>
          <p:cNvSpPr>
            <a:spLocks noChangeArrowheads="1"/>
          </p:cNvSpPr>
          <p:nvPr userDrawn="1"/>
        </p:nvSpPr>
        <p:spPr bwMode="auto">
          <a:xfrm>
            <a:off x="361950" y="6688138"/>
            <a:ext cx="1522413" cy="107950"/>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a:solidFill>
                  <a:schemeClr val="tx1"/>
                </a:solidFill>
                <a:latin typeface="AdobeCorpID MyriadRgScn" pitchFamily="34" charset="0"/>
              </a:rPr>
              <a:t>2009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86406" name="Rectangle 6"/>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3686407" name="Rectangle 7"/>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33"/>
          <p:cNvSpPr>
            <a:spLocks noGrp="1" noChangeArrowheads="1"/>
          </p:cNvSpPr>
          <p:nvPr>
            <p:ph type="sldNum" sz="quarter" idx="10"/>
          </p:nvPr>
        </p:nvSpPr>
        <p:spPr/>
        <p:txBody>
          <a:bodyPr/>
          <a:lstStyle>
            <a:lvl1pPr>
              <a:defRPr/>
            </a:lvl1pPr>
          </a:lstStyle>
          <a:p>
            <a:pPr>
              <a:defRPr/>
            </a:pPr>
            <a:fld id="{D4D05B74-98C1-4BA3-9AB8-939509A56B21}"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62088" y="200742"/>
            <a:ext cx="1231100" cy="380283"/>
          </a:xfrm>
          <a:prstGeom prst="rect">
            <a:avLst/>
          </a:prstGeom>
        </p:spPr>
      </p:pic>
    </p:spTree>
  </p:cSld>
  <p:clrMapOvr>
    <a:masterClrMapping/>
  </p:clrMapOvr>
  <p:transition>
    <p:wipe dir="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3D1CA1FC-E62A-4A67-880B-762D7CB2B240}" type="slidenum">
              <a:rPr lang="en-US"/>
              <a:pPr>
                <a:defRPr/>
              </a:pPr>
              <a:t>‹#›</a:t>
            </a:fld>
            <a:endParaRPr lang="en-US"/>
          </a:p>
        </p:txBody>
      </p:sp>
    </p:spTree>
  </p:cSld>
  <p:clrMapOvr>
    <a:masterClrMapping/>
  </p:clrMapOvr>
  <p:transition>
    <p:wipe dir="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0DD5B5F4-8012-439F-95EE-93F6880E7106}" type="slidenum">
              <a:rPr lang="en-US"/>
              <a:pPr>
                <a:defRPr/>
              </a:pPr>
              <a:t>‹#›</a:t>
            </a:fld>
            <a:endParaRPr lang="en-US"/>
          </a:p>
        </p:txBody>
      </p:sp>
    </p:spTree>
  </p:cSld>
  <p:clrMapOvr>
    <a:masterClrMapping/>
  </p:clrMapOvr>
  <p:transition>
    <p:wipe dir="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1044575"/>
            <a:ext cx="1200150"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err="1" smtClean="0"/>
              <a:t>urth</a:t>
            </a:r>
            <a:r>
              <a:rPr lang="en-US" dirty="0" smtClean="0"/>
              <a:t> level</a:t>
            </a:r>
          </a:p>
          <a:p>
            <a:pPr lvl="4"/>
            <a:r>
              <a:rPr lang="en-US" dirty="0" smtClean="0"/>
              <a:t>t</a:t>
            </a:r>
            <a:endParaRPr lang="en-US" dirty="0"/>
          </a:p>
        </p:txBody>
      </p:sp>
      <p:sp>
        <p:nvSpPr>
          <p:cNvPr id="4" name="Content Placeholder 3"/>
          <p:cNvSpPr>
            <a:spLocks noGrp="1"/>
          </p:cNvSpPr>
          <p:nvPr>
            <p:ph sz="half" idx="2"/>
          </p:nvPr>
        </p:nvSpPr>
        <p:spPr>
          <a:xfrm>
            <a:off x="1631950" y="1044575"/>
            <a:ext cx="1201738"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a:t>
            </a:r>
          </a:p>
        </p:txBody>
      </p:sp>
      <p:sp>
        <p:nvSpPr>
          <p:cNvPr id="5" name="Rectangle 8"/>
          <p:cNvSpPr>
            <a:spLocks noGrp="1" noChangeArrowheads="1"/>
          </p:cNvSpPr>
          <p:nvPr>
            <p:ph type="sldNum" sz="quarter" idx="10"/>
          </p:nvPr>
        </p:nvSpPr>
        <p:spPr>
          <a:ln/>
        </p:spPr>
        <p:txBody>
          <a:bodyPr/>
          <a:lstStyle>
            <a:lvl1pPr>
              <a:defRPr/>
            </a:lvl1pPr>
          </a:lstStyle>
          <a:p>
            <a:pPr>
              <a:defRPr/>
            </a:pPr>
            <a:fld id="{4738F7FB-67AB-4F99-8D93-FB9234E54B48}" type="slidenum">
              <a:rPr lang="en-US"/>
              <a:pPr>
                <a:defRPr/>
              </a:pPr>
              <a:t>‹#›</a:t>
            </a:fld>
            <a:endParaRPr lang="en-US"/>
          </a:p>
        </p:txBody>
      </p:sp>
    </p:spTree>
  </p:cSld>
  <p:clrMapOvr>
    <a:masterClrMapping/>
  </p:clrMapOvr>
  <p:transition>
    <p:wipe dir="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fld id="{09B0D16A-5DBC-4415-9342-D7AA471FB4C5}" type="slidenum">
              <a:rPr lang="en-US"/>
              <a:pPr>
                <a:defRPr/>
              </a:pPr>
              <a:t>‹#›</a:t>
            </a:fld>
            <a:endParaRPr lang="en-US"/>
          </a:p>
        </p:txBody>
      </p:sp>
    </p:spTree>
  </p:cSld>
  <p:clrMapOvr>
    <a:masterClrMapping/>
  </p:clrMapOvr>
  <p:transition>
    <p:wipe dir="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fld id="{0FF6E8A9-41DC-4CBC-AE67-80ABC93A15BE}" type="slidenum">
              <a:rPr lang="en-US"/>
              <a:pPr>
                <a:defRPr/>
              </a:pPr>
              <a:t>‹#›</a:t>
            </a:fld>
            <a:endParaRPr lang="en-US"/>
          </a:p>
        </p:txBody>
      </p:sp>
    </p:spTree>
  </p:cSld>
  <p:clrMapOvr>
    <a:masterClrMapping/>
  </p:clrMapOvr>
  <p:transition>
    <p:wipe dir="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0BD2FD60-8E18-47EA-9608-2CB3CD4BB802}" type="slidenum">
              <a:rPr lang="en-US"/>
              <a:pPr>
                <a:defRPr/>
              </a:pPr>
              <a:t>‹#›</a:t>
            </a:fld>
            <a:endParaRPr lang="en-US"/>
          </a:p>
        </p:txBody>
      </p:sp>
    </p:spTree>
  </p:cSld>
  <p:clrMapOvr>
    <a:masterClrMapping/>
  </p:clrMapOvr>
  <p:transition>
    <p:wipe dir="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80FA3AFF-97F5-453A-A6CC-2AAF6375B434}" type="slidenum">
              <a:rPr lang="en-US"/>
              <a:pPr>
                <a:defRPr/>
              </a:pPr>
              <a:t>‹#›</a:t>
            </a:fld>
            <a:endParaRPr lang="en-US"/>
          </a:p>
        </p:txBody>
      </p:sp>
    </p:spTree>
  </p:cSld>
  <p:clrMapOvr>
    <a:masterClrMapping/>
  </p:clrMapOvr>
  <p:transition>
    <p:wipe dir="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D3EC8F7F-D967-42A6-B355-A3CDBE016D36}" type="slidenum">
              <a:rPr lang="en-US"/>
              <a:pPr>
                <a:defRPr/>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0838" y="177800"/>
            <a:ext cx="2139950"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269038"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
          <p:cNvSpPr>
            <a:spLocks noGrp="1" noChangeArrowheads="1"/>
          </p:cNvSpPr>
          <p:nvPr>
            <p:ph type="sldNum" sz="quarter" idx="10"/>
          </p:nvPr>
        </p:nvSpPr>
        <p:spPr>
          <a:ln/>
        </p:spPr>
        <p:txBody>
          <a:bodyPr/>
          <a:lstStyle>
            <a:lvl1pPr>
              <a:defRPr/>
            </a:lvl1pPr>
          </a:lstStyle>
          <a:p>
            <a:pPr>
              <a:defRPr/>
            </a:pPr>
            <a:fld id="{6C102BCD-9B05-4504-8522-560F56206D81}" type="slidenum">
              <a:rPr lang="en-US"/>
              <a:pPr>
                <a:defRPr/>
              </a:pPr>
              <a:t>‹#›</a:t>
            </a:fld>
            <a:endParaRPr lang="en-US"/>
          </a:p>
        </p:txBody>
      </p:sp>
    </p:spTree>
  </p:cSld>
  <p:clrMapOvr>
    <a:masterClrMapping/>
  </p:clrMapOvr>
  <p:transition>
    <p:wipe dir="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574D2910-6ACC-4883-96E5-3564BED7FEA5}" type="slidenum">
              <a:rPr lang="en-US"/>
              <a:pPr>
                <a:defRPr/>
              </a:pPr>
              <a:t>‹#›</a:t>
            </a:fld>
            <a:endParaRPr lang="en-US"/>
          </a:p>
        </p:txBody>
      </p:sp>
    </p:spTree>
  </p:cSld>
  <p:clrMapOvr>
    <a:masterClrMapping/>
  </p:clrMapOvr>
  <p:transition>
    <p:wipe dir="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15013" y="177800"/>
            <a:ext cx="1844675"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5383213"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59F6BEE9-79A8-4F65-8CAC-EEC3CD479F4D}" type="slidenum">
              <a:rPr lang="en-US"/>
              <a:pPr>
                <a:defRPr/>
              </a:pPr>
              <a:t>‹#›</a:t>
            </a:fld>
            <a:endParaRPr lang="en-US"/>
          </a:p>
        </p:txBody>
      </p:sp>
    </p:spTree>
  </p:cSld>
  <p:clrMapOvr>
    <a:masterClrMapping/>
  </p:clrMapOvr>
  <p:transition>
    <p:wipe dir="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7"/>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16"/>
          <p:cNvSpPr>
            <a:spLocks noChangeArrowheads="1"/>
          </p:cNvSpPr>
          <p:nvPr userDrawn="1"/>
        </p:nvSpPr>
        <p:spPr bwMode="auto">
          <a:xfrm>
            <a:off x="371475" y="6686778"/>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4514819" name="Rectangle 3"/>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4514820" name="Rectangle 4"/>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pic>
        <p:nvPicPr>
          <p:cNvPr id="7" name="Picture 6" descr="RakshakLogo_300_dpi.png"/>
          <p:cNvPicPr>
            <a:picLocks noChangeAspect="1"/>
          </p:cNvPicPr>
          <p:nvPr userDrawn="1"/>
        </p:nvPicPr>
        <p:blipFill>
          <a:blip r:embed="rId2" cstate="print"/>
          <a:stretch>
            <a:fillRect/>
          </a:stretch>
        </p:blipFill>
        <p:spPr>
          <a:xfrm>
            <a:off x="7787488" y="200741"/>
            <a:ext cx="1231100" cy="380283"/>
          </a:xfrm>
          <a:prstGeom prst="rect">
            <a:avLst/>
          </a:prstGeom>
        </p:spPr>
      </p:pic>
    </p:spTree>
  </p:cSld>
  <p:clrMapOvr>
    <a:masterClrMapping/>
  </p:clrMapOvr>
  <p:transition>
    <p:wipe dir="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fld id="{ED32521F-C680-43E0-A9F9-6A62A90CDE57}" type="slidenum">
              <a:rPr lang="en-US"/>
              <a:pPr>
                <a:defRPr/>
              </a:pPr>
              <a:t>‹#›</a:t>
            </a:fld>
            <a:endParaRPr lang="en-US"/>
          </a:p>
        </p:txBody>
      </p:sp>
    </p:spTree>
  </p:cSld>
  <p:clrMapOvr>
    <a:masterClrMapping/>
  </p:clrMapOvr>
  <p:transition>
    <p:wipe dir="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pPr>
              <a:defRPr/>
            </a:pPr>
            <a:fld id="{E31E1341-7CD6-416B-B0E3-173BF24CB6C1}" type="slidenum">
              <a:rPr lang="en-US"/>
              <a:pPr>
                <a:defRPr/>
              </a:pPr>
              <a:t>‹#›</a:t>
            </a:fld>
            <a:endParaRPr lang="en-US"/>
          </a:p>
        </p:txBody>
      </p:sp>
    </p:spTree>
  </p:cSld>
  <p:clrMapOvr>
    <a:masterClrMapping/>
  </p:clrMapOvr>
  <p:transition>
    <p:wipe dir="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1044575"/>
            <a:ext cx="4251325"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3125" y="1044575"/>
            <a:ext cx="4252913"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sldNum" sz="quarter" idx="10"/>
          </p:nvPr>
        </p:nvSpPr>
        <p:spPr>
          <a:ln/>
        </p:spPr>
        <p:txBody>
          <a:bodyPr/>
          <a:lstStyle>
            <a:lvl1pPr>
              <a:defRPr/>
            </a:lvl1pPr>
          </a:lstStyle>
          <a:p>
            <a:pPr>
              <a:defRPr/>
            </a:pPr>
            <a:fld id="{71C4ACC5-6498-49B1-A1D6-9016F6FF6947}" type="slidenum">
              <a:rPr lang="en-US"/>
              <a:pPr>
                <a:defRPr/>
              </a:pPr>
              <a:t>‹#›</a:t>
            </a:fld>
            <a:endParaRPr lang="en-US"/>
          </a:p>
        </p:txBody>
      </p:sp>
    </p:spTree>
  </p:cSld>
  <p:clrMapOvr>
    <a:masterClrMapping/>
  </p:clrMapOvr>
  <p:transition>
    <p:wipe dir="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sldNum" sz="quarter" idx="10"/>
          </p:nvPr>
        </p:nvSpPr>
        <p:spPr>
          <a:ln/>
        </p:spPr>
        <p:txBody>
          <a:bodyPr/>
          <a:lstStyle>
            <a:lvl1pPr>
              <a:defRPr/>
            </a:lvl1pPr>
          </a:lstStyle>
          <a:p>
            <a:pPr>
              <a:defRPr/>
            </a:pPr>
            <a:fld id="{8334D582-5D0B-4C40-A00C-2728F6827F6E}" type="slidenum">
              <a:rPr lang="en-US"/>
              <a:pPr>
                <a:defRPr/>
              </a:pPr>
              <a:t>‹#›</a:t>
            </a:fld>
            <a:endParaRPr lang="en-US"/>
          </a:p>
        </p:txBody>
      </p:sp>
    </p:spTree>
  </p:cSld>
  <p:clrMapOvr>
    <a:masterClrMapping/>
  </p:clrMapOvr>
  <p:transition>
    <p:wipe dir="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sldNum" sz="quarter" idx="10"/>
          </p:nvPr>
        </p:nvSpPr>
        <p:spPr>
          <a:ln/>
        </p:spPr>
        <p:txBody>
          <a:bodyPr/>
          <a:lstStyle>
            <a:lvl1pPr>
              <a:defRPr/>
            </a:lvl1pPr>
          </a:lstStyle>
          <a:p>
            <a:pPr>
              <a:defRPr/>
            </a:pPr>
            <a:fld id="{833EF6AA-6DD1-4511-9005-8F5FB70F8C60}" type="slidenum">
              <a:rPr lang="en-US"/>
              <a:pPr>
                <a:defRPr/>
              </a:pPr>
              <a:t>‹#›</a:t>
            </a:fld>
            <a:endParaRPr lang="en-US"/>
          </a:p>
        </p:txBody>
      </p:sp>
    </p:spTree>
  </p:cSld>
  <p:clrMapOvr>
    <a:masterClrMapping/>
  </p:clrMapOvr>
  <p:transition>
    <p:wipe dir="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65309457-6F67-4CF8-AAC6-55B34A5597C8}" type="slidenum">
              <a:rPr lang="en-US"/>
              <a:pPr>
                <a:defRPr/>
              </a:pPr>
              <a:t>‹#›</a:t>
            </a:fld>
            <a:endParaRPr lang="en-US"/>
          </a:p>
        </p:txBody>
      </p:sp>
    </p:spTree>
  </p:cSld>
  <p:clrMapOvr>
    <a:masterClrMapping/>
  </p:clrMapOvr>
  <p:transition>
    <p:wipe dir="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7A671658-8D02-4F76-8E90-AD1B414D9A0C}" type="slidenum">
              <a:rPr lang="en-US"/>
              <a:pPr>
                <a:defRPr/>
              </a:pPr>
              <a:t>‹#›</a:t>
            </a:fld>
            <a:endParaRPr lang="en-US"/>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79400" y="177800"/>
            <a:ext cx="7259638" cy="4032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79400" y="1044575"/>
            <a:ext cx="8561388" cy="4881563"/>
          </a:xfrm>
        </p:spPr>
        <p:txBody>
          <a:bodyPr/>
          <a:lstStyle/>
          <a:p>
            <a:pPr lvl="0"/>
            <a:endParaRPr lang="en-US" noProof="0" smtClean="0"/>
          </a:p>
        </p:txBody>
      </p:sp>
      <p:sp>
        <p:nvSpPr>
          <p:cNvPr id="4" name="Rectangle 15"/>
          <p:cNvSpPr>
            <a:spLocks noGrp="1" noChangeArrowheads="1"/>
          </p:cNvSpPr>
          <p:nvPr>
            <p:ph type="sldNum" sz="quarter" idx="10"/>
          </p:nvPr>
        </p:nvSpPr>
        <p:spPr>
          <a:ln/>
        </p:spPr>
        <p:txBody>
          <a:bodyPr/>
          <a:lstStyle>
            <a:lvl1pPr>
              <a:defRPr/>
            </a:lvl1pPr>
          </a:lstStyle>
          <a:p>
            <a:pPr>
              <a:defRPr/>
            </a:pPr>
            <a:fld id="{F015AF3F-A127-4EF1-9EE8-0A103F0D3219}" type="slidenum">
              <a:rPr lang="en-US"/>
              <a:pPr>
                <a:defRPr/>
              </a:pPr>
              <a:t>‹#›</a:t>
            </a:fld>
            <a:endParaRPr lang="en-US"/>
          </a:p>
        </p:txBody>
      </p:sp>
    </p:spTree>
  </p:cSld>
  <p:clrMapOvr>
    <a:masterClrMapping/>
  </p:clrMapOvr>
  <p:transition>
    <p:wipe dir="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B6D8756C-69E9-4F4D-B4F0-5E7D050B5520}" type="slidenum">
              <a:rPr lang="en-US"/>
              <a:pPr>
                <a:defRPr/>
              </a:pPr>
              <a:t>‹#›</a:t>
            </a:fld>
            <a:endParaRPr lang="en-US"/>
          </a:p>
        </p:txBody>
      </p:sp>
    </p:spTree>
  </p:cSld>
  <p:clrMapOvr>
    <a:masterClrMapping/>
  </p:clrMapOvr>
  <p:transition>
    <p:wipe dir="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fld id="{B288117E-DAF4-4794-97E2-DC15FA3DC7D4}" type="slidenum">
              <a:rPr lang="en-US"/>
              <a:pPr>
                <a:defRPr/>
              </a:pPr>
              <a:t>‹#›</a:t>
            </a:fld>
            <a:endParaRPr lang="en-US"/>
          </a:p>
        </p:txBody>
      </p:sp>
    </p:spTree>
  </p:cSld>
  <p:clrMapOvr>
    <a:masterClrMapping/>
  </p:clrMapOvr>
  <p:transition>
    <p:wipe dir="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2275" y="177800"/>
            <a:ext cx="2163763"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340475"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fld id="{8CAA098E-0F20-4EBE-9A10-2E8CF12D89D4}" type="slidenum">
              <a:rPr lang="en-US"/>
              <a:pPr>
                <a:defRPr/>
              </a:pPr>
              <a:t>‹#›</a:t>
            </a:fld>
            <a:endParaRPr lang="en-US"/>
          </a:p>
        </p:txBody>
      </p:sp>
    </p:spTree>
  </p:cSld>
  <p:clrMapOvr>
    <a:masterClrMapping/>
  </p:clrMapOvr>
  <p:transition>
    <p:wipe dir="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7"/>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16"/>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4520963" name="Rectangle 3"/>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4520964" name="Rectangle 4"/>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29"/>
          <p:cNvSpPr>
            <a:spLocks noGrp="1" noChangeArrowheads="1"/>
          </p:cNvSpPr>
          <p:nvPr>
            <p:ph type="sldNum" sz="quarter" idx="10"/>
          </p:nvPr>
        </p:nvSpPr>
        <p:spPr/>
        <p:txBody>
          <a:bodyPr/>
          <a:lstStyle>
            <a:lvl1pPr>
              <a:defRPr/>
            </a:lvl1pPr>
          </a:lstStyle>
          <a:p>
            <a:pPr>
              <a:defRPr/>
            </a:pPr>
            <a:fld id="{B102A4BF-6DCE-4F77-A55B-8CFE04DE7546}"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87488" y="134784"/>
            <a:ext cx="1231100" cy="380283"/>
          </a:xfrm>
          <a:prstGeom prst="rect">
            <a:avLst/>
          </a:prstGeom>
        </p:spPr>
      </p:pic>
    </p:spTree>
  </p:cSld>
  <p:clrMapOvr>
    <a:masterClrMapping/>
  </p:clrMapOvr>
  <p:transition>
    <p:wipe dir="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sldNum" sz="quarter" idx="10"/>
          </p:nvPr>
        </p:nvSpPr>
        <p:spPr>
          <a:ln/>
        </p:spPr>
        <p:txBody>
          <a:bodyPr/>
          <a:lstStyle>
            <a:lvl1pPr>
              <a:defRPr/>
            </a:lvl1pPr>
          </a:lstStyle>
          <a:p>
            <a:pPr>
              <a:defRPr/>
            </a:pPr>
            <a:fld id="{1259CE58-B0D1-4929-8C9F-29CA91866AA4}" type="slidenum">
              <a:rPr lang="en-US"/>
              <a:pPr>
                <a:defRPr/>
              </a:pPr>
              <a:t>‹#›</a:t>
            </a:fld>
            <a:endParaRPr lang="en-US"/>
          </a:p>
        </p:txBody>
      </p:sp>
    </p:spTree>
  </p:cSld>
  <p:clrMapOvr>
    <a:masterClrMapping/>
  </p:clrMapOvr>
  <p:transition>
    <p:wipe dir="r"/>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sldNum" sz="quarter" idx="10"/>
          </p:nvPr>
        </p:nvSpPr>
        <p:spPr>
          <a:ln/>
        </p:spPr>
        <p:txBody>
          <a:bodyPr/>
          <a:lstStyle>
            <a:lvl1pPr>
              <a:defRPr/>
            </a:lvl1pPr>
          </a:lstStyle>
          <a:p>
            <a:pPr>
              <a:defRPr/>
            </a:pPr>
            <a:fld id="{A070F4E1-4027-4A8D-BBB2-9DC9A4966020}" type="slidenum">
              <a:rPr lang="en-US"/>
              <a:pPr>
                <a:defRPr/>
              </a:pPr>
              <a:t>‹#›</a:t>
            </a:fld>
            <a:endParaRPr lang="en-US"/>
          </a:p>
        </p:txBody>
      </p:sp>
    </p:spTree>
  </p:cSld>
  <p:clrMapOvr>
    <a:masterClrMapping/>
  </p:clrMapOvr>
  <p:transition>
    <p:wipe dir="r"/>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1387475"/>
            <a:ext cx="4251325" cy="4538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3125" y="1387475"/>
            <a:ext cx="4252913" cy="4538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sldNum" sz="quarter" idx="10"/>
          </p:nvPr>
        </p:nvSpPr>
        <p:spPr>
          <a:ln/>
        </p:spPr>
        <p:txBody>
          <a:bodyPr/>
          <a:lstStyle>
            <a:lvl1pPr>
              <a:defRPr/>
            </a:lvl1pPr>
          </a:lstStyle>
          <a:p>
            <a:pPr>
              <a:defRPr/>
            </a:pPr>
            <a:fld id="{C053CAA0-32F5-460E-930C-C400871D03D5}" type="slidenum">
              <a:rPr lang="en-US"/>
              <a:pPr>
                <a:defRPr/>
              </a:pPr>
              <a:t>‹#›</a:t>
            </a:fld>
            <a:endParaRPr lang="en-US"/>
          </a:p>
        </p:txBody>
      </p:sp>
    </p:spTree>
  </p:cSld>
  <p:clrMapOvr>
    <a:masterClrMapping/>
  </p:clrMapOvr>
  <p:transition>
    <p:wipe dir="r"/>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sldNum" sz="quarter" idx="10"/>
          </p:nvPr>
        </p:nvSpPr>
        <p:spPr>
          <a:ln/>
        </p:spPr>
        <p:txBody>
          <a:bodyPr/>
          <a:lstStyle>
            <a:lvl1pPr>
              <a:defRPr/>
            </a:lvl1pPr>
          </a:lstStyle>
          <a:p>
            <a:pPr>
              <a:defRPr/>
            </a:pPr>
            <a:fld id="{4411F4FA-A8D9-4548-A46C-C8C46A85C62E}" type="slidenum">
              <a:rPr lang="en-US"/>
              <a:pPr>
                <a:defRPr/>
              </a:pPr>
              <a:t>‹#›</a:t>
            </a:fld>
            <a:endParaRPr lang="en-US"/>
          </a:p>
        </p:txBody>
      </p:sp>
    </p:spTree>
  </p:cSld>
  <p:clrMapOvr>
    <a:masterClrMapping/>
  </p:clrMapOvr>
  <p:transition>
    <p:wipe dir="r"/>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7"/>
          <p:cNvSpPr>
            <a:spLocks noGrp="1" noChangeArrowheads="1"/>
          </p:cNvSpPr>
          <p:nvPr>
            <p:ph type="sldNum" sz="quarter" idx="10"/>
          </p:nvPr>
        </p:nvSpPr>
        <p:spPr>
          <a:ln/>
        </p:spPr>
        <p:txBody>
          <a:bodyPr/>
          <a:lstStyle>
            <a:lvl1pPr>
              <a:defRPr/>
            </a:lvl1pPr>
          </a:lstStyle>
          <a:p>
            <a:pPr>
              <a:defRPr/>
            </a:pPr>
            <a:fld id="{3F28E3B8-5BDA-455F-9614-B1CCC4648F8E}" type="slidenum">
              <a:rPr lang="en-US"/>
              <a:pPr>
                <a:defRPr/>
              </a:pPr>
              <a:t>‹#›</a:t>
            </a:fld>
            <a:endParaRPr lang="en-US"/>
          </a:p>
        </p:txBody>
      </p:sp>
    </p:spTree>
  </p:cSld>
  <p:clrMapOvr>
    <a:masterClrMapping/>
  </p:clrMapOvr>
  <p:transition>
    <p:wipe dir="r"/>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sldNum" sz="quarter" idx="10"/>
          </p:nvPr>
        </p:nvSpPr>
        <p:spPr>
          <a:ln/>
        </p:spPr>
        <p:txBody>
          <a:bodyPr/>
          <a:lstStyle>
            <a:lvl1pPr>
              <a:defRPr/>
            </a:lvl1pPr>
          </a:lstStyle>
          <a:p>
            <a:pPr>
              <a:defRPr/>
            </a:pPr>
            <a:fld id="{B56A7496-C2C7-4044-83D0-688A6483B259}" type="slidenum">
              <a:rPr lang="en-US"/>
              <a:pPr>
                <a:defRPr/>
              </a:pPr>
              <a:t>‹#›</a:t>
            </a:fld>
            <a:endParaRPr lang="en-US"/>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5"/>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4879363" name="Rectangle 3"/>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4879364" name="Rectangle 4"/>
          <p:cNvSpPr>
            <a:spLocks noGrp="1" noChangeArrowheads="1"/>
          </p:cNvSpPr>
          <p:nvPr>
            <p:ph type="subTitle" sz="quarter" idx="1"/>
          </p:nvPr>
        </p:nvSpPr>
        <p:spPr bwMode="auto">
          <a:xfrm>
            <a:off x="447675" y="3886200"/>
            <a:ext cx="3455988"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buFont typeface="Wingdings" pitchFamily="2" charset="2"/>
              <a:buNone/>
              <a:tabLst/>
              <a:defRPr sz="2400">
                <a:latin typeface="AdobeCorpID MyriadRgScn" pitchFamily="34" charset="0"/>
              </a:defRPr>
            </a:lvl1pPr>
          </a:lstStyle>
          <a:p>
            <a:r>
              <a:rPr lang="en-US"/>
              <a:t>Click to edit Master subtitle style</a:t>
            </a:r>
          </a:p>
        </p:txBody>
      </p:sp>
      <p:sp>
        <p:nvSpPr>
          <p:cNvPr id="7" name="Rectangle 17"/>
          <p:cNvSpPr>
            <a:spLocks noGrp="1" noChangeArrowheads="1"/>
          </p:cNvSpPr>
          <p:nvPr>
            <p:ph type="sldNum" sz="quarter" idx="10"/>
          </p:nvPr>
        </p:nvSpPr>
        <p:spPr/>
        <p:txBody>
          <a:bodyPr/>
          <a:lstStyle>
            <a:lvl1pPr>
              <a:defRPr/>
            </a:lvl1pPr>
          </a:lstStyle>
          <a:p>
            <a:pPr>
              <a:defRPr/>
            </a:pPr>
            <a:fld id="{A8C14296-3786-4CAB-9D14-A5F2B07A0255}" type="slidenum">
              <a:rPr lang="en-US"/>
              <a:pPr>
                <a:defRPr/>
              </a:pPr>
              <a:t>‹#›</a:t>
            </a:fld>
            <a:endParaRPr lang="en-US"/>
          </a:p>
        </p:txBody>
      </p:sp>
      <p:pic>
        <p:nvPicPr>
          <p:cNvPr id="9" name="Picture 8" descr="RakshakLogo_300_dpi.png"/>
          <p:cNvPicPr>
            <a:picLocks noChangeAspect="1"/>
          </p:cNvPicPr>
          <p:nvPr userDrawn="1"/>
        </p:nvPicPr>
        <p:blipFill>
          <a:blip r:embed="rId2" cstate="print"/>
          <a:stretch>
            <a:fillRect/>
          </a:stretch>
        </p:blipFill>
        <p:spPr>
          <a:xfrm>
            <a:off x="7727103" y="200742"/>
            <a:ext cx="1231100" cy="380283"/>
          </a:xfrm>
          <a:prstGeom prst="rect">
            <a:avLst/>
          </a:prstGeom>
        </p:spPr>
      </p:pic>
    </p:spTree>
  </p:cSld>
  <p:clrMapOvr>
    <a:masterClrMapping/>
  </p:clrMapOvr>
  <p:transition>
    <p:wipe dir="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sldNum" sz="quarter" idx="10"/>
          </p:nvPr>
        </p:nvSpPr>
        <p:spPr>
          <a:ln/>
        </p:spPr>
        <p:txBody>
          <a:bodyPr/>
          <a:lstStyle>
            <a:lvl1pPr>
              <a:defRPr/>
            </a:lvl1pPr>
          </a:lstStyle>
          <a:p>
            <a:pPr>
              <a:defRPr/>
            </a:pPr>
            <a:fld id="{BB3C03B5-8316-44A7-8424-6A593973332F}" type="slidenum">
              <a:rPr lang="en-US"/>
              <a:pPr>
                <a:defRPr/>
              </a:pPr>
              <a:t>‹#›</a:t>
            </a:fld>
            <a:endParaRPr lang="en-US"/>
          </a:p>
        </p:txBody>
      </p:sp>
    </p:spTree>
  </p:cSld>
  <p:clrMapOvr>
    <a:masterClrMapping/>
  </p:clrMapOvr>
  <p:transition>
    <p:wipe dir="r"/>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sldNum" sz="quarter" idx="10"/>
          </p:nvPr>
        </p:nvSpPr>
        <p:spPr>
          <a:ln/>
        </p:spPr>
        <p:txBody>
          <a:bodyPr/>
          <a:lstStyle>
            <a:lvl1pPr>
              <a:defRPr/>
            </a:lvl1pPr>
          </a:lstStyle>
          <a:p>
            <a:pPr>
              <a:defRPr/>
            </a:pPr>
            <a:fld id="{18CE3E6E-494F-47B7-B3F1-49589FE8BEEF}" type="slidenum">
              <a:rPr lang="en-US"/>
              <a:pPr>
                <a:defRPr/>
              </a:pPr>
              <a:t>‹#›</a:t>
            </a:fld>
            <a:endParaRPr lang="en-US"/>
          </a:p>
        </p:txBody>
      </p:sp>
    </p:spTree>
  </p:cSld>
  <p:clrMapOvr>
    <a:masterClrMapping/>
  </p:clrMapOvr>
  <p:transition>
    <p:wipe dir="r"/>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sldNum" sz="quarter" idx="10"/>
          </p:nvPr>
        </p:nvSpPr>
        <p:spPr>
          <a:ln/>
        </p:spPr>
        <p:txBody>
          <a:bodyPr/>
          <a:lstStyle>
            <a:lvl1pPr>
              <a:defRPr/>
            </a:lvl1pPr>
          </a:lstStyle>
          <a:p>
            <a:pPr>
              <a:defRPr/>
            </a:pPr>
            <a:fld id="{F8AFC5BA-AD1A-4AFE-ACC8-A7BB1D44F4C7}" type="slidenum">
              <a:rPr lang="en-US"/>
              <a:pPr>
                <a:defRPr/>
              </a:pPr>
              <a:t>‹#›</a:t>
            </a:fld>
            <a:endParaRPr lang="en-US"/>
          </a:p>
        </p:txBody>
      </p:sp>
    </p:spTree>
  </p:cSld>
  <p:clrMapOvr>
    <a:masterClrMapping/>
  </p:clrMapOvr>
  <p:transition>
    <p:wipe dir="r"/>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2275" y="177800"/>
            <a:ext cx="2163763"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340475"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sldNum" sz="quarter" idx="10"/>
          </p:nvPr>
        </p:nvSpPr>
        <p:spPr>
          <a:ln/>
        </p:spPr>
        <p:txBody>
          <a:bodyPr/>
          <a:lstStyle>
            <a:lvl1pPr>
              <a:defRPr/>
            </a:lvl1pPr>
          </a:lstStyle>
          <a:p>
            <a:pPr>
              <a:defRPr/>
            </a:pPr>
            <a:fld id="{C7678970-DEE0-4C9D-B3C9-D18AC6E37E99}" type="slidenum">
              <a:rPr lang="en-US"/>
              <a:pPr>
                <a:defRPr/>
              </a:pPr>
              <a:t>‹#›</a:t>
            </a:fld>
            <a:endParaRPr lang="en-US"/>
          </a:p>
        </p:txBody>
      </p:sp>
    </p:spTree>
  </p:cSld>
  <p:clrMapOvr>
    <a:masterClrMapping/>
  </p:clrMapOvr>
  <p:transition>
    <p:wipe dir="r"/>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20"/>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88454" name="Rectangle 6"/>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3688455" name="Rectangle 7"/>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33"/>
          <p:cNvSpPr>
            <a:spLocks noGrp="1" noChangeArrowheads="1"/>
          </p:cNvSpPr>
          <p:nvPr>
            <p:ph type="sldNum" sz="quarter" idx="10"/>
          </p:nvPr>
        </p:nvSpPr>
        <p:spPr/>
        <p:txBody>
          <a:bodyPr/>
          <a:lstStyle>
            <a:lvl1pPr>
              <a:defRPr/>
            </a:lvl1pPr>
          </a:lstStyle>
          <a:p>
            <a:pPr>
              <a:defRPr/>
            </a:pPr>
            <a:fld id="{803FE3EF-C9E3-4623-BBC3-BDC541BF92C5}"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62088" y="134783"/>
            <a:ext cx="1231100" cy="380283"/>
          </a:xfrm>
          <a:prstGeom prst="rect">
            <a:avLst/>
          </a:prstGeom>
        </p:spPr>
      </p:pic>
    </p:spTree>
  </p:cSld>
  <p:clrMapOvr>
    <a:masterClrMapping/>
  </p:clrMapOvr>
  <p:transition>
    <p:wipe dir="r"/>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sldNum" sz="quarter" idx="10"/>
          </p:nvPr>
        </p:nvSpPr>
        <p:spPr>
          <a:ln/>
        </p:spPr>
        <p:txBody>
          <a:bodyPr/>
          <a:lstStyle>
            <a:lvl1pPr>
              <a:defRPr/>
            </a:lvl1pPr>
          </a:lstStyle>
          <a:p>
            <a:pPr>
              <a:defRPr/>
            </a:pPr>
            <a:fld id="{A3C4EB7A-B137-413E-BD67-53B436C76539}" type="slidenum">
              <a:rPr lang="en-US"/>
              <a:pPr>
                <a:defRPr/>
              </a:pPr>
              <a:t>‹#›</a:t>
            </a:fld>
            <a:endParaRPr lang="en-US"/>
          </a:p>
        </p:txBody>
      </p:sp>
    </p:spTree>
  </p:cSld>
  <p:clrMapOvr>
    <a:masterClrMapping/>
  </p:clrMapOvr>
  <p:transition>
    <p:wipe dir="r"/>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sldNum" sz="quarter" idx="10"/>
          </p:nvPr>
        </p:nvSpPr>
        <p:spPr>
          <a:ln/>
        </p:spPr>
        <p:txBody>
          <a:bodyPr/>
          <a:lstStyle>
            <a:lvl1pPr>
              <a:defRPr/>
            </a:lvl1pPr>
          </a:lstStyle>
          <a:p>
            <a:pPr>
              <a:defRPr/>
            </a:pPr>
            <a:fld id="{129615AD-21A4-4909-8078-11F2F54E941B}" type="slidenum">
              <a:rPr lang="en-US"/>
              <a:pPr>
                <a:defRPr/>
              </a:pPr>
              <a:t>‹#›</a:t>
            </a:fld>
            <a:endParaRPr lang="en-US"/>
          </a:p>
        </p:txBody>
      </p:sp>
    </p:spTree>
  </p:cSld>
  <p:clrMapOvr>
    <a:masterClrMapping/>
  </p:clrMapOvr>
  <p:transition>
    <p:wipe dir="r"/>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1506538"/>
            <a:ext cx="120015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a:t>
            </a:r>
            <a:endParaRPr lang="en-US" dirty="0"/>
          </a:p>
        </p:txBody>
      </p:sp>
      <p:sp>
        <p:nvSpPr>
          <p:cNvPr id="4" name="Content Placeholder 3"/>
          <p:cNvSpPr>
            <a:spLocks noGrp="1"/>
          </p:cNvSpPr>
          <p:nvPr>
            <p:ph sz="half" idx="2"/>
          </p:nvPr>
        </p:nvSpPr>
        <p:spPr>
          <a:xfrm>
            <a:off x="1631950" y="1506538"/>
            <a:ext cx="1201738"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a:t>
            </a:r>
            <a:endParaRPr lang="en-US" dirty="0"/>
          </a:p>
        </p:txBody>
      </p:sp>
      <p:sp>
        <p:nvSpPr>
          <p:cNvPr id="5" name="Rectangle 44"/>
          <p:cNvSpPr>
            <a:spLocks noGrp="1" noChangeArrowheads="1"/>
          </p:cNvSpPr>
          <p:nvPr>
            <p:ph type="sldNum" sz="quarter" idx="10"/>
          </p:nvPr>
        </p:nvSpPr>
        <p:spPr>
          <a:ln/>
        </p:spPr>
        <p:txBody>
          <a:bodyPr/>
          <a:lstStyle>
            <a:lvl1pPr>
              <a:defRPr/>
            </a:lvl1pPr>
          </a:lstStyle>
          <a:p>
            <a:pPr>
              <a:defRPr/>
            </a:pPr>
            <a:fld id="{24895BAA-2F74-4DC1-A5AA-61B096CF7089}" type="slidenum">
              <a:rPr lang="en-US"/>
              <a:pPr>
                <a:defRPr/>
              </a:pPr>
              <a:t>‹#›</a:t>
            </a:fld>
            <a:endParaRPr lang="en-US"/>
          </a:p>
        </p:txBody>
      </p:sp>
    </p:spTree>
  </p:cSld>
  <p:clrMapOvr>
    <a:masterClrMapping/>
  </p:clrMapOvr>
  <p:transition>
    <p:wipe dir="r"/>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sldNum" sz="quarter" idx="10"/>
          </p:nvPr>
        </p:nvSpPr>
        <p:spPr>
          <a:ln/>
        </p:spPr>
        <p:txBody>
          <a:bodyPr/>
          <a:lstStyle>
            <a:lvl1pPr>
              <a:defRPr/>
            </a:lvl1pPr>
          </a:lstStyle>
          <a:p>
            <a:pPr>
              <a:defRPr/>
            </a:pPr>
            <a:fld id="{D8593509-15FA-4684-81E1-66465A3106B4}" type="slidenum">
              <a:rPr lang="en-US"/>
              <a:pPr>
                <a:defRPr/>
              </a:pPr>
              <a:t>‹#›</a:t>
            </a:fld>
            <a:endParaRPr lang="en-US"/>
          </a:p>
        </p:txBody>
      </p:sp>
    </p:spTree>
  </p:cSld>
  <p:clrMapOvr>
    <a:masterClrMapping/>
  </p:clrMapOvr>
  <p:transition>
    <p:wipe dir="r"/>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sldNum" sz="quarter" idx="10"/>
          </p:nvPr>
        </p:nvSpPr>
        <p:spPr>
          <a:ln/>
        </p:spPr>
        <p:txBody>
          <a:bodyPr/>
          <a:lstStyle>
            <a:lvl1pPr>
              <a:defRPr/>
            </a:lvl1pPr>
          </a:lstStyle>
          <a:p>
            <a:pPr>
              <a:defRPr/>
            </a:pPr>
            <a:fld id="{7BDA4E2E-C7A9-4DB0-AA6D-187903D1AD80}" type="slidenum">
              <a:rPr lang="en-US"/>
              <a:pPr>
                <a:defRPr/>
              </a:pPr>
              <a:t>‹#›</a:t>
            </a:fld>
            <a:endParaRPr lang="en-US"/>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600E39DE-5504-4A90-9672-6C861778BD5D}" type="slidenum">
              <a:rPr lang="en-US"/>
              <a:pPr>
                <a:defRPr/>
              </a:pPr>
              <a:t>‹#›</a:t>
            </a:fld>
            <a:endParaRPr lang="en-US"/>
          </a:p>
        </p:txBody>
      </p:sp>
    </p:spTree>
  </p:cSld>
  <p:clrMapOvr>
    <a:masterClrMapping/>
  </p:clrMapOvr>
  <p:transition>
    <p:wipe dir="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sldNum" sz="quarter" idx="10"/>
          </p:nvPr>
        </p:nvSpPr>
        <p:spPr>
          <a:ln/>
        </p:spPr>
        <p:txBody>
          <a:bodyPr/>
          <a:lstStyle>
            <a:lvl1pPr>
              <a:defRPr/>
            </a:lvl1pPr>
          </a:lstStyle>
          <a:p>
            <a:pPr>
              <a:defRPr/>
            </a:pPr>
            <a:fld id="{F8AEE53A-377C-4C60-B3BE-B7D97FFA68C0}" type="slidenum">
              <a:rPr lang="en-US"/>
              <a:pPr>
                <a:defRPr/>
              </a:pPr>
              <a:t>‹#›</a:t>
            </a:fld>
            <a:endParaRPr lang="en-US"/>
          </a:p>
        </p:txBody>
      </p:sp>
    </p:spTree>
  </p:cSld>
  <p:clrMapOvr>
    <a:masterClrMapping/>
  </p:clrMapOvr>
  <p:transition>
    <p:wipe dir="r"/>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sldNum" sz="quarter" idx="10"/>
          </p:nvPr>
        </p:nvSpPr>
        <p:spPr>
          <a:ln/>
        </p:spPr>
        <p:txBody>
          <a:bodyPr/>
          <a:lstStyle>
            <a:lvl1pPr>
              <a:defRPr/>
            </a:lvl1pPr>
          </a:lstStyle>
          <a:p>
            <a:pPr>
              <a:defRPr/>
            </a:pPr>
            <a:fld id="{5DF8A0DF-CEA3-4991-A9F1-D548DBAAF45D}" type="slidenum">
              <a:rPr lang="en-US"/>
              <a:pPr>
                <a:defRPr/>
              </a:pPr>
              <a:t>‹#›</a:t>
            </a:fld>
            <a:endParaRPr lang="en-US"/>
          </a:p>
        </p:txBody>
      </p:sp>
    </p:spTree>
  </p:cSld>
  <p:clrMapOvr>
    <a:masterClrMapping/>
  </p:clrMapOvr>
  <p:transition>
    <p:wipe dir="r"/>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sldNum" sz="quarter" idx="10"/>
          </p:nvPr>
        </p:nvSpPr>
        <p:spPr>
          <a:ln/>
        </p:spPr>
        <p:txBody>
          <a:bodyPr/>
          <a:lstStyle>
            <a:lvl1pPr>
              <a:defRPr/>
            </a:lvl1pPr>
          </a:lstStyle>
          <a:p>
            <a:pPr>
              <a:defRPr/>
            </a:pPr>
            <a:fld id="{737595E9-0BBE-4DAC-B718-F461B40630F2}" type="slidenum">
              <a:rPr lang="en-US"/>
              <a:pPr>
                <a:defRPr/>
              </a:pPr>
              <a:t>‹#›</a:t>
            </a:fld>
            <a:endParaRPr lang="en-US"/>
          </a:p>
        </p:txBody>
      </p:sp>
    </p:spTree>
  </p:cSld>
  <p:clrMapOvr>
    <a:masterClrMapping/>
  </p:clrMapOvr>
  <p:transition>
    <p:wipe dir="r"/>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sldNum" sz="quarter" idx="10"/>
          </p:nvPr>
        </p:nvSpPr>
        <p:spPr>
          <a:ln/>
        </p:spPr>
        <p:txBody>
          <a:bodyPr/>
          <a:lstStyle>
            <a:lvl1pPr>
              <a:defRPr/>
            </a:lvl1pPr>
          </a:lstStyle>
          <a:p>
            <a:pPr>
              <a:defRPr/>
            </a:pPr>
            <a:fld id="{D37445EE-CDFC-4B15-ACC7-F5DB87179ECD}" type="slidenum">
              <a:rPr lang="en-US"/>
              <a:pPr>
                <a:defRPr/>
              </a:pPr>
              <a:t>‹#›</a:t>
            </a:fld>
            <a:endParaRPr lang="en-US"/>
          </a:p>
        </p:txBody>
      </p:sp>
    </p:spTree>
  </p:cSld>
  <p:clrMapOvr>
    <a:masterClrMapping/>
  </p:clrMapOvr>
  <p:transition>
    <p:wipe dir="r"/>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84863" y="177800"/>
            <a:ext cx="1868487"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5453063"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sldNum" sz="quarter" idx="10"/>
          </p:nvPr>
        </p:nvSpPr>
        <p:spPr>
          <a:ln/>
        </p:spPr>
        <p:txBody>
          <a:bodyPr/>
          <a:lstStyle>
            <a:lvl1pPr>
              <a:defRPr/>
            </a:lvl1pPr>
          </a:lstStyle>
          <a:p>
            <a:pPr>
              <a:defRPr/>
            </a:pPr>
            <a:fld id="{DBE8EB6F-4E55-4EA3-B24C-3580C615C8B6}" type="slidenum">
              <a:rPr lang="en-US"/>
              <a:pPr>
                <a:defRPr/>
              </a:pPr>
              <a:t>‹#›</a:t>
            </a:fld>
            <a:endParaRPr lang="en-US"/>
          </a:p>
        </p:txBody>
      </p:sp>
    </p:spTree>
  </p:cSld>
  <p:clrMapOvr>
    <a:masterClrMapping/>
  </p:clrMapOvr>
  <p:transition>
    <p:wipe dir="r"/>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20"/>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mn-lt"/>
              </a:rPr>
              <a:t>2012 </a:t>
            </a:r>
            <a:r>
              <a:rPr lang="en-US" sz="700" dirty="0" err="1">
                <a:solidFill>
                  <a:schemeClr val="tx1"/>
                </a:solidFill>
                <a:latin typeface="+mn-lt"/>
              </a:rPr>
              <a:t>Rakshak</a:t>
            </a:r>
            <a:r>
              <a:rPr lang="en-US" sz="700" dirty="0">
                <a:solidFill>
                  <a:schemeClr val="tx1"/>
                </a:solidFill>
                <a:latin typeface="+mn-lt"/>
              </a:rPr>
              <a:t> Foundation.  All Rights Reserved.</a:t>
            </a:r>
          </a:p>
        </p:txBody>
      </p:sp>
      <p:sp>
        <p:nvSpPr>
          <p:cNvPr id="3694598" name="Rectangle 6"/>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3694599" name="Rectangle 7"/>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33"/>
          <p:cNvSpPr>
            <a:spLocks noGrp="1" noChangeArrowheads="1"/>
          </p:cNvSpPr>
          <p:nvPr>
            <p:ph type="sldNum" sz="quarter" idx="10"/>
          </p:nvPr>
        </p:nvSpPr>
        <p:spPr/>
        <p:txBody>
          <a:bodyPr/>
          <a:lstStyle>
            <a:lvl1pPr>
              <a:defRPr>
                <a:latin typeface="Myriad Pro" pitchFamily="34" charset="0"/>
              </a:defRPr>
            </a:lvl1pPr>
          </a:lstStyle>
          <a:p>
            <a:pPr>
              <a:defRPr/>
            </a:pPr>
            <a:fld id="{7813C1E7-DFDD-44F7-B873-BF298E9032B3}"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52982" y="234379"/>
            <a:ext cx="1231100" cy="380283"/>
          </a:xfrm>
          <a:prstGeom prst="rect">
            <a:avLst/>
          </a:prstGeom>
        </p:spPr>
      </p:pic>
    </p:spTree>
  </p:cSld>
  <p:clrMapOvr>
    <a:masterClrMapping/>
  </p:clrMapOvr>
  <p:transition>
    <p:wipe dir="r"/>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5006AC26-D696-48F9-9BDC-FEF4BAF4010E}" type="slidenum">
              <a:rPr lang="en-US"/>
              <a:pPr>
                <a:defRPr/>
              </a:pPr>
              <a:t>‹#›</a:t>
            </a:fld>
            <a:endParaRPr lang="en-US"/>
          </a:p>
        </p:txBody>
      </p:sp>
    </p:spTree>
  </p:cSld>
  <p:clrMapOvr>
    <a:masterClrMapping/>
  </p:clrMapOvr>
  <p:transition>
    <p:wipe dir="r"/>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F039D5F2-DDDC-41FD-A902-87DC339B210F}" type="slidenum">
              <a:rPr lang="en-US"/>
              <a:pPr>
                <a:defRPr/>
              </a:pPr>
              <a:t>‹#›</a:t>
            </a:fld>
            <a:endParaRPr lang="en-US"/>
          </a:p>
        </p:txBody>
      </p:sp>
    </p:spTree>
  </p:cSld>
  <p:clrMapOvr>
    <a:masterClrMapping/>
  </p:clrMapOvr>
  <p:transition>
    <p:wipe dir="r"/>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29175" y="1044575"/>
            <a:ext cx="1925638"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907213" y="1044575"/>
            <a:ext cx="1925637"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fld id="{1B753929-2230-4DA2-B1D4-826EECA24372}" type="slidenum">
              <a:rPr lang="en-US"/>
              <a:pPr>
                <a:defRPr/>
              </a:pPr>
              <a:t>‹#›</a:t>
            </a:fld>
            <a:endParaRPr lang="en-US"/>
          </a:p>
        </p:txBody>
      </p:sp>
    </p:spTree>
  </p:cSld>
  <p:clrMapOvr>
    <a:masterClrMapping/>
  </p:clrMapOvr>
  <p:transition>
    <p:wipe dir="r"/>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fld id="{94E9EAA3-9DC4-41D8-9929-F896686A0AB2}" type="slidenum">
              <a:rPr lang="en-US"/>
              <a:pPr>
                <a:defRPr/>
              </a:pPr>
              <a:t>‹#›</a:t>
            </a:fld>
            <a:endParaRPr lang="en-US"/>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3641971B-D332-4EC7-B68D-2C104C957C63}" type="slidenum">
              <a:rPr lang="en-US"/>
              <a:pPr>
                <a:defRPr/>
              </a:pPr>
              <a:t>‹#›</a:t>
            </a:fld>
            <a:endParaRPr lang="en-US"/>
          </a:p>
        </p:txBody>
      </p:sp>
    </p:spTree>
  </p:cSld>
  <p:clrMapOvr>
    <a:masterClrMapping/>
  </p:clrMapOvr>
  <p:transition>
    <p:wipe dir="r"/>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fld id="{E25DC8A3-AC32-42A7-96F6-8842E609AAEB}" type="slidenum">
              <a:rPr lang="en-US"/>
              <a:pPr>
                <a:defRPr/>
              </a:pPr>
              <a:t>‹#›</a:t>
            </a:fld>
            <a:endParaRPr lang="en-US"/>
          </a:p>
        </p:txBody>
      </p:sp>
    </p:spTree>
  </p:cSld>
  <p:clrMapOvr>
    <a:masterClrMapping/>
  </p:clrMapOvr>
  <p:transition>
    <p:wipe dir="r"/>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8143814B-870A-4F76-BA43-E741D4D5C090}" type="slidenum">
              <a:rPr lang="en-US"/>
              <a:pPr>
                <a:defRPr/>
              </a:pPr>
              <a:t>‹#›</a:t>
            </a:fld>
            <a:endParaRPr lang="en-US"/>
          </a:p>
        </p:txBody>
      </p:sp>
    </p:spTree>
  </p:cSld>
  <p:clrMapOvr>
    <a:masterClrMapping/>
  </p:clrMapOvr>
  <p:transition>
    <p:wipe dir="r"/>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6411C30E-7B07-4274-9942-269139DF8AE4}" type="slidenum">
              <a:rPr lang="en-US"/>
              <a:pPr>
                <a:defRPr/>
              </a:pPr>
              <a:t>‹#›</a:t>
            </a:fld>
            <a:endParaRPr lang="en-US"/>
          </a:p>
        </p:txBody>
      </p:sp>
    </p:spTree>
  </p:cSld>
  <p:clrMapOvr>
    <a:masterClrMapping/>
  </p:clrMapOvr>
  <p:transition>
    <p:wipe dir="r"/>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CC020CC5-620C-4CBA-BA82-A62DAB0D8B2A}" type="slidenum">
              <a:rPr lang="en-US"/>
              <a:pPr>
                <a:defRPr/>
              </a:pPr>
              <a:t>‹#›</a:t>
            </a:fld>
            <a:endParaRPr lang="en-US"/>
          </a:p>
        </p:txBody>
      </p:sp>
    </p:spTree>
  </p:cSld>
  <p:clrMapOvr>
    <a:masterClrMapping/>
  </p:clrMapOvr>
  <p:transition>
    <p:wipe dir="r"/>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AF52ABB5-8823-415A-B316-2159D18ABCAA}" type="slidenum">
              <a:rPr lang="en-US"/>
              <a:pPr>
                <a:defRPr/>
              </a:pPr>
              <a:t>‹#›</a:t>
            </a:fld>
            <a:endParaRPr lang="en-US"/>
          </a:p>
        </p:txBody>
      </p:sp>
    </p:spTree>
  </p:cSld>
  <p:clrMapOvr>
    <a:masterClrMapping/>
  </p:clrMapOvr>
  <p:transition>
    <p:wipe dir="r"/>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177800"/>
            <a:ext cx="2136775"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2575" y="177800"/>
            <a:ext cx="6261100"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52539822-361E-4714-9735-1D92497EA57C}" type="slidenum">
              <a:rPr lang="en-US"/>
              <a:pPr>
                <a:defRPr/>
              </a:pPr>
              <a:t>‹#›</a:t>
            </a:fld>
            <a:endParaRPr lang="en-US"/>
          </a:p>
        </p:txBody>
      </p:sp>
    </p:spTree>
  </p:cSld>
  <p:clrMapOvr>
    <a:masterClrMapping/>
  </p:clrMapOvr>
  <p:transition>
    <p:wipe dir="r"/>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20"/>
          <p:cNvSpPr>
            <a:spLocks noChangeArrowheads="1"/>
          </p:cNvSpPr>
          <p:nvPr userDrawn="1"/>
        </p:nvSpPr>
        <p:spPr bwMode="auto">
          <a:xfrm>
            <a:off x="371475" y="6686778"/>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mn-lt"/>
              </a:rPr>
              <a:t>2012 </a:t>
            </a:r>
            <a:r>
              <a:rPr lang="en-US" sz="700" dirty="0" err="1">
                <a:solidFill>
                  <a:schemeClr val="tx1"/>
                </a:solidFill>
                <a:latin typeface="+mn-lt"/>
              </a:rPr>
              <a:t>Rakshak</a:t>
            </a:r>
            <a:r>
              <a:rPr lang="en-US" sz="700" dirty="0">
                <a:solidFill>
                  <a:schemeClr val="tx1"/>
                </a:solidFill>
                <a:latin typeface="+mn-lt"/>
              </a:rPr>
              <a:t> Foundation.  All Rights Reserved.</a:t>
            </a:r>
          </a:p>
        </p:txBody>
      </p:sp>
      <p:sp>
        <p:nvSpPr>
          <p:cNvPr id="3692550" name="Rectangle 6"/>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3692551" name="Rectangle 7"/>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33"/>
          <p:cNvSpPr>
            <a:spLocks noGrp="1" noChangeArrowheads="1"/>
          </p:cNvSpPr>
          <p:nvPr>
            <p:ph type="sldNum" sz="quarter" idx="10"/>
          </p:nvPr>
        </p:nvSpPr>
        <p:spPr/>
        <p:txBody>
          <a:bodyPr/>
          <a:lstStyle>
            <a:lvl1pPr>
              <a:defRPr>
                <a:latin typeface="Myriad Pro" pitchFamily="34" charset="0"/>
              </a:defRPr>
            </a:lvl1pPr>
          </a:lstStyle>
          <a:p>
            <a:pPr>
              <a:defRPr/>
            </a:pPr>
            <a:fld id="{4F2E784C-0CA0-4053-AC97-A38B5F04A948}"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62088" y="324925"/>
            <a:ext cx="1231100" cy="380283"/>
          </a:xfrm>
          <a:prstGeom prst="rect">
            <a:avLst/>
          </a:prstGeom>
        </p:spPr>
      </p:pic>
    </p:spTree>
  </p:cSld>
  <p:clrMapOvr>
    <a:masterClrMapping/>
  </p:clrMapOvr>
  <p:transition>
    <p:wipe dir="r"/>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fld id="{EB088F67-A270-4EEE-9E89-10E4BB9826F0}" type="slidenum">
              <a:rPr lang="en-US"/>
              <a:pPr>
                <a:defRPr/>
              </a:pPr>
              <a:t>‹#›</a:t>
            </a:fld>
            <a:endParaRPr lang="en-US"/>
          </a:p>
        </p:txBody>
      </p:sp>
    </p:spTree>
  </p:cSld>
  <p:clrMapOvr>
    <a:masterClrMapping/>
  </p:clrMapOvr>
  <p:transition>
    <p:wipe dir="r"/>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pPr>
              <a:defRPr/>
            </a:pPr>
            <a:fld id="{C4616673-9823-4CD0-9CFA-C17AB21820C3}" type="slidenum">
              <a:rPr lang="en-US"/>
              <a:pPr>
                <a:defRPr/>
              </a:pPr>
              <a:t>‹#›</a:t>
            </a:fld>
            <a:endParaRPr lang="en-US"/>
          </a:p>
        </p:txBody>
      </p:sp>
    </p:spTree>
  </p:cSld>
  <p:clrMapOvr>
    <a:masterClrMapping/>
  </p:clrMapOvr>
  <p:transition>
    <p:wipe dir="r"/>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1044575"/>
            <a:ext cx="1944688" cy="224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376488" y="1044575"/>
            <a:ext cx="1946275" cy="224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sldNum" sz="quarter" idx="10"/>
          </p:nvPr>
        </p:nvSpPr>
        <p:spPr>
          <a:ln/>
        </p:spPr>
        <p:txBody>
          <a:bodyPr/>
          <a:lstStyle>
            <a:lvl1pPr>
              <a:defRPr/>
            </a:lvl1pPr>
          </a:lstStyle>
          <a:p>
            <a:pPr>
              <a:defRPr/>
            </a:pPr>
            <a:fld id="{DA933930-ACF2-4707-A229-42531F8DF314}" type="slidenum">
              <a:rPr lang="en-US"/>
              <a:pPr>
                <a:defRPr/>
              </a:pPr>
              <a:t>‹#›</a:t>
            </a:fld>
            <a:endParaRPr lang="en-US"/>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fld id="{118D3DED-EB75-4297-9C06-A8D3BAA98AC4}" type="slidenum">
              <a:rPr lang="en-US"/>
              <a:pPr>
                <a:defRPr/>
              </a:pPr>
              <a:t>‹#›</a:t>
            </a:fld>
            <a:endParaRPr lang="en-US"/>
          </a:p>
        </p:txBody>
      </p:sp>
    </p:spTree>
  </p:cSld>
  <p:clrMapOvr>
    <a:masterClrMapping/>
  </p:clrMapOvr>
  <p:transition>
    <p:wipe dir="r"/>
  </p:transition>
</p:sldLayout>
</file>

<file path=ppt/slideLayouts/slideLayout1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sldNum" sz="quarter" idx="10"/>
          </p:nvPr>
        </p:nvSpPr>
        <p:spPr>
          <a:ln/>
        </p:spPr>
        <p:txBody>
          <a:bodyPr/>
          <a:lstStyle>
            <a:lvl1pPr>
              <a:defRPr/>
            </a:lvl1pPr>
          </a:lstStyle>
          <a:p>
            <a:pPr>
              <a:defRPr/>
            </a:pPr>
            <a:fld id="{F378D395-F3A5-4F4C-886E-92DFF5B1B060}" type="slidenum">
              <a:rPr lang="en-US"/>
              <a:pPr>
                <a:defRPr/>
              </a:pPr>
              <a:t>‹#›</a:t>
            </a:fld>
            <a:endParaRPr lang="en-US"/>
          </a:p>
        </p:txBody>
      </p:sp>
    </p:spTree>
  </p:cSld>
  <p:clrMapOvr>
    <a:masterClrMapping/>
  </p:clrMapOvr>
  <p:transition>
    <p:wipe dir="r"/>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sldNum" sz="quarter" idx="10"/>
          </p:nvPr>
        </p:nvSpPr>
        <p:spPr>
          <a:ln/>
        </p:spPr>
        <p:txBody>
          <a:bodyPr/>
          <a:lstStyle>
            <a:lvl1pPr>
              <a:defRPr/>
            </a:lvl1pPr>
          </a:lstStyle>
          <a:p>
            <a:pPr>
              <a:defRPr/>
            </a:pPr>
            <a:fld id="{5022B21A-CC10-4399-AD9B-4B740FED7684}" type="slidenum">
              <a:rPr lang="en-US"/>
              <a:pPr>
                <a:defRPr/>
              </a:pPr>
              <a:t>‹#›</a:t>
            </a:fld>
            <a:endParaRPr lang="en-US"/>
          </a:p>
        </p:txBody>
      </p:sp>
    </p:spTree>
  </p:cSld>
  <p:clrMapOvr>
    <a:masterClrMapping/>
  </p:clrMapOvr>
  <p:transition>
    <p:wipe dir="r"/>
  </p:transition>
</p:sldLayout>
</file>

<file path=ppt/slideLayouts/slideLayout1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7121B69C-7561-4838-BDAA-4290ADECC08C}" type="slidenum">
              <a:rPr lang="en-US"/>
              <a:pPr>
                <a:defRPr/>
              </a:pPr>
              <a:t>‹#›</a:t>
            </a:fld>
            <a:endParaRPr lang="en-US"/>
          </a:p>
        </p:txBody>
      </p:sp>
    </p:spTree>
  </p:cSld>
  <p:clrMapOvr>
    <a:masterClrMapping/>
  </p:clrMapOvr>
  <p:transition>
    <p:wipe dir="r"/>
  </p:transition>
</p:sldLayout>
</file>

<file path=ppt/slideLayouts/slideLayout1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89BB1F41-1D0E-4F0B-97C7-A1C0DD6601B1}" type="slidenum">
              <a:rPr lang="en-US"/>
              <a:pPr>
                <a:defRPr/>
              </a:pPr>
              <a:t>‹#›</a:t>
            </a:fld>
            <a:endParaRPr lang="en-US"/>
          </a:p>
        </p:txBody>
      </p:sp>
    </p:spTree>
  </p:cSld>
  <p:clrMapOvr>
    <a:masterClrMapping/>
  </p:clrMapOvr>
  <p:transition>
    <p:wipe dir="r"/>
  </p:transition>
</p:sldLayout>
</file>

<file path=ppt/slideLayouts/slideLayout1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1948A2FD-0D2C-4D50-A698-E0D7599FBCC1}" type="slidenum">
              <a:rPr lang="en-US"/>
              <a:pPr>
                <a:defRPr/>
              </a:pPr>
              <a:t>‹#›</a:t>
            </a:fld>
            <a:endParaRPr lang="en-US"/>
          </a:p>
        </p:txBody>
      </p:sp>
    </p:spTree>
  </p:cSld>
  <p:clrMapOvr>
    <a:masterClrMapping/>
  </p:clrMapOvr>
  <p:transition>
    <p:wipe dir="r"/>
  </p:transition>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fld id="{CFB1E560-25A8-4BEB-8FA4-40CBEAA0AAAF}" type="slidenum">
              <a:rPr lang="en-US"/>
              <a:pPr>
                <a:defRPr/>
              </a:pPr>
              <a:t>‹#›</a:t>
            </a:fld>
            <a:endParaRPr lang="en-US"/>
          </a:p>
        </p:txBody>
      </p:sp>
    </p:spTree>
  </p:cSld>
  <p:clrMapOvr>
    <a:masterClrMapping/>
  </p:clrMapOvr>
  <p:transition>
    <p:wipe dir="r"/>
  </p:transition>
</p:sldLayout>
</file>

<file path=ppt/slideLayouts/slideLayout1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46750" y="177800"/>
            <a:ext cx="1820863" cy="3108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5314950" cy="3108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fld id="{132D8911-BB90-4A5F-8A05-0A3ABA7422FE}" type="slidenum">
              <a:rPr lang="en-US"/>
              <a:pPr>
                <a:defRPr/>
              </a:pPr>
              <a:t>‹#›</a:t>
            </a:fld>
            <a:endParaRPr lang="en-US"/>
          </a:p>
        </p:txBody>
      </p:sp>
    </p:spTree>
  </p:cSld>
  <p:clrMapOvr>
    <a:masterClrMapping/>
  </p:clrMapOvr>
  <p:transition>
    <p:wipe dir="r"/>
  </p:transition>
</p:sldLayout>
</file>

<file path=ppt/slideLayouts/slideLayout1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16"/>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mn-lt"/>
              </a:rPr>
              <a:t>2012 </a:t>
            </a:r>
            <a:r>
              <a:rPr lang="en-US" sz="700" dirty="0" err="1">
                <a:solidFill>
                  <a:schemeClr val="tx1"/>
                </a:solidFill>
                <a:latin typeface="+mn-lt"/>
              </a:rPr>
              <a:t>Rakshak</a:t>
            </a:r>
            <a:r>
              <a:rPr lang="en-US" sz="700" dirty="0">
                <a:solidFill>
                  <a:schemeClr val="tx1"/>
                </a:solidFill>
                <a:latin typeface="+mn-lt"/>
              </a:rPr>
              <a:t> Foundation.  All Rights Reserved.</a:t>
            </a:r>
          </a:p>
        </p:txBody>
      </p:sp>
      <p:sp>
        <p:nvSpPr>
          <p:cNvPr id="4633603" name="Rectangle 3"/>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4633604" name="Rectangle 4"/>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28"/>
          <p:cNvSpPr>
            <a:spLocks noGrp="1" noChangeArrowheads="1"/>
          </p:cNvSpPr>
          <p:nvPr>
            <p:ph type="sldNum" sz="quarter" idx="10"/>
          </p:nvPr>
        </p:nvSpPr>
        <p:spPr/>
        <p:txBody>
          <a:bodyPr/>
          <a:lstStyle>
            <a:lvl1pPr>
              <a:defRPr>
                <a:latin typeface="Myriad Pro" pitchFamily="34" charset="0"/>
              </a:defRPr>
            </a:lvl1pPr>
          </a:lstStyle>
          <a:p>
            <a:pPr>
              <a:defRPr/>
            </a:pPr>
            <a:fld id="{D1BC3E21-20A5-49C2-AB67-EF7A76B1A1C0}"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62088" y="200742"/>
            <a:ext cx="1231100" cy="380283"/>
          </a:xfrm>
          <a:prstGeom prst="rect">
            <a:avLst/>
          </a:prstGeom>
        </p:spPr>
      </p:pic>
    </p:spTree>
  </p:cSld>
  <p:clrMapOvr>
    <a:masterClrMapping/>
  </p:clrMapOvr>
  <p:transition>
    <p:wipe dir="r"/>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A90168E5-89E8-4E13-8054-9FEB70E65F2C}" type="slidenum">
              <a:rPr lang="en-US"/>
              <a:pPr>
                <a:defRPr/>
              </a:pPr>
              <a:t>‹#›</a:t>
            </a:fld>
            <a:endParaRPr lang="en-US"/>
          </a:p>
        </p:txBody>
      </p:sp>
    </p:spTree>
  </p:cSld>
  <p:clrMapOvr>
    <a:masterClrMapping/>
  </p:clrMapOvr>
  <p:transition>
    <p:wipe dir="r"/>
  </p:transition>
</p:sldLayout>
</file>

<file path=ppt/slideLayouts/slideLayout1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07DD66E1-69EA-416D-B838-D6C4AA226AFA}" type="slidenum">
              <a:rPr lang="en-US"/>
              <a:pPr>
                <a:defRPr/>
              </a:pPr>
              <a:t>‹#›</a:t>
            </a:fld>
            <a:endParaRPr lang="en-US"/>
          </a:p>
        </p:txBody>
      </p:sp>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fld id="{EA754F1D-621D-4CC6-97C4-3D6CDBE2E6D7}" type="slidenum">
              <a:rPr lang="en-US"/>
              <a:pPr>
                <a:defRPr/>
              </a:pPr>
              <a:t>‹#›</a:t>
            </a:fld>
            <a:endParaRPr lang="en-US"/>
          </a:p>
        </p:txBody>
      </p:sp>
    </p:spTree>
  </p:cSld>
  <p:clrMapOvr>
    <a:masterClrMapping/>
  </p:clrMapOvr>
  <p:transition>
    <p:wipe dir="r"/>
  </p:transition>
</p:sldLayout>
</file>

<file path=ppt/slideLayouts/slideLayout1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3579813"/>
            <a:ext cx="4194175" cy="2395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5975" y="3579813"/>
            <a:ext cx="4195763" cy="2395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85C5AFA4-06C7-4DA4-B076-3B324F4C497F}" type="slidenum">
              <a:rPr lang="en-US"/>
              <a:pPr>
                <a:defRPr/>
              </a:pPr>
              <a:t>‹#›</a:t>
            </a:fld>
            <a:endParaRPr lang="en-US"/>
          </a:p>
        </p:txBody>
      </p:sp>
    </p:spTree>
  </p:cSld>
  <p:clrMapOvr>
    <a:masterClrMapping/>
  </p:clrMapOvr>
  <p:transition>
    <p:wipe dir="r"/>
  </p:transition>
</p:sldLayout>
</file>

<file path=ppt/slideLayouts/slideLayout1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2B5BE8AF-819C-40E7-AEDB-B398FFF3879C}" type="slidenum">
              <a:rPr lang="en-US"/>
              <a:pPr>
                <a:defRPr/>
              </a:pPr>
              <a:t>‹#›</a:t>
            </a:fld>
            <a:endParaRPr lang="en-US"/>
          </a:p>
        </p:txBody>
      </p:sp>
    </p:spTree>
  </p:cSld>
  <p:clrMapOvr>
    <a:masterClrMapping/>
  </p:clrMapOvr>
  <p:transition>
    <p:wipe dir="r"/>
  </p:transition>
</p:sldLayout>
</file>

<file path=ppt/slideLayouts/slideLayout1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213079B8-9E15-4EF1-840E-4E98931BFF88}" type="slidenum">
              <a:rPr lang="en-US"/>
              <a:pPr>
                <a:defRPr/>
              </a:pPr>
              <a:t>‹#›</a:t>
            </a:fld>
            <a:endParaRPr lang="en-US"/>
          </a:p>
        </p:txBody>
      </p:sp>
    </p:spTree>
  </p:cSld>
  <p:clrMapOvr>
    <a:masterClrMapping/>
  </p:clrMapOvr>
  <p:transition>
    <p:wipe dir="r"/>
  </p:transition>
</p:sldLayout>
</file>

<file path=ppt/slideLayouts/slideLayout1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400A9A52-C8DC-416D-9806-FCFEB13D371B}" type="slidenum">
              <a:rPr lang="en-US"/>
              <a:pPr>
                <a:defRPr/>
              </a:pPr>
              <a:t>‹#›</a:t>
            </a:fld>
            <a:endParaRPr lang="en-US"/>
          </a:p>
        </p:txBody>
      </p:sp>
    </p:spTree>
  </p:cSld>
  <p:clrMapOvr>
    <a:masterClrMapping/>
  </p:clrMapOvr>
  <p:transition>
    <p:wipe dir="r"/>
  </p:transition>
</p:sldLayout>
</file>

<file path=ppt/slideLayouts/slideLayout1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DEBCF532-1D91-48FB-A70F-C31112115669}" type="slidenum">
              <a:rPr lang="en-US"/>
              <a:pPr>
                <a:defRPr/>
              </a:pPr>
              <a:t>‹#›</a:t>
            </a:fld>
            <a:endParaRPr lang="en-US"/>
          </a:p>
        </p:txBody>
      </p:sp>
    </p:spTree>
  </p:cSld>
  <p:clrMapOvr>
    <a:masterClrMapping/>
  </p:clrMapOvr>
  <p:transition>
    <p:wipe dir="r"/>
  </p:transition>
</p:sldLayout>
</file>

<file path=ppt/slideLayouts/slideLayout1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4A22EC00-3B7C-44D1-AE4C-D16243264020}" type="slidenum">
              <a:rPr lang="en-US"/>
              <a:pPr>
                <a:defRPr/>
              </a:pPr>
              <a:t>‹#›</a:t>
            </a:fld>
            <a:endParaRPr lang="en-US"/>
          </a:p>
        </p:txBody>
      </p:sp>
    </p:spTree>
  </p:cSld>
  <p:clrMapOvr>
    <a:masterClrMapping/>
  </p:clrMapOvr>
  <p:transition>
    <p:wipe dir="r"/>
  </p:transition>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A2B54835-1AB2-4F55-8979-C57E5C00336E}" type="slidenum">
              <a:rPr lang="en-US"/>
              <a:pPr>
                <a:defRPr/>
              </a:pPr>
              <a:t>‹#›</a:t>
            </a:fld>
            <a:endParaRPr lang="en-US"/>
          </a:p>
        </p:txBody>
      </p:sp>
    </p:spTree>
  </p:cSld>
  <p:clrMapOvr>
    <a:masterClrMapping/>
  </p:clrMapOvr>
  <p:transition>
    <p:wipe dir="r"/>
  </p:transition>
</p:sldLayout>
</file>

<file path=ppt/slideLayouts/slideLayout1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77800"/>
            <a:ext cx="2135188" cy="5797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254750" cy="5797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A014E26F-70B0-4F3C-9F29-43BB6FCECF83}" type="slidenum">
              <a:rPr lang="en-US"/>
              <a:pPr>
                <a:defRPr/>
              </a:pPr>
              <a:t>‹#›</a:t>
            </a:fld>
            <a:endParaRPr lang="en-US"/>
          </a:p>
        </p:txBody>
      </p:sp>
    </p:spTree>
  </p:cSld>
  <p:clrMapOvr>
    <a:masterClrMapping/>
  </p:clrMapOvr>
  <p:transition>
    <p:wipe dir="r"/>
  </p:transition>
</p:sldLayout>
</file>

<file path=ppt/slideLayouts/slideLayout1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16"/>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mn-lt"/>
              </a:rPr>
              <a:t>2012 </a:t>
            </a:r>
            <a:r>
              <a:rPr lang="en-US" sz="700" dirty="0" err="1">
                <a:solidFill>
                  <a:schemeClr val="tx1"/>
                </a:solidFill>
                <a:latin typeface="+mn-lt"/>
              </a:rPr>
              <a:t>Rakshak</a:t>
            </a:r>
            <a:r>
              <a:rPr lang="en-US" sz="700" dirty="0">
                <a:solidFill>
                  <a:schemeClr val="tx1"/>
                </a:solidFill>
                <a:latin typeface="+mn-lt"/>
              </a:rPr>
              <a:t> Foundation.  All Rights Reserved.</a:t>
            </a:r>
          </a:p>
        </p:txBody>
      </p:sp>
      <p:sp>
        <p:nvSpPr>
          <p:cNvPr id="4" name="Rectangle 28"/>
          <p:cNvSpPr>
            <a:spLocks noGrp="1" noChangeArrowheads="1"/>
          </p:cNvSpPr>
          <p:nvPr>
            <p:ph type="sldNum" sz="quarter" idx="10"/>
          </p:nvPr>
        </p:nvSpPr>
        <p:spPr/>
        <p:txBody>
          <a:bodyPr/>
          <a:lstStyle>
            <a:lvl1pPr>
              <a:defRPr>
                <a:latin typeface="Myriad Pro" pitchFamily="34" charset="0"/>
              </a:defRPr>
            </a:lvl1pPr>
          </a:lstStyle>
          <a:p>
            <a:pPr>
              <a:defRPr/>
            </a:pPr>
            <a:fld id="{6A6AC7E1-B2D2-4B6F-8F53-C71E47D2368C}" type="slidenum">
              <a:rPr lang="en-US"/>
              <a:pPr>
                <a:defRPr/>
              </a:pPr>
              <a:t>‹#›</a:t>
            </a:fld>
            <a:endParaRPr lang="en-US"/>
          </a:p>
        </p:txBody>
      </p:sp>
      <p:pic>
        <p:nvPicPr>
          <p:cNvPr id="5" name="Picture 4" descr="RakshakLogo_300_dpi.png"/>
          <p:cNvPicPr>
            <a:picLocks noChangeAspect="1"/>
          </p:cNvPicPr>
          <p:nvPr userDrawn="1"/>
        </p:nvPicPr>
        <p:blipFill>
          <a:blip r:embed="rId2" cstate="print"/>
          <a:stretch>
            <a:fillRect/>
          </a:stretch>
        </p:blipFill>
        <p:spPr>
          <a:xfrm>
            <a:off x="7787488" y="200742"/>
            <a:ext cx="1231100" cy="380283"/>
          </a:xfrm>
          <a:prstGeom prst="rect">
            <a:avLst/>
          </a:prstGeom>
        </p:spPr>
      </p:pic>
    </p:spTree>
  </p:cSld>
  <p:clrMapOvr>
    <a:masterClrMapping/>
  </p:clrMapOvr>
  <p:transition>
    <p:wipe dir="r"/>
  </p:transition>
</p:sldLayout>
</file>

<file path=ppt/slideLayouts/slideLayout1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fld id="{CED98924-A8A6-4643-9CCF-70F4A4FB7CE2}" type="slidenum">
              <a:rPr lang="en-US"/>
              <a:pPr>
                <a:defRPr/>
              </a:pPr>
              <a:t>‹#›</a:t>
            </a:fld>
            <a:endParaRPr lang="en-US"/>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fld id="{2ADFAC93-9AC5-40D9-9B93-1E342C4D745B}" type="slidenum">
              <a:rPr lang="en-US"/>
              <a:pPr>
                <a:defRPr/>
              </a:pPr>
              <a:t>‹#›</a:t>
            </a:fld>
            <a:endParaRPr lang="en-US"/>
          </a:p>
        </p:txBody>
      </p:sp>
    </p:spTree>
  </p:cSld>
  <p:clrMapOvr>
    <a:masterClrMapping/>
  </p:clrMapOvr>
  <p:transition>
    <p:wipe dir="r"/>
  </p:transition>
</p:sldLayout>
</file>

<file path=ppt/slideLayouts/slideLayout1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sldNum" sz="quarter" idx="10"/>
          </p:nvPr>
        </p:nvSpPr>
        <p:spPr>
          <a:ln/>
        </p:spPr>
        <p:txBody>
          <a:bodyPr/>
          <a:lstStyle>
            <a:lvl1pPr>
              <a:defRPr/>
            </a:lvl1pPr>
          </a:lstStyle>
          <a:p>
            <a:pPr>
              <a:defRPr/>
            </a:pPr>
            <a:fld id="{A1FFBBB2-53B4-4E68-A178-137B152F043C}" type="slidenum">
              <a:rPr lang="en-US"/>
              <a:pPr>
                <a:defRPr/>
              </a:pPr>
              <a:t>‹#›</a:t>
            </a:fld>
            <a:endParaRPr lang="en-US"/>
          </a:p>
        </p:txBody>
      </p:sp>
    </p:spTree>
  </p:cSld>
  <p:clrMapOvr>
    <a:masterClrMapping/>
  </p:clrMapOvr>
  <p:transition>
    <p:wipe dir="r"/>
  </p:transition>
</p:sldLayout>
</file>

<file path=ppt/slideLayouts/slideLayout1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914400"/>
            <a:ext cx="4241800" cy="234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0" y="914400"/>
            <a:ext cx="4241800" cy="234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sldNum" sz="quarter" idx="10"/>
          </p:nvPr>
        </p:nvSpPr>
        <p:spPr>
          <a:ln/>
        </p:spPr>
        <p:txBody>
          <a:bodyPr/>
          <a:lstStyle>
            <a:lvl1pPr>
              <a:defRPr/>
            </a:lvl1pPr>
          </a:lstStyle>
          <a:p>
            <a:pPr>
              <a:defRPr/>
            </a:pPr>
            <a:fld id="{42ABB9E7-8F58-438E-9EE0-62FA5EC3C787}" type="slidenum">
              <a:rPr lang="en-US"/>
              <a:pPr>
                <a:defRPr/>
              </a:pPr>
              <a:t>‹#›</a:t>
            </a:fld>
            <a:endParaRPr lang="en-US"/>
          </a:p>
        </p:txBody>
      </p:sp>
    </p:spTree>
  </p:cSld>
  <p:clrMapOvr>
    <a:masterClrMapping/>
  </p:clrMapOvr>
  <p:transition>
    <p:wipe dir="r"/>
  </p:transition>
</p:sldLayout>
</file>

<file path=ppt/slideLayouts/slideLayout1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sldNum" sz="quarter" idx="10"/>
          </p:nvPr>
        </p:nvSpPr>
        <p:spPr>
          <a:ln/>
        </p:spPr>
        <p:txBody>
          <a:bodyPr/>
          <a:lstStyle>
            <a:lvl1pPr>
              <a:defRPr/>
            </a:lvl1pPr>
          </a:lstStyle>
          <a:p>
            <a:pPr>
              <a:defRPr/>
            </a:pPr>
            <a:fld id="{DADA2EA2-18A0-496E-A682-3EB6B4C15592}" type="slidenum">
              <a:rPr lang="en-US"/>
              <a:pPr>
                <a:defRPr/>
              </a:pPr>
              <a:t>‹#›</a:t>
            </a:fld>
            <a:endParaRPr lang="en-US"/>
          </a:p>
        </p:txBody>
      </p:sp>
    </p:spTree>
  </p:cSld>
  <p:clrMapOvr>
    <a:masterClrMapping/>
  </p:clrMapOvr>
  <p:transition>
    <p:wipe dir="r"/>
  </p:transition>
</p:sldLayout>
</file>

<file path=ppt/slideLayouts/slideLayout1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sldNum" sz="quarter" idx="10"/>
          </p:nvPr>
        </p:nvSpPr>
        <p:spPr>
          <a:ln/>
        </p:spPr>
        <p:txBody>
          <a:bodyPr/>
          <a:lstStyle>
            <a:lvl1pPr>
              <a:defRPr/>
            </a:lvl1pPr>
          </a:lstStyle>
          <a:p>
            <a:pPr>
              <a:defRPr/>
            </a:pPr>
            <a:fld id="{17DCBB72-FFAB-45D5-8BE5-415400377EED}" type="slidenum">
              <a:rPr lang="en-US"/>
              <a:pPr>
                <a:defRPr/>
              </a:pPr>
              <a:t>‹#›</a:t>
            </a:fld>
            <a:endParaRPr lang="en-US"/>
          </a:p>
        </p:txBody>
      </p:sp>
    </p:spTree>
  </p:cSld>
  <p:clrMapOvr>
    <a:masterClrMapping/>
  </p:clrMapOvr>
  <p:transition>
    <p:wipe dir="r"/>
  </p:transition>
</p:sldLayout>
</file>

<file path=ppt/slideLayouts/slideLayout1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a:ln/>
        </p:spPr>
        <p:txBody>
          <a:bodyPr/>
          <a:lstStyle>
            <a:lvl1pPr>
              <a:defRPr/>
            </a:lvl1pPr>
          </a:lstStyle>
          <a:p>
            <a:pPr>
              <a:defRPr/>
            </a:pPr>
            <a:fld id="{62664991-A174-45A5-9A4D-744514445DD0}" type="slidenum">
              <a:rPr lang="en-US"/>
              <a:pPr>
                <a:defRPr/>
              </a:pPr>
              <a:t>‹#›</a:t>
            </a:fld>
            <a:endParaRPr lang="en-US"/>
          </a:p>
        </p:txBody>
      </p:sp>
    </p:spTree>
  </p:cSld>
  <p:clrMapOvr>
    <a:masterClrMapping/>
  </p:clrMapOvr>
  <p:transition>
    <p:wipe dir="r"/>
  </p:transition>
</p:sldLayout>
</file>

<file path=ppt/slideLayouts/slideLayout1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pPr>
              <a:defRPr/>
            </a:pPr>
            <a:fld id="{6C671D3D-171F-4D2E-87B4-A194BF5BA11F}" type="slidenum">
              <a:rPr lang="en-US"/>
              <a:pPr>
                <a:defRPr/>
              </a:pPr>
              <a:t>‹#›</a:t>
            </a:fld>
            <a:endParaRPr lang="en-US"/>
          </a:p>
        </p:txBody>
      </p:sp>
    </p:spTree>
  </p:cSld>
  <p:clrMapOvr>
    <a:masterClrMapping/>
  </p:clrMapOvr>
  <p:transition>
    <p:wipe dir="r"/>
  </p:transition>
</p:sldLayout>
</file>

<file path=ppt/slideLayouts/slideLayout1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pPr>
              <a:defRPr/>
            </a:pPr>
            <a:fld id="{1F812FB9-A077-4575-B85B-2747A6F5DB8C}" type="slidenum">
              <a:rPr lang="en-US"/>
              <a:pPr>
                <a:defRPr/>
              </a:pPr>
              <a:t>‹#›</a:t>
            </a:fld>
            <a:endParaRPr lang="en-US"/>
          </a:p>
        </p:txBody>
      </p:sp>
    </p:spTree>
  </p:cSld>
  <p:clrMapOvr>
    <a:masterClrMapping/>
  </p:clrMapOvr>
  <p:transition>
    <p:wipe dir="r"/>
  </p:transition>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fld id="{BD7F65AF-A695-4DBE-A0CB-734C7127EE83}" type="slidenum">
              <a:rPr lang="en-US"/>
              <a:pPr>
                <a:defRPr/>
              </a:pPr>
              <a:t>‹#›</a:t>
            </a:fld>
            <a:endParaRPr lang="en-US"/>
          </a:p>
        </p:txBody>
      </p:sp>
    </p:spTree>
  </p:cSld>
  <p:clrMapOvr>
    <a:masterClrMapping/>
  </p:clrMapOvr>
  <p:transition>
    <p:wipe dir="r"/>
  </p:transition>
</p:sldLayout>
</file>

<file path=ppt/slideLayouts/slideLayout1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6400" y="177800"/>
            <a:ext cx="2159000" cy="3081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324600" cy="3081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fld id="{FBA1BCE4-6D28-4FF6-A877-5DDD8C5880E6}" type="slidenum">
              <a:rPr lang="en-US"/>
              <a:pPr>
                <a:defRPr/>
              </a:pPr>
              <a:t>‹#›</a:t>
            </a:fld>
            <a:endParaRPr lang="en-US"/>
          </a:p>
        </p:txBody>
      </p:sp>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6B11EAF2-342F-499F-B070-811F87D6DA3F}" type="slidenum">
              <a:rPr lang="en-US"/>
              <a:pPr>
                <a:defRPr/>
              </a:pPr>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
          <p:cNvSpPr>
            <a:spLocks noGrp="1" noChangeArrowheads="1"/>
          </p:cNvSpPr>
          <p:nvPr>
            <p:ph type="sldNum" sz="quarter" idx="10"/>
          </p:nvPr>
        </p:nvSpPr>
        <p:spPr>
          <a:ln/>
        </p:spPr>
        <p:txBody>
          <a:bodyPr/>
          <a:lstStyle>
            <a:lvl1pPr>
              <a:defRPr/>
            </a:lvl1pPr>
          </a:lstStyle>
          <a:p>
            <a:pPr>
              <a:defRPr/>
            </a:pPr>
            <a:fld id="{E04BDC8D-6BC5-4960-9185-EAFE2A26F9E4}" type="slidenum">
              <a:rPr lang="en-US"/>
              <a:pPr>
                <a:defRPr/>
              </a:pPr>
              <a:t>‹#›</a:t>
            </a:fld>
            <a:endParaRPr lang="en-US"/>
          </a:p>
        </p:txBody>
      </p:sp>
    </p:spTree>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7C356912-8463-4753-B47F-33C550736E1E}" type="slidenum">
              <a:rPr lang="en-US"/>
              <a:pPr>
                <a:defRPr/>
              </a:pPr>
              <a:t>‹#›</a:t>
            </a:fld>
            <a:endParaRPr lang="en-US"/>
          </a:p>
        </p:txBody>
      </p:sp>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ABABF4BF-E71B-4A4C-9F1D-20E61170219D}" type="slidenum">
              <a:rPr lang="en-US"/>
              <a:pPr>
                <a:defRPr/>
              </a:pPr>
              <a:t>‹#›</a:t>
            </a:fld>
            <a:endParaRPr lang="en-US"/>
          </a:p>
        </p:txBody>
      </p:sp>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99BC9B1C-466E-4C99-8E91-011489AE73AA}" type="slidenum">
              <a:rPr lang="en-US"/>
              <a:pPr>
                <a:defRPr/>
              </a:pPr>
              <a:t>‹#›</a:t>
            </a:fld>
            <a:endParaRPr lang="en-US"/>
          </a:p>
        </p:txBody>
      </p:sp>
    </p:spTree>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4950" y="177800"/>
            <a:ext cx="2101850" cy="5948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153150" cy="59483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53F92A71-4B14-4ABB-BBA5-CFF2A410F063}" type="slidenum">
              <a:rPr lang="en-US"/>
              <a:pPr>
                <a:defRPr/>
              </a:pPr>
              <a:t>‹#›</a:t>
            </a:fld>
            <a:endParaRPr lang="en-US"/>
          </a:p>
        </p:txBody>
      </p:sp>
    </p:spTree>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20"/>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76166" name="Rectangle 6"/>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3676167" name="Rectangle 7"/>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33"/>
          <p:cNvSpPr>
            <a:spLocks noGrp="1" noChangeArrowheads="1"/>
          </p:cNvSpPr>
          <p:nvPr>
            <p:ph type="sldNum" sz="quarter" idx="10"/>
          </p:nvPr>
        </p:nvSpPr>
        <p:spPr/>
        <p:txBody>
          <a:bodyPr/>
          <a:lstStyle>
            <a:lvl1pPr>
              <a:defRPr/>
            </a:lvl1pPr>
          </a:lstStyle>
          <a:p>
            <a:pPr>
              <a:defRPr/>
            </a:pPr>
            <a:fld id="{BABFEBB0-E0AC-4298-9E6A-2BE43C798EC3}"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36288" y="268288"/>
            <a:ext cx="1231100" cy="380283"/>
          </a:xfrm>
          <a:prstGeom prst="rect">
            <a:avLst/>
          </a:prstGeom>
        </p:spPr>
      </p:pic>
    </p:spTree>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98C967D0-CA60-43CB-A7DD-6FBC7EA401AE}" type="slidenum">
              <a:rPr lang="en-US"/>
              <a:pPr>
                <a:defRPr/>
              </a:pPr>
              <a:t>‹#›</a:t>
            </a:fld>
            <a:endParaRPr lang="en-US"/>
          </a:p>
        </p:txBody>
      </p:sp>
    </p:spTree>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517BE91F-604B-48C6-83FF-C66E007F1E49}" type="slidenum">
              <a:rPr lang="en-US"/>
              <a:pPr>
                <a:defRPr/>
              </a:pPr>
              <a:t>‹#›</a:t>
            </a:fld>
            <a:endParaRPr lang="en-US"/>
          </a:p>
        </p:txBody>
      </p:sp>
    </p:spTree>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4549775"/>
            <a:ext cx="4198938" cy="1376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0738" y="4549775"/>
            <a:ext cx="4198937" cy="1376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fld id="{C2C0F08F-E1DE-4598-B220-32C6A8D91679}" type="slidenum">
              <a:rPr lang="en-US"/>
              <a:pPr>
                <a:defRPr/>
              </a:pPr>
              <a:t>‹#›</a:t>
            </a:fld>
            <a:endParaRPr lang="en-US"/>
          </a:p>
        </p:txBody>
      </p:sp>
    </p:spTree>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fld id="{B945A88C-B8F6-4DB0-9538-4690DFC36E75}" type="slidenum">
              <a:rPr lang="en-US"/>
              <a:pPr>
                <a:defRPr/>
              </a:pPr>
              <a:t>‹#›</a:t>
            </a:fld>
            <a:endParaRPr lang="en-US"/>
          </a:p>
        </p:txBody>
      </p:sp>
    </p:spTree>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fld id="{10F30C18-7AFD-43A8-BB46-E3C562A43129}" type="slidenum">
              <a:rPr lang="en-US"/>
              <a:pPr>
                <a:defRPr/>
              </a:pPr>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5"/>
          <p:cNvSpPr>
            <a:spLocks noGrp="1" noChangeArrowheads="1"/>
          </p:cNvSpPr>
          <p:nvPr>
            <p:ph type="sldNum" sz="quarter" idx="10"/>
          </p:nvPr>
        </p:nvSpPr>
        <p:spPr>
          <a:ln/>
        </p:spPr>
        <p:txBody>
          <a:bodyPr/>
          <a:lstStyle>
            <a:lvl1pPr>
              <a:defRPr/>
            </a:lvl1pPr>
          </a:lstStyle>
          <a:p>
            <a:pPr>
              <a:defRPr/>
            </a:pPr>
            <a:fld id="{98541942-A5D9-4E5C-AF00-EB7B34B3A18D}" type="slidenum">
              <a:rPr lang="en-US"/>
              <a:pPr>
                <a:defRPr/>
              </a:pPr>
              <a:t>‹#›</a:t>
            </a:fld>
            <a:endParaRPr lang="en-US"/>
          </a:p>
        </p:txBody>
      </p:sp>
    </p:spTree>
  </p:cSld>
  <p:clrMapOvr>
    <a:masterClrMapping/>
  </p:clrMapOvr>
  <p:transitio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43A38269-7330-4F15-9CF1-11233BFC924D}" type="slidenum">
              <a:rPr lang="en-US"/>
              <a:pPr>
                <a:defRPr/>
              </a:pPr>
              <a:t>‹#›</a:t>
            </a:fld>
            <a:endParaRPr lang="en-US"/>
          </a:p>
        </p:txBody>
      </p:sp>
    </p:spTree>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29396BD9-9411-4B7C-A95F-B11471913C3D}" type="slidenum">
              <a:rPr lang="en-US"/>
              <a:pPr>
                <a:defRPr/>
              </a:pPr>
              <a:t>‹#›</a:t>
            </a:fld>
            <a:endParaRPr lang="en-US"/>
          </a:p>
        </p:txBody>
      </p:sp>
    </p:spTree>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C5098413-C072-46FF-A698-271ADF32074C}" type="slidenum">
              <a:rPr lang="en-US"/>
              <a:pPr>
                <a:defRPr/>
              </a:pPr>
              <a:t>‹#›</a:t>
            </a:fld>
            <a:endParaRPr lang="en-US"/>
          </a:p>
        </p:txBody>
      </p:sp>
    </p:spTree>
  </p:cSld>
  <p:clrMapOvr>
    <a:masterClrMapping/>
  </p:clrMapOvr>
  <p:transition>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ED43A3E5-CB60-4BCE-A132-74BC1B296483}" type="slidenum">
              <a:rPr lang="en-US"/>
              <a:pPr>
                <a:defRPr/>
              </a:pPr>
              <a:t>‹#›</a:t>
            </a:fld>
            <a:endParaRPr lang="en-US"/>
          </a:p>
        </p:txBody>
      </p:sp>
    </p:spTree>
  </p:cSld>
  <p:clrMapOvr>
    <a:masterClrMapping/>
  </p:clrMapOvr>
  <p:transition>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2900" y="177800"/>
            <a:ext cx="2136775"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261100"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DF7657EF-FB3F-44C3-A7EB-CEC0D53A1D0B}" type="slidenum">
              <a:rPr lang="en-US"/>
              <a:pPr>
                <a:defRPr/>
              </a:pPr>
              <a:t>‹#›</a:t>
            </a:fld>
            <a:endParaRPr lang="en-US"/>
          </a:p>
        </p:txBody>
      </p:sp>
    </p:spTree>
  </p:cSld>
  <p:clrMapOvr>
    <a:masterClrMapping/>
  </p:clrMapOvr>
  <p:transition>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9"/>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18"/>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4041732" name="Rectangle 4"/>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4041733" name="Rectangle 5"/>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31"/>
          <p:cNvSpPr>
            <a:spLocks noGrp="1" noChangeArrowheads="1"/>
          </p:cNvSpPr>
          <p:nvPr>
            <p:ph type="sldNum" sz="quarter" idx="10"/>
          </p:nvPr>
        </p:nvSpPr>
        <p:spPr/>
        <p:txBody>
          <a:bodyPr/>
          <a:lstStyle>
            <a:lvl1pPr>
              <a:defRPr/>
            </a:lvl1pPr>
          </a:lstStyle>
          <a:p>
            <a:pPr>
              <a:defRPr/>
            </a:pPr>
            <a:fld id="{D0BFEFC9-3436-4992-BAD8-423B7266CDB7}"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87488" y="200741"/>
            <a:ext cx="1231100" cy="380283"/>
          </a:xfrm>
          <a:prstGeom prst="rect">
            <a:avLst/>
          </a:prstGeom>
        </p:spPr>
      </p:pic>
    </p:spTree>
  </p:cSld>
  <p:clrMapOvr>
    <a:masterClrMapping/>
  </p:clrMapOvr>
  <p:transition>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sldNum" sz="quarter" idx="10"/>
          </p:nvPr>
        </p:nvSpPr>
        <p:spPr>
          <a:ln/>
        </p:spPr>
        <p:txBody>
          <a:bodyPr/>
          <a:lstStyle>
            <a:lvl1pPr>
              <a:defRPr/>
            </a:lvl1pPr>
          </a:lstStyle>
          <a:p>
            <a:pPr>
              <a:defRPr/>
            </a:pPr>
            <a:fld id="{19CAA6A8-D3DD-47F0-A1C8-B80B995AC18C}" type="slidenum">
              <a:rPr lang="en-US"/>
              <a:pPr>
                <a:defRPr/>
              </a:pPr>
              <a:t>‹#›</a:t>
            </a:fld>
            <a:endParaRPr lang="en-US"/>
          </a:p>
        </p:txBody>
      </p:sp>
    </p:spTree>
  </p:cSld>
  <p:clrMapOvr>
    <a:masterClrMapping/>
  </p:clrMapOvr>
  <p:transition>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sldNum" sz="quarter" idx="10"/>
          </p:nvPr>
        </p:nvSpPr>
        <p:spPr>
          <a:ln/>
        </p:spPr>
        <p:txBody>
          <a:bodyPr/>
          <a:lstStyle>
            <a:lvl1pPr>
              <a:defRPr/>
            </a:lvl1pPr>
          </a:lstStyle>
          <a:p>
            <a:pPr>
              <a:defRPr/>
            </a:pPr>
            <a:fld id="{2E1CD0EE-8834-436A-96D5-C2951DE7F04D}" type="slidenum">
              <a:rPr lang="en-US"/>
              <a:pPr>
                <a:defRPr/>
              </a:pPr>
              <a:t>‹#›</a:t>
            </a:fld>
            <a:endParaRPr lang="en-US"/>
          </a:p>
        </p:txBody>
      </p:sp>
    </p:spTree>
  </p:cSld>
  <p:clrMapOvr>
    <a:masterClrMapping/>
  </p:clrMapOvr>
  <p:transition>
    <p:wipe dir="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4946650"/>
            <a:ext cx="4198938" cy="97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0738" y="4946650"/>
            <a:ext cx="4198937" cy="97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sldNum" sz="quarter" idx="10"/>
          </p:nvPr>
        </p:nvSpPr>
        <p:spPr>
          <a:ln/>
        </p:spPr>
        <p:txBody>
          <a:bodyPr/>
          <a:lstStyle>
            <a:lvl1pPr>
              <a:defRPr/>
            </a:lvl1pPr>
          </a:lstStyle>
          <a:p>
            <a:pPr>
              <a:defRPr/>
            </a:pPr>
            <a:fld id="{70462E4F-0D23-4B71-9893-3B055C7CEA62}" type="slidenum">
              <a:rPr lang="en-US"/>
              <a:pPr>
                <a:defRPr/>
              </a:pPr>
              <a:t>‹#›</a:t>
            </a:fld>
            <a:endParaRPr lang="en-US"/>
          </a:p>
        </p:txBody>
      </p:sp>
    </p:spTree>
  </p:cSld>
  <p:clrMapOvr>
    <a:masterClrMapping/>
  </p:clrMapOvr>
  <p:transition>
    <p:wipe dir="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sldNum" sz="quarter" idx="10"/>
          </p:nvPr>
        </p:nvSpPr>
        <p:spPr>
          <a:ln/>
        </p:spPr>
        <p:txBody>
          <a:bodyPr/>
          <a:lstStyle>
            <a:lvl1pPr>
              <a:defRPr/>
            </a:lvl1pPr>
          </a:lstStyle>
          <a:p>
            <a:pPr>
              <a:defRPr/>
            </a:pPr>
            <a:fld id="{54CC06E2-EDD6-4F1D-8AE7-19D5608D76BC}" type="slidenum">
              <a:rPr lang="en-US"/>
              <a:pPr>
                <a:defRPr/>
              </a:pPr>
              <a:t>‹#›</a:t>
            </a:fld>
            <a:endParaRPr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1044575"/>
            <a:ext cx="4203700"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1044575"/>
            <a:ext cx="4205288"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5"/>
          <p:cNvSpPr>
            <a:spLocks noGrp="1" noChangeArrowheads="1"/>
          </p:cNvSpPr>
          <p:nvPr>
            <p:ph type="sldNum" sz="quarter" idx="10"/>
          </p:nvPr>
        </p:nvSpPr>
        <p:spPr>
          <a:ln/>
        </p:spPr>
        <p:txBody>
          <a:bodyPr/>
          <a:lstStyle>
            <a:lvl1pPr>
              <a:defRPr/>
            </a:lvl1pPr>
          </a:lstStyle>
          <a:p>
            <a:pPr>
              <a:defRPr/>
            </a:pPr>
            <a:fld id="{6FBDF379-D10F-4153-A6C2-40255A12EFAC}" type="slidenum">
              <a:rPr lang="en-US"/>
              <a:pPr>
                <a:defRPr/>
              </a:pPr>
              <a:t>‹#›</a:t>
            </a:fld>
            <a:endParaRPr lang="en-US"/>
          </a:p>
        </p:txBody>
      </p:sp>
    </p:spTree>
  </p:cSld>
  <p:clrMapOvr>
    <a:masterClrMapping/>
  </p:clrMapOvr>
  <p:transition>
    <p:wipe dir="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sldNum" sz="quarter" idx="10"/>
          </p:nvPr>
        </p:nvSpPr>
        <p:spPr>
          <a:ln/>
        </p:spPr>
        <p:txBody>
          <a:bodyPr/>
          <a:lstStyle>
            <a:lvl1pPr>
              <a:defRPr/>
            </a:lvl1pPr>
          </a:lstStyle>
          <a:p>
            <a:pPr>
              <a:defRPr/>
            </a:pPr>
            <a:fld id="{BA3DB113-2312-47CB-B110-AF74DD259800}" type="slidenum">
              <a:rPr lang="en-US"/>
              <a:pPr>
                <a:defRPr/>
              </a:pPr>
              <a:t>‹#›</a:t>
            </a:fld>
            <a:endParaRPr lang="en-US"/>
          </a:p>
        </p:txBody>
      </p:sp>
    </p:spTree>
  </p:cSld>
  <p:clrMapOvr>
    <a:masterClrMapping/>
  </p:clrMapOvr>
  <p:transition>
    <p:wipe dir="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sldNum" sz="quarter" idx="10"/>
          </p:nvPr>
        </p:nvSpPr>
        <p:spPr>
          <a:ln/>
        </p:spPr>
        <p:txBody>
          <a:bodyPr/>
          <a:lstStyle>
            <a:lvl1pPr>
              <a:defRPr/>
            </a:lvl1pPr>
          </a:lstStyle>
          <a:p>
            <a:pPr>
              <a:defRPr/>
            </a:pPr>
            <a:fld id="{8AA96825-E9D9-459A-9698-593098921500}" type="slidenum">
              <a:rPr lang="en-US"/>
              <a:pPr>
                <a:defRPr/>
              </a:pPr>
              <a:t>‹#›</a:t>
            </a:fld>
            <a:endParaRPr lang="en-US"/>
          </a:p>
        </p:txBody>
      </p:sp>
    </p:spTree>
  </p:cSld>
  <p:clrMapOvr>
    <a:masterClrMapping/>
  </p:clrMapOvr>
  <p:transition>
    <p:wipe dir="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sldNum" sz="quarter" idx="10"/>
          </p:nvPr>
        </p:nvSpPr>
        <p:spPr>
          <a:ln/>
        </p:spPr>
        <p:txBody>
          <a:bodyPr/>
          <a:lstStyle>
            <a:lvl1pPr>
              <a:defRPr/>
            </a:lvl1pPr>
          </a:lstStyle>
          <a:p>
            <a:pPr>
              <a:defRPr/>
            </a:pPr>
            <a:fld id="{F608DF14-EA04-4E6C-8FB7-23E98D37A28B}" type="slidenum">
              <a:rPr lang="en-US"/>
              <a:pPr>
                <a:defRPr/>
              </a:pPr>
              <a:t>‹#›</a:t>
            </a:fld>
            <a:endParaRPr lang="en-US"/>
          </a:p>
        </p:txBody>
      </p:sp>
    </p:spTree>
  </p:cSld>
  <p:clrMapOvr>
    <a:masterClrMapping/>
  </p:clrMapOvr>
  <p:transition>
    <p:wipe dir="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sldNum" sz="quarter" idx="10"/>
          </p:nvPr>
        </p:nvSpPr>
        <p:spPr>
          <a:ln/>
        </p:spPr>
        <p:txBody>
          <a:bodyPr/>
          <a:lstStyle>
            <a:lvl1pPr>
              <a:defRPr/>
            </a:lvl1pPr>
          </a:lstStyle>
          <a:p>
            <a:pPr>
              <a:defRPr/>
            </a:pPr>
            <a:fld id="{4B8AEECA-D969-4C3F-97B1-F6D344D0C9DB}" type="slidenum">
              <a:rPr lang="en-US"/>
              <a:pPr>
                <a:defRPr/>
              </a:pPr>
              <a:t>‹#›</a:t>
            </a:fld>
            <a:endParaRPr lang="en-US"/>
          </a:p>
        </p:txBody>
      </p:sp>
    </p:spTree>
  </p:cSld>
  <p:clrMapOvr>
    <a:masterClrMapping/>
  </p:clrMapOvr>
  <p:transition>
    <p:wipe dir="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p:txBody>
      </p:sp>
      <p:sp>
        <p:nvSpPr>
          <p:cNvPr id="4" name="Rectangle 12"/>
          <p:cNvSpPr>
            <a:spLocks noGrp="1" noChangeArrowheads="1"/>
          </p:cNvSpPr>
          <p:nvPr>
            <p:ph type="sldNum" sz="quarter" idx="10"/>
          </p:nvPr>
        </p:nvSpPr>
        <p:spPr>
          <a:ln/>
        </p:spPr>
        <p:txBody>
          <a:bodyPr/>
          <a:lstStyle>
            <a:lvl1pPr>
              <a:defRPr/>
            </a:lvl1pPr>
          </a:lstStyle>
          <a:p>
            <a:pPr>
              <a:defRPr/>
            </a:pPr>
            <a:fld id="{081392A5-8ACD-4A87-87F2-9528733422F9}" type="slidenum">
              <a:rPr lang="en-US"/>
              <a:pPr>
                <a:defRPr/>
              </a:pPr>
              <a:t>‹#›</a:t>
            </a:fld>
            <a:endParaRPr lang="en-US"/>
          </a:p>
        </p:txBody>
      </p:sp>
    </p:spTree>
  </p:cSld>
  <p:clrMapOvr>
    <a:masterClrMapping/>
  </p:clrMapOvr>
  <p:transition>
    <p:wipe dir="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2900" y="177800"/>
            <a:ext cx="2136775"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261100"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sldNum" sz="quarter" idx="10"/>
          </p:nvPr>
        </p:nvSpPr>
        <p:spPr>
          <a:ln/>
        </p:spPr>
        <p:txBody>
          <a:bodyPr/>
          <a:lstStyle>
            <a:lvl1pPr>
              <a:defRPr/>
            </a:lvl1pPr>
          </a:lstStyle>
          <a:p>
            <a:pPr>
              <a:defRPr/>
            </a:pPr>
            <a:fld id="{3F3C9BDF-0EB6-4E3B-8756-4B6455DF0AD5}" type="slidenum">
              <a:rPr lang="en-US"/>
              <a:pPr>
                <a:defRPr/>
              </a:pPr>
              <a:t>‹#›</a:t>
            </a:fld>
            <a:endParaRPr lang="en-US"/>
          </a:p>
        </p:txBody>
      </p:sp>
    </p:spTree>
  </p:cSld>
  <p:clrMapOvr>
    <a:masterClrMapping/>
  </p:clrMapOvr>
  <p:transition>
    <p:wipe dir="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20"/>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78214" name="Rectangle 6"/>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3678215" name="Rectangle 7"/>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33"/>
          <p:cNvSpPr>
            <a:spLocks noGrp="1" noChangeArrowheads="1"/>
          </p:cNvSpPr>
          <p:nvPr>
            <p:ph type="sldNum" sz="quarter" idx="10"/>
          </p:nvPr>
        </p:nvSpPr>
        <p:spPr/>
        <p:txBody>
          <a:bodyPr/>
          <a:lstStyle>
            <a:lvl1pPr>
              <a:defRPr/>
            </a:lvl1pPr>
          </a:lstStyle>
          <a:p>
            <a:pPr>
              <a:defRPr/>
            </a:pPr>
            <a:fld id="{B9CD3DB6-DE0B-4A7B-B13D-2304A4E95421}"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87488" y="200742"/>
            <a:ext cx="1231100" cy="380283"/>
          </a:xfrm>
          <a:prstGeom prst="rect">
            <a:avLst/>
          </a:prstGeom>
        </p:spPr>
      </p:pic>
    </p:spTree>
  </p:cSld>
  <p:clrMapOvr>
    <a:masterClrMapping/>
  </p:clrMapOvr>
  <p:transition>
    <p:wipe dir="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66EC0356-75DB-4503-A019-806D1BB967A2}" type="slidenum">
              <a:rPr lang="en-US"/>
              <a:pPr>
                <a:defRPr/>
              </a:pPr>
              <a:t>‹#›</a:t>
            </a:fld>
            <a:endParaRPr lang="en-US"/>
          </a:p>
        </p:txBody>
      </p:sp>
    </p:spTree>
  </p:cSld>
  <p:clrMapOvr>
    <a:masterClrMapping/>
  </p:clrMapOvr>
  <p:transition>
    <p:wipe dir="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B3214F52-72D5-4048-BD2E-1018806B1FF4}" type="slidenum">
              <a:rPr lang="en-US"/>
              <a:pPr>
                <a:defRPr/>
              </a:pPr>
              <a:t>‹#›</a:t>
            </a:fld>
            <a:endParaRPr lang="en-US"/>
          </a:p>
        </p:txBody>
      </p:sp>
    </p:spTree>
  </p:cSld>
  <p:clrMapOvr>
    <a:masterClrMapping/>
  </p:clrMapOvr>
  <p:transition>
    <p:wipe dir="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3748088"/>
            <a:ext cx="4198938" cy="2178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0738" y="3748088"/>
            <a:ext cx="4198937" cy="2178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718E9EAC-A2DA-4ED9-8DD4-EA42B818226C}" type="slidenum">
              <a:rPr lang="en-US"/>
              <a:pPr>
                <a:defRPr/>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5"/>
          <p:cNvSpPr>
            <a:spLocks noGrp="1" noChangeArrowheads="1"/>
          </p:cNvSpPr>
          <p:nvPr>
            <p:ph type="sldNum" sz="quarter" idx="10"/>
          </p:nvPr>
        </p:nvSpPr>
        <p:spPr>
          <a:ln/>
        </p:spPr>
        <p:txBody>
          <a:bodyPr/>
          <a:lstStyle>
            <a:lvl1pPr>
              <a:defRPr/>
            </a:lvl1pPr>
          </a:lstStyle>
          <a:p>
            <a:pPr>
              <a:defRPr/>
            </a:pPr>
            <a:fld id="{1DFB3607-05EB-4161-A8D8-917557FF5FE8}" type="slidenum">
              <a:rPr lang="en-US"/>
              <a:pPr>
                <a:defRPr/>
              </a:pPr>
              <a:t>‹#›</a:t>
            </a:fld>
            <a:endParaRPr lang="en-US"/>
          </a:p>
        </p:txBody>
      </p:sp>
    </p:spTree>
  </p:cSld>
  <p:clrMapOvr>
    <a:masterClrMapping/>
  </p:clrMapOvr>
  <p:transition>
    <p:wipe dir="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4416C563-113A-419D-80B6-079DE01A86EC}" type="slidenum">
              <a:rPr lang="en-US"/>
              <a:pPr>
                <a:defRPr/>
              </a:pPr>
              <a:t>‹#›</a:t>
            </a:fld>
            <a:endParaRPr lang="en-US"/>
          </a:p>
        </p:txBody>
      </p:sp>
    </p:spTree>
  </p:cSld>
  <p:clrMapOvr>
    <a:masterClrMapping/>
  </p:clrMapOvr>
  <p:transition>
    <p:wipe dir="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82576" y="177800"/>
            <a:ext cx="7351802" cy="403225"/>
          </a:xfrm>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B2A63C80-DAF2-448B-ABC3-8CB42E94E369}" type="slidenum">
              <a:rPr lang="en-US"/>
              <a:pPr>
                <a:defRPr/>
              </a:pPr>
              <a:t>‹#›</a:t>
            </a:fld>
            <a:endParaRPr lang="en-US"/>
          </a:p>
        </p:txBody>
      </p:sp>
    </p:spTree>
  </p:cSld>
  <p:clrMapOvr>
    <a:masterClrMapping/>
  </p:clrMapOvr>
  <p:transition>
    <p:wipe dir="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8E6377B1-5333-4874-806C-09F149938349}" type="slidenum">
              <a:rPr lang="en-US"/>
              <a:pPr>
                <a:defRPr/>
              </a:pPr>
              <a:t>‹#›</a:t>
            </a:fld>
            <a:endParaRPr lang="en-US"/>
          </a:p>
        </p:txBody>
      </p:sp>
    </p:spTree>
  </p:cSld>
  <p:clrMapOvr>
    <a:masterClrMapping/>
  </p:clrMapOvr>
  <p:transition>
    <p:wipe dir="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11AFB140-49FA-4958-961F-1BDA08B8AC30}" type="slidenum">
              <a:rPr lang="en-US"/>
              <a:pPr>
                <a:defRPr/>
              </a:pPr>
              <a:t>‹#›</a:t>
            </a:fld>
            <a:endParaRPr lang="en-US"/>
          </a:p>
        </p:txBody>
      </p:sp>
    </p:spTree>
  </p:cSld>
  <p:clrMapOvr>
    <a:masterClrMapping/>
  </p:clrMapOvr>
  <p:transition>
    <p:wipe dir="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FB3D09A0-C47E-4D9F-86EB-75DC640F2A75}" type="slidenum">
              <a:rPr lang="en-US"/>
              <a:pPr>
                <a:defRPr/>
              </a:pPr>
              <a:t>‹#›</a:t>
            </a:fld>
            <a:endParaRPr lang="en-US"/>
          </a:p>
        </p:txBody>
      </p:sp>
    </p:spTree>
  </p:cSld>
  <p:clrMapOvr>
    <a:masterClrMapping/>
  </p:clrMapOvr>
  <p:transition>
    <p:wipe dir="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650C00AC-0B19-4576-8105-49789B36A550}" type="slidenum">
              <a:rPr lang="en-US"/>
              <a:pPr>
                <a:defRPr/>
              </a:pPr>
              <a:t>‹#›</a:t>
            </a:fld>
            <a:endParaRPr lang="en-US"/>
          </a:p>
        </p:txBody>
      </p:sp>
    </p:spTree>
  </p:cSld>
  <p:clrMapOvr>
    <a:masterClrMapping/>
  </p:clrMapOvr>
  <p:transition>
    <p:wipe dir="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2900" y="177800"/>
            <a:ext cx="2136775"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261100"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9C86F5D1-A884-4F2C-A166-1B797BFED6A6}" type="slidenum">
              <a:rPr lang="en-US"/>
              <a:pPr>
                <a:defRPr/>
              </a:pPr>
              <a:t>‹#›</a:t>
            </a:fld>
            <a:endParaRPr lang="en-US"/>
          </a:p>
        </p:txBody>
      </p:sp>
    </p:spTree>
  </p:cSld>
  <p:clrMapOvr>
    <a:masterClrMapping/>
  </p:clrMapOvr>
  <p:transition>
    <p:wipe dir="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20"/>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80262" name="Rectangle 6"/>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3680263" name="Rectangle 7"/>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33"/>
          <p:cNvSpPr>
            <a:spLocks noGrp="1" noChangeArrowheads="1"/>
          </p:cNvSpPr>
          <p:nvPr>
            <p:ph type="sldNum" sz="quarter" idx="10"/>
          </p:nvPr>
        </p:nvSpPr>
        <p:spPr/>
        <p:txBody>
          <a:bodyPr/>
          <a:lstStyle>
            <a:lvl1pPr>
              <a:defRPr/>
            </a:lvl1pPr>
          </a:lstStyle>
          <a:p>
            <a:pPr>
              <a:defRPr/>
            </a:pPr>
            <a:fld id="{D2F9D28D-359E-43C4-A976-979BA0E2DE28}"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87488" y="200742"/>
            <a:ext cx="1231100" cy="380283"/>
          </a:xfrm>
          <a:prstGeom prst="rect">
            <a:avLst/>
          </a:prstGeom>
        </p:spPr>
      </p:pic>
    </p:spTree>
  </p:cSld>
  <p:clrMapOvr>
    <a:masterClrMapping/>
  </p:clrMapOvr>
  <p:transition>
    <p:wipe dir="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4FD6277B-E9A7-4131-B28E-494AA86E6746}" type="slidenum">
              <a:rPr lang="en-US"/>
              <a:pPr>
                <a:defRPr/>
              </a:pPr>
              <a:t>‹#›</a:t>
            </a:fld>
            <a:endParaRPr lang="en-US"/>
          </a:p>
        </p:txBody>
      </p:sp>
    </p:spTree>
  </p:cSld>
  <p:clrMapOvr>
    <a:masterClrMapping/>
  </p:clrMapOvr>
  <p:transition>
    <p:wipe dir="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212C047E-00AA-4C8F-BD19-F19DCDFE862D}" type="slidenum">
              <a:rPr lang="en-US"/>
              <a:pPr>
                <a:defRPr/>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5"/>
          <p:cNvSpPr>
            <a:spLocks noGrp="1" noChangeArrowheads="1"/>
          </p:cNvSpPr>
          <p:nvPr>
            <p:ph type="sldNum" sz="quarter" idx="10"/>
          </p:nvPr>
        </p:nvSpPr>
        <p:spPr>
          <a:ln/>
        </p:spPr>
        <p:txBody>
          <a:bodyPr/>
          <a:lstStyle>
            <a:lvl1pPr>
              <a:defRPr/>
            </a:lvl1pPr>
          </a:lstStyle>
          <a:p>
            <a:pPr>
              <a:defRPr/>
            </a:pPr>
            <a:fld id="{227D7A70-06BA-41B3-8E5E-3D85A8DBAD4C}" type="slidenum">
              <a:rPr lang="en-US"/>
              <a:pPr>
                <a:defRPr/>
              </a:pPr>
              <a:t>‹#›</a:t>
            </a:fld>
            <a:endParaRPr lang="en-US"/>
          </a:p>
        </p:txBody>
      </p:sp>
    </p:spTree>
  </p:cSld>
  <p:clrMapOvr>
    <a:masterClrMapping/>
  </p:clrMapOvr>
  <p:transition>
    <p:wipe dir="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3748088"/>
            <a:ext cx="4198938" cy="2178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0738" y="3748088"/>
            <a:ext cx="4198937" cy="2178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EA71FB6E-82DB-4409-BEF4-7CC2DC91305A}" type="slidenum">
              <a:rPr lang="en-US"/>
              <a:pPr>
                <a:defRPr/>
              </a:pPr>
              <a:t>‹#›</a:t>
            </a:fld>
            <a:endParaRPr lang="en-US"/>
          </a:p>
        </p:txBody>
      </p:sp>
    </p:spTree>
  </p:cSld>
  <p:clrMapOvr>
    <a:masterClrMapping/>
  </p:clrMapOvr>
  <p:transition>
    <p:wipe dir="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7412E8B1-81CA-4219-882C-5760D415DCFD}" type="slidenum">
              <a:rPr lang="en-US"/>
              <a:pPr>
                <a:defRPr/>
              </a:pPr>
              <a:t>‹#›</a:t>
            </a:fld>
            <a:endParaRPr lang="en-US"/>
          </a:p>
        </p:txBody>
      </p:sp>
    </p:spTree>
  </p:cSld>
  <p:clrMapOvr>
    <a:masterClrMapping/>
  </p:clrMapOvr>
  <p:transition>
    <p:wipe dir="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DD269578-E59D-4F4E-8807-70E39E6BBD2C}" type="slidenum">
              <a:rPr lang="en-US"/>
              <a:pPr>
                <a:defRPr/>
              </a:pPr>
              <a:t>‹#›</a:t>
            </a:fld>
            <a:endParaRPr lang="en-US"/>
          </a:p>
        </p:txBody>
      </p:sp>
    </p:spTree>
  </p:cSld>
  <p:clrMapOvr>
    <a:masterClrMapping/>
  </p:clrMapOvr>
  <p:transition>
    <p:wipe dir="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0A242DC4-12CF-40B4-9D85-1522B94842C8}" type="slidenum">
              <a:rPr lang="en-US"/>
              <a:pPr>
                <a:defRPr/>
              </a:pPr>
              <a:t>‹#›</a:t>
            </a:fld>
            <a:endParaRPr lang="en-US"/>
          </a:p>
        </p:txBody>
      </p:sp>
    </p:spTree>
  </p:cSld>
  <p:clrMapOvr>
    <a:masterClrMapping/>
  </p:clrMapOvr>
  <p:transition>
    <p:wipe dir="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94299EA6-BA42-444D-9931-FA7465721AB9}" type="slidenum">
              <a:rPr lang="en-US"/>
              <a:pPr>
                <a:defRPr/>
              </a:pPr>
              <a:t>‹#›</a:t>
            </a:fld>
            <a:endParaRPr lang="en-US"/>
          </a:p>
        </p:txBody>
      </p:sp>
    </p:spTree>
  </p:cSld>
  <p:clrMapOvr>
    <a:masterClrMapping/>
  </p:clrMapOvr>
  <p:transition>
    <p:wipe dir="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BCFF589E-C593-400F-9DE0-ABDC4C6EA616}" type="slidenum">
              <a:rPr lang="en-US"/>
              <a:pPr>
                <a:defRPr/>
              </a:pPr>
              <a:t>‹#›</a:t>
            </a:fld>
            <a:endParaRPr lang="en-US"/>
          </a:p>
        </p:txBody>
      </p:sp>
    </p:spTree>
  </p:cSld>
  <p:clrMapOvr>
    <a:masterClrMapping/>
  </p:clrMapOvr>
  <p:transition>
    <p:wipe dir="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2A1D20BA-A629-46A4-A7CC-375DF17E0F89}" type="slidenum">
              <a:rPr lang="en-US"/>
              <a:pPr>
                <a:defRPr/>
              </a:pPr>
              <a:t>‹#›</a:t>
            </a:fld>
            <a:endParaRPr lang="en-US"/>
          </a:p>
        </p:txBody>
      </p:sp>
    </p:spTree>
  </p:cSld>
  <p:clrMapOvr>
    <a:masterClrMapping/>
  </p:clrMapOvr>
  <p:transition>
    <p:wipe dir="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2900" y="177800"/>
            <a:ext cx="2136775"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261100"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EB82B7E1-4BEA-4E48-82C7-5F07FE538AB2}" type="slidenum">
              <a:rPr lang="en-US"/>
              <a:pPr>
                <a:defRPr/>
              </a:pPr>
              <a:t>‹#›</a:t>
            </a:fld>
            <a:endParaRPr lang="en-US"/>
          </a:p>
        </p:txBody>
      </p:sp>
    </p:spTree>
  </p:cSld>
  <p:clrMapOvr>
    <a:masterClrMapping/>
  </p:clrMapOvr>
  <p:transition>
    <p:wipe dir="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20"/>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82310" name="Rectangle 6"/>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3682311" name="Rectangle 7"/>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33"/>
          <p:cNvSpPr>
            <a:spLocks noGrp="1" noChangeArrowheads="1"/>
          </p:cNvSpPr>
          <p:nvPr>
            <p:ph type="sldNum" sz="quarter" idx="10"/>
          </p:nvPr>
        </p:nvSpPr>
        <p:spPr/>
        <p:txBody>
          <a:bodyPr/>
          <a:lstStyle>
            <a:lvl1pPr>
              <a:defRPr/>
            </a:lvl1pPr>
          </a:lstStyle>
          <a:p>
            <a:pPr>
              <a:defRPr/>
            </a:pPr>
            <a:fld id="{055DCE6A-F4BA-475F-9FAC-F745CB42E0B0}"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87488" y="134784"/>
            <a:ext cx="1231100" cy="380283"/>
          </a:xfrm>
          <a:prstGeom prst="rect">
            <a:avLst/>
          </a:prstGeom>
        </p:spPr>
      </p:pic>
    </p:spTree>
  </p:cSld>
  <p:clrMapOvr>
    <a:masterClrMapping/>
  </p:clrMapOvr>
  <p:transition>
    <p:wipe dir="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pPr>
              <a:defRPr/>
            </a:pPr>
            <a:fld id="{9DE128C1-3AAB-4731-8182-5685A6414B77}" type="slidenum">
              <a:rPr lang="en-US"/>
              <a:pPr>
                <a:defRPr/>
              </a:pPr>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
          <p:cNvSpPr>
            <a:spLocks noGrp="1" noChangeArrowheads="1"/>
          </p:cNvSpPr>
          <p:nvPr>
            <p:ph type="sldNum" sz="quarter" idx="10"/>
          </p:nvPr>
        </p:nvSpPr>
        <p:spPr>
          <a:ln/>
        </p:spPr>
        <p:txBody>
          <a:bodyPr/>
          <a:lstStyle>
            <a:lvl1pPr>
              <a:defRPr/>
            </a:lvl1pPr>
          </a:lstStyle>
          <a:p>
            <a:pPr>
              <a:defRPr/>
            </a:pPr>
            <a:fld id="{9A079DBE-FA56-415E-AF68-3645608C0968}" type="slidenum">
              <a:rPr lang="en-US"/>
              <a:pPr>
                <a:defRPr/>
              </a:pPr>
              <a:t>‹#›</a:t>
            </a:fld>
            <a:endParaRPr lang="en-US"/>
          </a:p>
        </p:txBody>
      </p:sp>
    </p:spTree>
  </p:cSld>
  <p:clrMapOvr>
    <a:masterClrMapping/>
  </p:clrMapOvr>
  <p:transition>
    <p:wipe dir="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sldNum" sz="quarter" idx="10"/>
          </p:nvPr>
        </p:nvSpPr>
        <p:spPr>
          <a:ln/>
        </p:spPr>
        <p:txBody>
          <a:bodyPr/>
          <a:lstStyle>
            <a:lvl1pPr>
              <a:defRPr/>
            </a:lvl1pPr>
          </a:lstStyle>
          <a:p>
            <a:pPr>
              <a:defRPr/>
            </a:pPr>
            <a:fld id="{068B58D6-7BED-492D-B2B2-DD09D6D543D4}" type="slidenum">
              <a:rPr lang="en-US"/>
              <a:pPr>
                <a:defRPr/>
              </a:pPr>
              <a:t>‹#›</a:t>
            </a:fld>
            <a:endParaRPr lang="en-US"/>
          </a:p>
        </p:txBody>
      </p:sp>
    </p:spTree>
  </p:cSld>
  <p:clrMapOvr>
    <a:masterClrMapping/>
  </p:clrMapOvr>
  <p:transition>
    <p:wipe dir="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1085850"/>
            <a:ext cx="4198938" cy="484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0738" y="1085850"/>
            <a:ext cx="4198937" cy="484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0"/>
          </p:nvPr>
        </p:nvSpPr>
        <p:spPr>
          <a:ln/>
        </p:spPr>
        <p:txBody>
          <a:bodyPr/>
          <a:lstStyle>
            <a:lvl1pPr>
              <a:defRPr/>
            </a:lvl1pPr>
          </a:lstStyle>
          <a:p>
            <a:pPr>
              <a:defRPr/>
            </a:pPr>
            <a:fld id="{B197B619-3355-43BC-9B00-F2E74F82C046}" type="slidenum">
              <a:rPr lang="en-US"/>
              <a:pPr>
                <a:defRPr/>
              </a:pPr>
              <a:t>‹#›</a:t>
            </a:fld>
            <a:endParaRPr lang="en-US"/>
          </a:p>
        </p:txBody>
      </p:sp>
    </p:spTree>
  </p:cSld>
  <p:clrMapOvr>
    <a:masterClrMapping/>
  </p:clrMapOvr>
  <p:transition>
    <p:wipe dir="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sldNum" sz="quarter" idx="10"/>
          </p:nvPr>
        </p:nvSpPr>
        <p:spPr>
          <a:ln/>
        </p:spPr>
        <p:txBody>
          <a:bodyPr/>
          <a:lstStyle>
            <a:lvl1pPr>
              <a:defRPr/>
            </a:lvl1pPr>
          </a:lstStyle>
          <a:p>
            <a:pPr>
              <a:defRPr/>
            </a:pPr>
            <a:fld id="{16F4DD2F-5FFF-467C-8870-BE6D6A22E3CC}" type="slidenum">
              <a:rPr lang="en-US"/>
              <a:pPr>
                <a:defRPr/>
              </a:pPr>
              <a:t>‹#›</a:t>
            </a:fld>
            <a:endParaRPr lang="en-US"/>
          </a:p>
        </p:txBody>
      </p:sp>
    </p:spTree>
  </p:cSld>
  <p:clrMapOvr>
    <a:masterClrMapping/>
  </p:clrMapOvr>
  <p:transition>
    <p:wipe dir="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sldNum" sz="quarter" idx="10"/>
          </p:nvPr>
        </p:nvSpPr>
        <p:spPr>
          <a:ln/>
        </p:spPr>
        <p:txBody>
          <a:bodyPr/>
          <a:lstStyle>
            <a:lvl1pPr>
              <a:defRPr/>
            </a:lvl1pPr>
          </a:lstStyle>
          <a:p>
            <a:pPr>
              <a:defRPr/>
            </a:pPr>
            <a:fld id="{306BEA55-E9C2-4324-A869-35E88ECA85EB}" type="slidenum">
              <a:rPr lang="en-US"/>
              <a:pPr>
                <a:defRPr/>
              </a:pPr>
              <a:t>‹#›</a:t>
            </a:fld>
            <a:endParaRPr lang="en-US"/>
          </a:p>
        </p:txBody>
      </p:sp>
    </p:spTree>
  </p:cSld>
  <p:clrMapOvr>
    <a:masterClrMapping/>
  </p:clrMapOvr>
  <p:transition>
    <p:wipe dir="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fld id="{7B6FEDDB-3DBE-4309-8AAD-CA173DF72B84}" type="slidenum">
              <a:rPr lang="en-US"/>
              <a:pPr>
                <a:defRPr/>
              </a:pPr>
              <a:t>‹#›</a:t>
            </a:fld>
            <a:endParaRPr lang="en-US"/>
          </a:p>
        </p:txBody>
      </p:sp>
    </p:spTree>
  </p:cSld>
  <p:clrMapOvr>
    <a:masterClrMapping/>
  </p:clrMapOvr>
  <p:transition>
    <p:wipe dir="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pPr>
              <a:defRPr/>
            </a:pPr>
            <a:fld id="{B0E31F1F-7D12-4BC6-B25A-CA235A9CB626}" type="slidenum">
              <a:rPr lang="en-US"/>
              <a:pPr>
                <a:defRPr/>
              </a:pPr>
              <a:t>‹#›</a:t>
            </a:fld>
            <a:endParaRPr lang="en-US"/>
          </a:p>
        </p:txBody>
      </p:sp>
    </p:spTree>
  </p:cSld>
  <p:clrMapOvr>
    <a:masterClrMapping/>
  </p:clrMapOvr>
  <p:transition>
    <p:wipe dir="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pPr>
              <a:defRPr/>
            </a:pPr>
            <a:fld id="{A4F10E48-0371-4ED3-B82C-2C19C7AC61F7}" type="slidenum">
              <a:rPr lang="en-US"/>
              <a:pPr>
                <a:defRPr/>
              </a:pPr>
              <a:t>‹#›</a:t>
            </a:fld>
            <a:endParaRPr lang="en-US"/>
          </a:p>
        </p:txBody>
      </p:sp>
    </p:spTree>
  </p:cSld>
  <p:clrMapOvr>
    <a:masterClrMapping/>
  </p:clrMapOvr>
  <p:transition>
    <p:wipe dir="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pPr>
              <a:defRPr/>
            </a:pPr>
            <a:fld id="{F48F6BC7-622E-4741-90F0-7D58E7BCF78B}" type="slidenum">
              <a:rPr lang="en-US"/>
              <a:pPr>
                <a:defRPr/>
              </a:pPr>
              <a:t>‹#›</a:t>
            </a:fld>
            <a:endParaRPr lang="en-US"/>
          </a:p>
        </p:txBody>
      </p:sp>
    </p:spTree>
  </p:cSld>
  <p:clrMapOvr>
    <a:masterClrMapping/>
  </p:clrMapOvr>
  <p:transition>
    <p:wipe dir="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2900" y="177800"/>
            <a:ext cx="2136775"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261100"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pPr>
              <a:defRPr/>
            </a:pPr>
            <a:fld id="{3B578C6A-7D0A-40D7-A000-CC2F7D44C196}" type="slidenum">
              <a:rPr lang="en-US"/>
              <a:pPr>
                <a:defRPr/>
              </a:pPr>
              <a:t>‹#›</a:t>
            </a:fld>
            <a:endParaRPr lang="en-US"/>
          </a:p>
        </p:txBody>
      </p:sp>
    </p:spTree>
  </p:cSld>
  <p:clrMapOvr>
    <a:masterClrMapping/>
  </p:clrMapOvr>
  <p:transition>
    <p:wipe dir="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5"/>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44"/>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35218" name="Rectangle 18"/>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3635219" name="Rectangle 19"/>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57"/>
          <p:cNvSpPr>
            <a:spLocks noGrp="1" noChangeArrowheads="1"/>
          </p:cNvSpPr>
          <p:nvPr>
            <p:ph type="sldNum" sz="quarter" idx="10"/>
          </p:nvPr>
        </p:nvSpPr>
        <p:spPr/>
        <p:txBody>
          <a:bodyPr/>
          <a:lstStyle>
            <a:lvl1pPr>
              <a:defRPr/>
            </a:lvl1pPr>
          </a:lstStyle>
          <a:p>
            <a:pPr>
              <a:defRPr/>
            </a:pPr>
            <a:fld id="{911BF972-D770-4119-950E-13DCE146CD98}"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87488" y="200741"/>
            <a:ext cx="1231100" cy="380283"/>
          </a:xfrm>
          <a:prstGeom prst="rect">
            <a:avLst/>
          </a:prstGeom>
        </p:spPr>
      </p:pic>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
          <p:cNvSpPr>
            <a:spLocks noGrp="1" noChangeArrowheads="1"/>
          </p:cNvSpPr>
          <p:nvPr>
            <p:ph type="sldNum" sz="quarter" idx="10"/>
          </p:nvPr>
        </p:nvSpPr>
        <p:spPr>
          <a:ln/>
        </p:spPr>
        <p:txBody>
          <a:bodyPr/>
          <a:lstStyle>
            <a:lvl1pPr>
              <a:defRPr/>
            </a:lvl1pPr>
          </a:lstStyle>
          <a:p>
            <a:pPr>
              <a:defRPr/>
            </a:pPr>
            <a:fld id="{C264E4F7-60C4-4A47-AC22-C1BFD2ECFE7C}" type="slidenum">
              <a:rPr lang="en-US"/>
              <a:pPr>
                <a:defRPr/>
              </a:pPr>
              <a:t>‹#›</a:t>
            </a:fld>
            <a:endParaRPr lang="en-US"/>
          </a:p>
        </p:txBody>
      </p:sp>
    </p:spTree>
  </p:cSld>
  <p:clrMapOvr>
    <a:masterClrMapping/>
  </p:clrMapOvr>
  <p:transition>
    <p:wipe dir="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pPr>
              <a:defRPr/>
            </a:pPr>
            <a:fld id="{0C1448B3-3C89-416D-AE63-97D3035E25F3}" type="slidenum">
              <a:rPr lang="en-US"/>
              <a:pPr>
                <a:defRPr/>
              </a:pPr>
              <a:t>‹#›</a:t>
            </a:fld>
            <a:endParaRPr lang="en-US"/>
          </a:p>
        </p:txBody>
      </p:sp>
    </p:spTree>
  </p:cSld>
  <p:clrMapOvr>
    <a:masterClrMapping/>
  </p:clrMapOvr>
  <p:transition>
    <p:wipe dir="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sldNum" sz="quarter" idx="10"/>
          </p:nvPr>
        </p:nvSpPr>
        <p:spPr>
          <a:ln/>
        </p:spPr>
        <p:txBody>
          <a:bodyPr/>
          <a:lstStyle>
            <a:lvl1pPr>
              <a:defRPr/>
            </a:lvl1pPr>
          </a:lstStyle>
          <a:p>
            <a:pPr>
              <a:defRPr/>
            </a:pPr>
            <a:fld id="{D04CA71E-1C92-4CD1-B8CA-7CB5940B79AF}" type="slidenum">
              <a:rPr lang="en-US"/>
              <a:pPr>
                <a:defRPr/>
              </a:pPr>
              <a:t>‹#›</a:t>
            </a:fld>
            <a:endParaRPr lang="en-US"/>
          </a:p>
        </p:txBody>
      </p:sp>
    </p:spTree>
  </p:cSld>
  <p:clrMapOvr>
    <a:masterClrMapping/>
  </p:clrMapOvr>
  <p:transition>
    <p:wipe dir="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1044575"/>
            <a:ext cx="4222750"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4550" y="1044575"/>
            <a:ext cx="4224338"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0"/>
          </p:nvPr>
        </p:nvSpPr>
        <p:spPr>
          <a:ln/>
        </p:spPr>
        <p:txBody>
          <a:bodyPr/>
          <a:lstStyle>
            <a:lvl1pPr>
              <a:defRPr/>
            </a:lvl1pPr>
          </a:lstStyle>
          <a:p>
            <a:pPr>
              <a:defRPr/>
            </a:pPr>
            <a:fld id="{ABD6A86E-F590-4F61-A613-B3B1B1A65803}" type="slidenum">
              <a:rPr lang="en-US"/>
              <a:pPr>
                <a:defRPr/>
              </a:pPr>
              <a:t>‹#›</a:t>
            </a:fld>
            <a:endParaRPr lang="en-US"/>
          </a:p>
        </p:txBody>
      </p:sp>
    </p:spTree>
  </p:cSld>
  <p:clrMapOvr>
    <a:masterClrMapping/>
  </p:clrMapOvr>
  <p:transition>
    <p:wipe dir="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sldNum" sz="quarter" idx="10"/>
          </p:nvPr>
        </p:nvSpPr>
        <p:spPr>
          <a:ln/>
        </p:spPr>
        <p:txBody>
          <a:bodyPr/>
          <a:lstStyle>
            <a:lvl1pPr>
              <a:defRPr/>
            </a:lvl1pPr>
          </a:lstStyle>
          <a:p>
            <a:pPr>
              <a:defRPr/>
            </a:pPr>
            <a:fld id="{9EF6B882-B384-482B-925E-8DC9DFFE90A1}" type="slidenum">
              <a:rPr lang="en-US"/>
              <a:pPr>
                <a:defRPr/>
              </a:pPr>
              <a:t>‹#›</a:t>
            </a:fld>
            <a:endParaRPr lang="en-US"/>
          </a:p>
        </p:txBody>
      </p:sp>
    </p:spTree>
  </p:cSld>
  <p:clrMapOvr>
    <a:masterClrMapping/>
  </p:clrMapOvr>
  <p:transition>
    <p:wipe dir="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sldNum" sz="quarter" idx="10"/>
          </p:nvPr>
        </p:nvSpPr>
        <p:spPr>
          <a:ln/>
        </p:spPr>
        <p:txBody>
          <a:bodyPr/>
          <a:lstStyle>
            <a:lvl1pPr>
              <a:defRPr/>
            </a:lvl1pPr>
          </a:lstStyle>
          <a:p>
            <a:pPr>
              <a:defRPr/>
            </a:pPr>
            <a:fld id="{2A75F334-78B1-413F-B120-5B7AE28B9FD8}" type="slidenum">
              <a:rPr lang="en-US"/>
              <a:pPr>
                <a:defRPr/>
              </a:pPr>
              <a:t>‹#›</a:t>
            </a:fld>
            <a:endParaRPr lang="en-US"/>
          </a:p>
        </p:txBody>
      </p:sp>
    </p:spTree>
  </p:cSld>
  <p:clrMapOvr>
    <a:masterClrMapping/>
  </p:clrMapOvr>
  <p:transition>
    <p:wipe dir="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fld id="{66F5AFC4-F213-4A1E-9B78-F6862C924DD7}" type="slidenum">
              <a:rPr lang="en-US"/>
              <a:pPr>
                <a:defRPr/>
              </a:pPr>
              <a:t>‹#›</a:t>
            </a:fld>
            <a:endParaRPr lang="en-US"/>
          </a:p>
        </p:txBody>
      </p:sp>
    </p:spTree>
  </p:cSld>
  <p:clrMapOvr>
    <a:masterClrMapping/>
  </p:clrMapOvr>
  <p:transition>
    <p:wipe dir="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pPr>
              <a:defRPr/>
            </a:pPr>
            <a:fld id="{E22F53B9-6B1E-4016-AED6-AD0D4F87C5A5}" type="slidenum">
              <a:rPr lang="en-US"/>
              <a:pPr>
                <a:defRPr/>
              </a:pPr>
              <a:t>‹#›</a:t>
            </a:fld>
            <a:endParaRPr lang="en-US"/>
          </a:p>
        </p:txBody>
      </p:sp>
    </p:spTree>
  </p:cSld>
  <p:clrMapOvr>
    <a:masterClrMapping/>
  </p:clrMapOvr>
  <p:transition>
    <p:wipe dir="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pPr>
              <a:defRPr/>
            </a:pPr>
            <a:fld id="{B2A4E872-3BF8-479C-9603-C4E465A6912F}" type="slidenum">
              <a:rPr lang="en-US"/>
              <a:pPr>
                <a:defRPr/>
              </a:pPr>
              <a:t>‹#›</a:t>
            </a:fld>
            <a:endParaRPr lang="en-US"/>
          </a:p>
        </p:txBody>
      </p:sp>
    </p:spTree>
  </p:cSld>
  <p:clrMapOvr>
    <a:masterClrMapping/>
  </p:clrMapOvr>
  <p:transition>
    <p:wipe dir="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pPr>
              <a:defRPr/>
            </a:pPr>
            <a:fld id="{CB5B0DB3-C4DD-47DA-88E5-3F87ED382B99}" type="slidenum">
              <a:rPr lang="en-US"/>
              <a:pPr>
                <a:defRPr/>
              </a:pPr>
              <a:t>‹#›</a:t>
            </a:fld>
            <a:endParaRPr lang="en-US"/>
          </a:p>
        </p:txBody>
      </p:sp>
    </p:spTree>
  </p:cSld>
  <p:clrMapOvr>
    <a:masterClrMapping/>
  </p:clrMapOvr>
  <p:transition>
    <p:wipe dir="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9413" y="177800"/>
            <a:ext cx="2149475"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297613"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pPr>
              <a:defRPr/>
            </a:pPr>
            <a:fld id="{BD276977-239E-4BEE-AEDA-5E8DE1C09A8B}" type="slidenum">
              <a:rPr lang="en-US"/>
              <a:pPr>
                <a:defRPr/>
              </a:pPr>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
          <p:cNvSpPr>
            <a:spLocks noGrp="1" noChangeArrowheads="1"/>
          </p:cNvSpPr>
          <p:nvPr>
            <p:ph type="sldNum" sz="quarter" idx="10"/>
          </p:nvPr>
        </p:nvSpPr>
        <p:spPr>
          <a:ln/>
        </p:spPr>
        <p:txBody>
          <a:bodyPr/>
          <a:lstStyle>
            <a:lvl1pPr>
              <a:defRPr/>
            </a:lvl1pPr>
          </a:lstStyle>
          <a:p>
            <a:pPr>
              <a:defRPr/>
            </a:pPr>
            <a:fld id="{24326EE5-E445-4703-90E9-2637C6C8DC1C}" type="slidenum">
              <a:rPr lang="en-US"/>
              <a:pPr>
                <a:defRPr/>
              </a:pPr>
              <a:t>‹#›</a:t>
            </a:fld>
            <a:endParaRPr lang="en-US"/>
          </a:p>
        </p:txBody>
      </p:sp>
    </p:spTree>
  </p:cSld>
  <p:clrMapOvr>
    <a:masterClrMapping/>
  </p:clrMapOvr>
  <p:transition>
    <p:wipe dir="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20"/>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84358" name="Rectangle 6"/>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dirty="0"/>
              <a:t>Click to edit Master title style</a:t>
            </a:r>
          </a:p>
        </p:txBody>
      </p:sp>
      <p:sp>
        <p:nvSpPr>
          <p:cNvPr id="3684359" name="Rectangle 7"/>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33"/>
          <p:cNvSpPr>
            <a:spLocks noGrp="1" noChangeArrowheads="1"/>
          </p:cNvSpPr>
          <p:nvPr>
            <p:ph type="sldNum" sz="quarter" idx="10"/>
          </p:nvPr>
        </p:nvSpPr>
        <p:spPr/>
        <p:txBody>
          <a:bodyPr/>
          <a:lstStyle>
            <a:lvl1pPr>
              <a:defRPr/>
            </a:lvl1pPr>
          </a:lstStyle>
          <a:p>
            <a:pPr>
              <a:defRPr/>
            </a:pPr>
            <a:fld id="{E529729C-69F1-4EA5-B0E9-3C9978E199A6}"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87488" y="200741"/>
            <a:ext cx="1231100" cy="380283"/>
          </a:xfrm>
          <a:prstGeom prst="rect">
            <a:avLst/>
          </a:prstGeom>
        </p:spPr>
      </p:pic>
    </p:spTree>
  </p:cSld>
  <p:clrMapOvr>
    <a:masterClrMapping/>
  </p:clrMapOvr>
  <p:transition>
    <p:wipe dir="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D68AF4C1-9ABE-4F21-B237-AC7FEC2ADEBB}" type="slidenum">
              <a:rPr lang="en-US"/>
              <a:pPr>
                <a:defRPr/>
              </a:pPr>
              <a:t>‹#›</a:t>
            </a:fld>
            <a:endParaRPr lang="en-US"/>
          </a:p>
        </p:txBody>
      </p:sp>
    </p:spTree>
  </p:cSld>
  <p:clrMapOvr>
    <a:masterClrMapping/>
  </p:clrMapOvr>
  <p:transition>
    <p:wipe dir="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0981E1A8-F5C4-4766-B5A3-6E1F377C8A1E}" type="slidenum">
              <a:rPr lang="en-US"/>
              <a:pPr>
                <a:defRPr/>
              </a:pPr>
              <a:t>‹#›</a:t>
            </a:fld>
            <a:endParaRPr lang="en-US"/>
          </a:p>
        </p:txBody>
      </p:sp>
    </p:spTree>
  </p:cSld>
  <p:clrMapOvr>
    <a:masterClrMapping/>
  </p:clrMapOvr>
  <p:transition>
    <p:wipe dir="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1566863"/>
            <a:ext cx="1925638" cy="4359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357438" y="1566863"/>
            <a:ext cx="1925637" cy="4359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fld id="{AD06D2A0-C9EE-4699-BA5D-D6F94E85F21B}" type="slidenum">
              <a:rPr lang="en-US"/>
              <a:pPr>
                <a:defRPr/>
              </a:pPr>
              <a:t>‹#›</a:t>
            </a:fld>
            <a:endParaRPr lang="en-US"/>
          </a:p>
        </p:txBody>
      </p:sp>
    </p:spTree>
  </p:cSld>
  <p:clrMapOvr>
    <a:masterClrMapping/>
  </p:clrMapOvr>
  <p:transition>
    <p:wipe dir="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fld id="{F1D8540D-B23F-457F-88CF-D437FE8EAFAB}" type="slidenum">
              <a:rPr lang="en-US"/>
              <a:pPr>
                <a:defRPr/>
              </a:pPr>
              <a:t>‹#›</a:t>
            </a:fld>
            <a:endParaRPr lang="en-US"/>
          </a:p>
        </p:txBody>
      </p:sp>
    </p:spTree>
  </p:cSld>
  <p:clrMapOvr>
    <a:masterClrMapping/>
  </p:clrMapOvr>
  <p:transition>
    <p:wipe dir="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fld id="{102A4612-9979-45F4-B37D-984BF825D675}" type="slidenum">
              <a:rPr lang="en-US"/>
              <a:pPr>
                <a:defRPr/>
              </a:pPr>
              <a:t>‹#›</a:t>
            </a:fld>
            <a:endParaRPr lang="en-US"/>
          </a:p>
        </p:txBody>
      </p:sp>
    </p:spTree>
  </p:cSld>
  <p:clrMapOvr>
    <a:masterClrMapping/>
  </p:clrMapOvr>
  <p:transition>
    <p:wipe dir="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D6F49200-4477-4094-95B5-FCBE40D92DCD}" type="slidenum">
              <a:rPr lang="en-US"/>
              <a:pPr>
                <a:defRPr/>
              </a:pPr>
              <a:t>‹#›</a:t>
            </a:fld>
            <a:endParaRPr lang="en-US"/>
          </a:p>
        </p:txBody>
      </p:sp>
    </p:spTree>
  </p:cSld>
  <p:clrMapOvr>
    <a:masterClrMapping/>
  </p:clrMapOvr>
  <p:transition>
    <p:wipe dir="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C884FFF2-09A9-4D86-B781-24C35ADB7A55}" type="slidenum">
              <a:rPr lang="en-US"/>
              <a:pPr>
                <a:defRPr/>
              </a:pPr>
              <a:t>‹#›</a:t>
            </a:fld>
            <a:endParaRPr lang="en-US"/>
          </a:p>
        </p:txBody>
      </p:sp>
    </p:spTree>
  </p:cSld>
  <p:clrMapOvr>
    <a:masterClrMapping/>
  </p:clrMapOvr>
  <p:transition>
    <p:wipe dir="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32B2FF8F-B75F-4AA3-9697-5362A41442A4}" type="slidenum">
              <a:rPr lang="en-US"/>
              <a:pPr>
                <a:defRPr/>
              </a:pPr>
              <a:t>‹#›</a:t>
            </a:fld>
            <a:endParaRPr lang="en-US"/>
          </a:p>
        </p:txBody>
      </p:sp>
    </p:spTree>
  </p:cSld>
  <p:clrMapOvr>
    <a:masterClrMapping/>
  </p:clrMapOvr>
  <p:transition>
    <p:wipe dir="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2334ECBD-975D-4DA8-86FC-EDC6D438A4FB}" type="slidenum">
              <a:rPr lang="en-US"/>
              <a:pPr>
                <a:defRPr/>
              </a:pPr>
              <a:t>‹#›</a:t>
            </a:fld>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13" Type="http://schemas.openxmlformats.org/officeDocument/2006/relationships/image" Target="../media/image1.png"/><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theme" Target="../theme/theme10.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9.xml"/><Relationship Id="rId13" Type="http://schemas.openxmlformats.org/officeDocument/2006/relationships/image" Target="../media/image1.png"/><Relationship Id="rId3" Type="http://schemas.openxmlformats.org/officeDocument/2006/relationships/slideLayout" Target="../slideLayouts/slideLayout114.xml"/><Relationship Id="rId7" Type="http://schemas.openxmlformats.org/officeDocument/2006/relationships/slideLayout" Target="../slideLayouts/slideLayout118.xml"/><Relationship Id="rId12" Type="http://schemas.openxmlformats.org/officeDocument/2006/relationships/theme" Target="../theme/theme11.xml"/><Relationship Id="rId2" Type="http://schemas.openxmlformats.org/officeDocument/2006/relationships/slideLayout" Target="../slideLayouts/slideLayout113.xml"/><Relationship Id="rId1" Type="http://schemas.openxmlformats.org/officeDocument/2006/relationships/slideLayout" Target="../slideLayouts/slideLayout112.xml"/><Relationship Id="rId6" Type="http://schemas.openxmlformats.org/officeDocument/2006/relationships/slideLayout" Target="../slideLayouts/slideLayout117.xml"/><Relationship Id="rId11" Type="http://schemas.openxmlformats.org/officeDocument/2006/relationships/slideLayout" Target="../slideLayouts/slideLayout122.xml"/><Relationship Id="rId5" Type="http://schemas.openxmlformats.org/officeDocument/2006/relationships/slideLayout" Target="../slideLayouts/slideLayout116.xml"/><Relationship Id="rId10" Type="http://schemas.openxmlformats.org/officeDocument/2006/relationships/slideLayout" Target="../slideLayouts/slideLayout121.xml"/><Relationship Id="rId4" Type="http://schemas.openxmlformats.org/officeDocument/2006/relationships/slideLayout" Target="../slideLayouts/slideLayout115.xml"/><Relationship Id="rId9" Type="http://schemas.openxmlformats.org/officeDocument/2006/relationships/slideLayout" Target="../slideLayouts/slideLayout120.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0.xml"/><Relationship Id="rId13" Type="http://schemas.openxmlformats.org/officeDocument/2006/relationships/image" Target="../media/image1.png"/><Relationship Id="rId3" Type="http://schemas.openxmlformats.org/officeDocument/2006/relationships/slideLayout" Target="../slideLayouts/slideLayout125.xml"/><Relationship Id="rId7" Type="http://schemas.openxmlformats.org/officeDocument/2006/relationships/slideLayout" Target="../slideLayouts/slideLayout129.xml"/><Relationship Id="rId12" Type="http://schemas.openxmlformats.org/officeDocument/2006/relationships/theme" Target="../theme/theme12.xml"/><Relationship Id="rId2" Type="http://schemas.openxmlformats.org/officeDocument/2006/relationships/slideLayout" Target="../slideLayouts/slideLayout124.xml"/><Relationship Id="rId1" Type="http://schemas.openxmlformats.org/officeDocument/2006/relationships/slideLayout" Target="../slideLayouts/slideLayout123.xml"/><Relationship Id="rId6" Type="http://schemas.openxmlformats.org/officeDocument/2006/relationships/slideLayout" Target="../slideLayouts/slideLayout128.xml"/><Relationship Id="rId11" Type="http://schemas.openxmlformats.org/officeDocument/2006/relationships/slideLayout" Target="../slideLayouts/slideLayout133.xml"/><Relationship Id="rId5" Type="http://schemas.openxmlformats.org/officeDocument/2006/relationships/slideLayout" Target="../slideLayouts/slideLayout127.xml"/><Relationship Id="rId10" Type="http://schemas.openxmlformats.org/officeDocument/2006/relationships/slideLayout" Target="../slideLayouts/slideLayout132.xml"/><Relationship Id="rId4" Type="http://schemas.openxmlformats.org/officeDocument/2006/relationships/slideLayout" Target="../slideLayouts/slideLayout126.xml"/><Relationship Id="rId9" Type="http://schemas.openxmlformats.org/officeDocument/2006/relationships/slideLayout" Target="../slideLayouts/slideLayout131.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1.xml"/><Relationship Id="rId13" Type="http://schemas.openxmlformats.org/officeDocument/2006/relationships/image" Target="../media/image1.png"/><Relationship Id="rId3" Type="http://schemas.openxmlformats.org/officeDocument/2006/relationships/slideLayout" Target="../slideLayouts/slideLayout136.xml"/><Relationship Id="rId7" Type="http://schemas.openxmlformats.org/officeDocument/2006/relationships/slideLayout" Target="../slideLayouts/slideLayout140.xml"/><Relationship Id="rId12" Type="http://schemas.openxmlformats.org/officeDocument/2006/relationships/theme" Target="../theme/theme13.xml"/><Relationship Id="rId2" Type="http://schemas.openxmlformats.org/officeDocument/2006/relationships/slideLayout" Target="../slideLayouts/slideLayout135.xml"/><Relationship Id="rId1" Type="http://schemas.openxmlformats.org/officeDocument/2006/relationships/slideLayout" Target="../slideLayouts/slideLayout134.xml"/><Relationship Id="rId6" Type="http://schemas.openxmlformats.org/officeDocument/2006/relationships/slideLayout" Target="../slideLayouts/slideLayout139.xml"/><Relationship Id="rId11" Type="http://schemas.openxmlformats.org/officeDocument/2006/relationships/slideLayout" Target="../slideLayouts/slideLayout144.xml"/><Relationship Id="rId5" Type="http://schemas.openxmlformats.org/officeDocument/2006/relationships/slideLayout" Target="../slideLayouts/slideLayout138.xml"/><Relationship Id="rId10" Type="http://schemas.openxmlformats.org/officeDocument/2006/relationships/slideLayout" Target="../slideLayouts/slideLayout143.xml"/><Relationship Id="rId4" Type="http://schemas.openxmlformats.org/officeDocument/2006/relationships/slideLayout" Target="../slideLayouts/slideLayout137.xml"/><Relationship Id="rId9" Type="http://schemas.openxmlformats.org/officeDocument/2006/relationships/slideLayout" Target="../slideLayouts/slideLayout142.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2.xml"/><Relationship Id="rId13" Type="http://schemas.openxmlformats.org/officeDocument/2006/relationships/image" Target="../media/image1.png"/><Relationship Id="rId3" Type="http://schemas.openxmlformats.org/officeDocument/2006/relationships/slideLayout" Target="../slideLayouts/slideLayout147.xml"/><Relationship Id="rId7" Type="http://schemas.openxmlformats.org/officeDocument/2006/relationships/slideLayout" Target="../slideLayouts/slideLayout151.xml"/><Relationship Id="rId12" Type="http://schemas.openxmlformats.org/officeDocument/2006/relationships/theme" Target="../theme/theme14.xml"/><Relationship Id="rId2" Type="http://schemas.openxmlformats.org/officeDocument/2006/relationships/slideLayout" Target="../slideLayouts/slideLayout146.xml"/><Relationship Id="rId1" Type="http://schemas.openxmlformats.org/officeDocument/2006/relationships/slideLayout" Target="../slideLayouts/slideLayout145.xml"/><Relationship Id="rId6" Type="http://schemas.openxmlformats.org/officeDocument/2006/relationships/slideLayout" Target="../slideLayouts/slideLayout150.xml"/><Relationship Id="rId11" Type="http://schemas.openxmlformats.org/officeDocument/2006/relationships/slideLayout" Target="../slideLayouts/slideLayout155.xml"/><Relationship Id="rId5" Type="http://schemas.openxmlformats.org/officeDocument/2006/relationships/slideLayout" Target="../slideLayouts/slideLayout149.xml"/><Relationship Id="rId10" Type="http://schemas.openxmlformats.org/officeDocument/2006/relationships/slideLayout" Target="../slideLayouts/slideLayout154.xml"/><Relationship Id="rId4" Type="http://schemas.openxmlformats.org/officeDocument/2006/relationships/slideLayout" Target="../slideLayouts/slideLayout148.xml"/><Relationship Id="rId9" Type="http://schemas.openxmlformats.org/officeDocument/2006/relationships/slideLayout" Target="../slideLayouts/slideLayout153.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3.xml"/><Relationship Id="rId13" Type="http://schemas.openxmlformats.org/officeDocument/2006/relationships/image" Target="../media/image1.png"/><Relationship Id="rId3" Type="http://schemas.openxmlformats.org/officeDocument/2006/relationships/slideLayout" Target="../slideLayouts/slideLayout158.xml"/><Relationship Id="rId7" Type="http://schemas.openxmlformats.org/officeDocument/2006/relationships/slideLayout" Target="../slideLayouts/slideLayout162.xml"/><Relationship Id="rId12" Type="http://schemas.openxmlformats.org/officeDocument/2006/relationships/theme" Target="../theme/theme15.xml"/><Relationship Id="rId2" Type="http://schemas.openxmlformats.org/officeDocument/2006/relationships/slideLayout" Target="../slideLayouts/slideLayout157.xml"/><Relationship Id="rId1" Type="http://schemas.openxmlformats.org/officeDocument/2006/relationships/slideLayout" Target="../slideLayouts/slideLayout156.xml"/><Relationship Id="rId6" Type="http://schemas.openxmlformats.org/officeDocument/2006/relationships/slideLayout" Target="../slideLayouts/slideLayout161.xml"/><Relationship Id="rId11" Type="http://schemas.openxmlformats.org/officeDocument/2006/relationships/slideLayout" Target="../slideLayouts/slideLayout166.xml"/><Relationship Id="rId5" Type="http://schemas.openxmlformats.org/officeDocument/2006/relationships/slideLayout" Target="../slideLayouts/slideLayout160.xml"/><Relationship Id="rId10" Type="http://schemas.openxmlformats.org/officeDocument/2006/relationships/slideLayout" Target="../slideLayouts/slideLayout165.xml"/><Relationship Id="rId4" Type="http://schemas.openxmlformats.org/officeDocument/2006/relationships/slideLayout" Target="../slideLayouts/slideLayout159.xml"/><Relationship Id="rId9" Type="http://schemas.openxmlformats.org/officeDocument/2006/relationships/slideLayout" Target="../slideLayouts/slideLayout164.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4.xml"/><Relationship Id="rId13" Type="http://schemas.openxmlformats.org/officeDocument/2006/relationships/image" Target="../media/image1.png"/><Relationship Id="rId3" Type="http://schemas.openxmlformats.org/officeDocument/2006/relationships/slideLayout" Target="../slideLayouts/slideLayout169.xml"/><Relationship Id="rId7" Type="http://schemas.openxmlformats.org/officeDocument/2006/relationships/slideLayout" Target="../slideLayouts/slideLayout173.xml"/><Relationship Id="rId12" Type="http://schemas.openxmlformats.org/officeDocument/2006/relationships/theme" Target="../theme/theme16.xml"/><Relationship Id="rId2" Type="http://schemas.openxmlformats.org/officeDocument/2006/relationships/slideLayout" Target="../slideLayouts/slideLayout168.xml"/><Relationship Id="rId1" Type="http://schemas.openxmlformats.org/officeDocument/2006/relationships/slideLayout" Target="../slideLayouts/slideLayout167.xml"/><Relationship Id="rId6" Type="http://schemas.openxmlformats.org/officeDocument/2006/relationships/slideLayout" Target="../slideLayouts/slideLayout172.xml"/><Relationship Id="rId11" Type="http://schemas.openxmlformats.org/officeDocument/2006/relationships/slideLayout" Target="../slideLayouts/slideLayout177.xml"/><Relationship Id="rId5" Type="http://schemas.openxmlformats.org/officeDocument/2006/relationships/slideLayout" Target="../slideLayouts/slideLayout171.xml"/><Relationship Id="rId10" Type="http://schemas.openxmlformats.org/officeDocument/2006/relationships/slideLayout" Target="../slideLayouts/slideLayout176.xml"/><Relationship Id="rId4" Type="http://schemas.openxmlformats.org/officeDocument/2006/relationships/slideLayout" Target="../slideLayouts/slideLayout170.xml"/><Relationship Id="rId9" Type="http://schemas.openxmlformats.org/officeDocument/2006/relationships/slideLayout" Target="../slideLayouts/slideLayout175.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5.xml"/><Relationship Id="rId13" Type="http://schemas.openxmlformats.org/officeDocument/2006/relationships/image" Target="../media/image1.png"/><Relationship Id="rId3" Type="http://schemas.openxmlformats.org/officeDocument/2006/relationships/slideLayout" Target="../slideLayouts/slideLayout180.xml"/><Relationship Id="rId7" Type="http://schemas.openxmlformats.org/officeDocument/2006/relationships/slideLayout" Target="../slideLayouts/slideLayout184.xml"/><Relationship Id="rId12" Type="http://schemas.openxmlformats.org/officeDocument/2006/relationships/theme" Target="../theme/theme17.xml"/><Relationship Id="rId2" Type="http://schemas.openxmlformats.org/officeDocument/2006/relationships/slideLayout" Target="../slideLayouts/slideLayout179.xml"/><Relationship Id="rId1" Type="http://schemas.openxmlformats.org/officeDocument/2006/relationships/slideLayout" Target="../slideLayouts/slideLayout178.xml"/><Relationship Id="rId6" Type="http://schemas.openxmlformats.org/officeDocument/2006/relationships/slideLayout" Target="../slideLayouts/slideLayout183.xml"/><Relationship Id="rId11" Type="http://schemas.openxmlformats.org/officeDocument/2006/relationships/slideLayout" Target="../slideLayouts/slideLayout188.xml"/><Relationship Id="rId5" Type="http://schemas.openxmlformats.org/officeDocument/2006/relationships/slideLayout" Target="../slideLayouts/slideLayout182.xml"/><Relationship Id="rId10" Type="http://schemas.openxmlformats.org/officeDocument/2006/relationships/slideLayout" Target="../slideLayouts/slideLayout187.xml"/><Relationship Id="rId4" Type="http://schemas.openxmlformats.org/officeDocument/2006/relationships/slideLayout" Target="../slideLayouts/slideLayout181.xml"/><Relationship Id="rId9" Type="http://schemas.openxmlformats.org/officeDocument/2006/relationships/slideLayout" Target="../slideLayouts/slideLayout18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1.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1.pn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image" Target="../media/image1.png"/><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image" Target="../media/image1.png"/><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image" Target="../media/image1.png"/><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theme" Target="../theme/theme9.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80905" name="Rectangle 9"/>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3280942" name="AutoShape 46"/>
          <p:cNvSpPr>
            <a:spLocks noChangeArrowheads="1"/>
          </p:cNvSpPr>
          <p:nvPr userDrawn="1"/>
        </p:nvSpPr>
        <p:spPr bwMode="auto">
          <a:xfrm>
            <a:off x="161925" y="925513"/>
            <a:ext cx="8886825" cy="5210175"/>
          </a:xfrm>
          <a:prstGeom prst="roundRect">
            <a:avLst>
              <a:gd name="adj" fmla="val 1949"/>
            </a:avLst>
          </a:prstGeom>
          <a:solidFill>
            <a:srgbClr val="C0C0C0"/>
          </a:solidFill>
          <a:ln w="9525">
            <a:noFill/>
            <a:round/>
            <a:headEnd/>
            <a:tailEnd/>
          </a:ln>
          <a:effectLst/>
        </p:spPr>
        <p:txBody>
          <a:bodyPr wrap="none" anchor="ctr"/>
          <a:lstStyle/>
          <a:p>
            <a:pPr>
              <a:defRPr/>
            </a:pPr>
            <a:endParaRPr lang="en-US"/>
          </a:p>
        </p:txBody>
      </p:sp>
      <p:sp>
        <p:nvSpPr>
          <p:cNvPr id="3280913" name="AutoShape 17"/>
          <p:cNvSpPr>
            <a:spLocks noChangeArrowheads="1"/>
          </p:cNvSpPr>
          <p:nvPr userDrawn="1"/>
        </p:nvSpPr>
        <p:spPr bwMode="auto">
          <a:xfrm>
            <a:off x="128588" y="885825"/>
            <a:ext cx="8886825" cy="5210175"/>
          </a:xfrm>
          <a:prstGeom prst="roundRect">
            <a:avLst>
              <a:gd name="adj" fmla="val 1949"/>
            </a:avLst>
          </a:prstGeom>
          <a:solidFill>
            <a:schemeClr val="bg1"/>
          </a:solidFill>
          <a:ln w="9525">
            <a:noFill/>
            <a:round/>
            <a:headEnd/>
            <a:tailEnd/>
          </a:ln>
          <a:effectLst/>
        </p:spPr>
        <p:txBody>
          <a:bodyPr wrap="none" anchor="ctr"/>
          <a:lstStyle/>
          <a:p>
            <a:pPr>
              <a:defRPr/>
            </a:pPr>
            <a:endParaRPr lang="en-US"/>
          </a:p>
        </p:txBody>
      </p:sp>
      <p:sp>
        <p:nvSpPr>
          <p:cNvPr id="1029" name="Rectangle 2"/>
          <p:cNvSpPr>
            <a:spLocks noGrp="1" noChangeArrowheads="1"/>
          </p:cNvSpPr>
          <p:nvPr>
            <p:ph type="title"/>
          </p:nvPr>
        </p:nvSpPr>
        <p:spPr bwMode="auto">
          <a:xfrm>
            <a:off x="279400" y="177800"/>
            <a:ext cx="7259638"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279400" y="1044575"/>
            <a:ext cx="8561388" cy="4881563"/>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dirty="0" smtClean="0"/>
              <a:t>First level subhead here</a:t>
            </a:r>
          </a:p>
          <a:p>
            <a:pPr lvl="1"/>
            <a:r>
              <a:rPr lang="en-US" dirty="0" smtClean="0"/>
              <a:t>Second level content</a:t>
            </a:r>
          </a:p>
          <a:p>
            <a:pPr lvl="2"/>
            <a:r>
              <a:rPr lang="en-US" dirty="0" smtClean="0"/>
              <a:t>Third level content</a:t>
            </a:r>
          </a:p>
          <a:p>
            <a:pPr lvl="3"/>
            <a:r>
              <a:rPr lang="en-US" dirty="0" smtClean="0"/>
              <a:t> </a:t>
            </a:r>
          </a:p>
          <a:p>
            <a:pPr lvl="0"/>
            <a:r>
              <a:rPr lang="en-US" dirty="0" smtClean="0"/>
              <a:t>First level subhead here</a:t>
            </a:r>
          </a:p>
          <a:p>
            <a:pPr lvl="1"/>
            <a:r>
              <a:rPr lang="en-US" dirty="0" smtClean="0"/>
              <a:t>Second level content</a:t>
            </a:r>
          </a:p>
          <a:p>
            <a:pPr lvl="2"/>
            <a:r>
              <a:rPr lang="en-US" dirty="0" smtClean="0"/>
              <a:t>Third level content</a:t>
            </a:r>
          </a:p>
          <a:p>
            <a:pPr lvl="3"/>
            <a:r>
              <a:rPr lang="en-US" dirty="0" smtClean="0"/>
              <a:t> </a:t>
            </a:r>
          </a:p>
        </p:txBody>
      </p:sp>
      <p:sp>
        <p:nvSpPr>
          <p:cNvPr id="3280907" name="Rectangle 11"/>
          <p:cNvSpPr>
            <a:spLocks noChangeArrowheads="1"/>
          </p:cNvSpPr>
          <p:nvPr userDrawn="1"/>
        </p:nvSpPr>
        <p:spPr bwMode="auto">
          <a:xfrm>
            <a:off x="371475" y="6688366"/>
            <a:ext cx="150522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280911" name="Rectangle 15"/>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599B9C93-D65D-4817-B2DF-9FA76DE1A628}" type="slidenum">
              <a:rPr lang="en-US"/>
              <a:pPr>
                <a:defRPr/>
              </a:pPr>
              <a:t>‹#›</a:t>
            </a:fld>
            <a:endParaRPr lang="en-US"/>
          </a:p>
        </p:txBody>
      </p:sp>
      <p:pic>
        <p:nvPicPr>
          <p:cNvPr id="11" name="Picture 10" descr="RakshakLogo_300_dpi.png"/>
          <p:cNvPicPr>
            <a:picLocks noChangeAspect="1"/>
          </p:cNvPicPr>
          <p:nvPr userDrawn="1"/>
        </p:nvPicPr>
        <p:blipFill>
          <a:blip r:embed="rId14" cstate="print"/>
          <a:stretch>
            <a:fillRect/>
          </a:stretch>
        </p:blipFill>
        <p:spPr>
          <a:xfrm>
            <a:off x="7784313"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40" r:id="rId1"/>
    <p:sldLayoutId id="2147485569" r:id="rId2"/>
    <p:sldLayoutId id="2147485570" r:id="rId3"/>
    <p:sldLayoutId id="2147485571" r:id="rId4"/>
    <p:sldLayoutId id="2147485572" r:id="rId5"/>
    <p:sldLayoutId id="2147485573" r:id="rId6"/>
    <p:sldLayoutId id="2147485574" r:id="rId7"/>
    <p:sldLayoutId id="2147485575" r:id="rId8"/>
    <p:sldLayoutId id="2147485576" r:id="rId9"/>
    <p:sldLayoutId id="2147485577" r:id="rId10"/>
    <p:sldLayoutId id="2147485578" r:id="rId11"/>
    <p:sldLayoutId id="2147485579" r:id="rId12"/>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685378"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10243" name="Group 41"/>
          <p:cNvGrpSpPr>
            <a:grpSpLocks/>
          </p:cNvGrpSpPr>
          <p:nvPr userDrawn="1"/>
        </p:nvGrpSpPr>
        <p:grpSpPr bwMode="auto">
          <a:xfrm>
            <a:off x="163513" y="922338"/>
            <a:ext cx="8886825" cy="5210175"/>
            <a:chOff x="177" y="654"/>
            <a:chExt cx="5598" cy="3282"/>
          </a:xfrm>
        </p:grpSpPr>
        <p:sp>
          <p:nvSpPr>
            <p:cNvPr id="3685414" name="AutoShape 38"/>
            <p:cNvSpPr>
              <a:spLocks noChangeArrowheads="1"/>
            </p:cNvSpPr>
            <p:nvPr userDrawn="1"/>
          </p:nvSpPr>
          <p:spPr bwMode="auto">
            <a:xfrm>
              <a:off x="177" y="654"/>
              <a:ext cx="1811"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3685415" name="AutoShape 39"/>
            <p:cNvSpPr>
              <a:spLocks noChangeArrowheads="1"/>
            </p:cNvSpPr>
            <p:nvPr userDrawn="1"/>
          </p:nvSpPr>
          <p:spPr bwMode="auto">
            <a:xfrm>
              <a:off x="2070" y="654"/>
              <a:ext cx="1811"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3685416" name="AutoShape 40"/>
            <p:cNvSpPr>
              <a:spLocks noChangeArrowheads="1"/>
            </p:cNvSpPr>
            <p:nvPr userDrawn="1"/>
          </p:nvSpPr>
          <p:spPr bwMode="auto">
            <a:xfrm>
              <a:off x="3964" y="654"/>
              <a:ext cx="1811"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grpSp>
      <p:sp>
        <p:nvSpPr>
          <p:cNvPr id="3685398" name="AutoShape 22"/>
          <p:cNvSpPr>
            <a:spLocks noChangeArrowheads="1"/>
          </p:cNvSpPr>
          <p:nvPr userDrawn="1"/>
        </p:nvSpPr>
        <p:spPr bwMode="auto">
          <a:xfrm>
            <a:off x="128588" y="885825"/>
            <a:ext cx="2874962" cy="5210175"/>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sp>
        <p:nvSpPr>
          <p:cNvPr id="10245" name="Rectangle 5"/>
          <p:cNvSpPr>
            <a:spLocks noGrp="1" noChangeArrowheads="1"/>
          </p:cNvSpPr>
          <p:nvPr>
            <p:ph type="title"/>
          </p:nvPr>
        </p:nvSpPr>
        <p:spPr bwMode="auto">
          <a:xfrm>
            <a:off x="282575" y="177800"/>
            <a:ext cx="7377113"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10246" name="Rectangle 6"/>
          <p:cNvSpPr>
            <a:spLocks noGrp="1" noChangeArrowheads="1"/>
          </p:cNvSpPr>
          <p:nvPr>
            <p:ph type="body" idx="1"/>
          </p:nvPr>
        </p:nvSpPr>
        <p:spPr bwMode="auto">
          <a:xfrm>
            <a:off x="279400" y="1044575"/>
            <a:ext cx="2554288" cy="4881563"/>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smtClean="0"/>
              <a:t>First level subhead here</a:t>
            </a:r>
          </a:p>
          <a:p>
            <a:pPr lvl="1"/>
            <a:r>
              <a:rPr lang="en-US" smtClean="0"/>
              <a:t>Second level content</a:t>
            </a:r>
          </a:p>
          <a:p>
            <a:pPr lvl="2"/>
            <a:r>
              <a:rPr lang="en-US" smtClean="0"/>
              <a:t>Third level content</a:t>
            </a:r>
          </a:p>
          <a:p>
            <a:pPr lvl="3"/>
            <a:r>
              <a:rPr lang="en-US" smtClean="0"/>
              <a:t> </a:t>
            </a:r>
          </a:p>
          <a:p>
            <a:pPr lvl="0"/>
            <a:r>
              <a:rPr lang="en-US" smtClean="0"/>
              <a:t>First level subhead here</a:t>
            </a:r>
          </a:p>
          <a:p>
            <a:pPr lvl="1"/>
            <a:r>
              <a:rPr lang="en-US" smtClean="0"/>
              <a:t>Second level content</a:t>
            </a:r>
          </a:p>
          <a:p>
            <a:pPr lvl="2"/>
            <a:r>
              <a:rPr lang="en-US" smtClean="0"/>
              <a:t>Third level content</a:t>
            </a:r>
          </a:p>
          <a:p>
            <a:pPr lvl="3"/>
            <a:r>
              <a:rPr lang="en-US" smtClean="0"/>
              <a:t> </a:t>
            </a:r>
          </a:p>
        </p:txBody>
      </p:sp>
      <p:sp>
        <p:nvSpPr>
          <p:cNvPr id="3685384" name="Rectangle 8"/>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1237F3D3-61A1-4B7D-A4B1-087BBA377536}" type="slidenum">
              <a:rPr lang="en-US"/>
              <a:pPr>
                <a:defRPr/>
              </a:pPr>
              <a:t>‹#›</a:t>
            </a:fld>
            <a:endParaRPr lang="en-US"/>
          </a:p>
        </p:txBody>
      </p:sp>
      <p:sp>
        <p:nvSpPr>
          <p:cNvPr id="3685410" name="Rectangle 34"/>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85412" name="AutoShape 36"/>
          <p:cNvSpPr>
            <a:spLocks noChangeArrowheads="1"/>
          </p:cNvSpPr>
          <p:nvPr userDrawn="1"/>
        </p:nvSpPr>
        <p:spPr bwMode="auto">
          <a:xfrm>
            <a:off x="3133725" y="885825"/>
            <a:ext cx="2874963" cy="5210175"/>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sp>
        <p:nvSpPr>
          <p:cNvPr id="3685413" name="AutoShape 37"/>
          <p:cNvSpPr>
            <a:spLocks noChangeArrowheads="1"/>
          </p:cNvSpPr>
          <p:nvPr userDrawn="1"/>
        </p:nvSpPr>
        <p:spPr bwMode="auto">
          <a:xfrm>
            <a:off x="6140450" y="885825"/>
            <a:ext cx="2874963" cy="5210175"/>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pic>
        <p:nvPicPr>
          <p:cNvPr id="15" name="Picture 14" descr="RakshakLogo_300_dpi.png"/>
          <p:cNvPicPr>
            <a:picLocks noChangeAspect="1"/>
          </p:cNvPicPr>
          <p:nvPr userDrawn="1"/>
        </p:nvPicPr>
        <p:blipFill>
          <a:blip r:embed="rId13" cstate="print"/>
          <a:stretch>
            <a:fillRect/>
          </a:stretch>
        </p:blipFill>
        <p:spPr>
          <a:xfrm>
            <a:off x="7787488"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49" r:id="rId1"/>
    <p:sldLayoutId id="2147485660" r:id="rId2"/>
    <p:sldLayoutId id="2147485661" r:id="rId3"/>
    <p:sldLayoutId id="2147485662" r:id="rId4"/>
    <p:sldLayoutId id="2147485663" r:id="rId5"/>
    <p:sldLayoutId id="2147485664" r:id="rId6"/>
    <p:sldLayoutId id="2147485665" r:id="rId7"/>
    <p:sldLayoutId id="2147485666" r:id="rId8"/>
    <p:sldLayoutId id="2147485667" r:id="rId9"/>
    <p:sldLayoutId id="2147485668" r:id="rId10"/>
    <p:sldLayoutId id="214748566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513794"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11267" name="Group 35"/>
          <p:cNvGrpSpPr>
            <a:grpSpLocks/>
          </p:cNvGrpSpPr>
          <p:nvPr userDrawn="1"/>
        </p:nvGrpSpPr>
        <p:grpSpPr bwMode="auto">
          <a:xfrm>
            <a:off x="114300" y="885825"/>
            <a:ext cx="2200275" cy="5246688"/>
            <a:chOff x="81" y="558"/>
            <a:chExt cx="1283" cy="3305"/>
          </a:xfrm>
        </p:grpSpPr>
        <p:sp>
          <p:nvSpPr>
            <p:cNvPr id="4513796" name="AutoShape 4"/>
            <p:cNvSpPr>
              <a:spLocks noChangeArrowheads="1"/>
            </p:cNvSpPr>
            <p:nvPr userDrawn="1"/>
          </p:nvSpPr>
          <p:spPr bwMode="auto">
            <a:xfrm>
              <a:off x="96"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513799" name="AutoShape 7"/>
            <p:cNvSpPr>
              <a:spLocks noChangeArrowheads="1"/>
            </p:cNvSpPr>
            <p:nvPr userDrawn="1"/>
          </p:nvSpPr>
          <p:spPr bwMode="auto">
            <a:xfrm>
              <a:off x="81"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grpSp>
        <p:nvGrpSpPr>
          <p:cNvPr id="11268" name="Group 36"/>
          <p:cNvGrpSpPr>
            <a:grpSpLocks/>
          </p:cNvGrpSpPr>
          <p:nvPr userDrawn="1"/>
        </p:nvGrpSpPr>
        <p:grpSpPr bwMode="auto">
          <a:xfrm>
            <a:off x="2349500" y="885825"/>
            <a:ext cx="2201863" cy="5246688"/>
            <a:chOff x="1406" y="558"/>
            <a:chExt cx="1284" cy="3305"/>
          </a:xfrm>
        </p:grpSpPr>
        <p:sp>
          <p:nvSpPr>
            <p:cNvPr id="4513797" name="AutoShape 5"/>
            <p:cNvSpPr>
              <a:spLocks noChangeArrowheads="1"/>
            </p:cNvSpPr>
            <p:nvPr userDrawn="1"/>
          </p:nvSpPr>
          <p:spPr bwMode="auto">
            <a:xfrm>
              <a:off x="1422"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513815" name="AutoShape 23"/>
            <p:cNvSpPr>
              <a:spLocks noChangeArrowheads="1"/>
            </p:cNvSpPr>
            <p:nvPr userDrawn="1"/>
          </p:nvSpPr>
          <p:spPr bwMode="auto">
            <a:xfrm>
              <a:off x="1406"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grpSp>
        <p:nvGrpSpPr>
          <p:cNvPr id="11269" name="Group 37"/>
          <p:cNvGrpSpPr>
            <a:grpSpLocks/>
          </p:cNvGrpSpPr>
          <p:nvPr userDrawn="1"/>
        </p:nvGrpSpPr>
        <p:grpSpPr bwMode="auto">
          <a:xfrm>
            <a:off x="4587875" y="885825"/>
            <a:ext cx="2200275" cy="5246688"/>
            <a:chOff x="2733" y="558"/>
            <a:chExt cx="1283" cy="3305"/>
          </a:xfrm>
        </p:grpSpPr>
        <p:sp>
          <p:nvSpPr>
            <p:cNvPr id="4513798" name="AutoShape 6"/>
            <p:cNvSpPr>
              <a:spLocks noChangeArrowheads="1"/>
            </p:cNvSpPr>
            <p:nvPr userDrawn="1"/>
          </p:nvSpPr>
          <p:spPr bwMode="auto">
            <a:xfrm>
              <a:off x="2748"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513816" name="AutoShape 24"/>
            <p:cNvSpPr>
              <a:spLocks noChangeArrowheads="1"/>
            </p:cNvSpPr>
            <p:nvPr userDrawn="1"/>
          </p:nvSpPr>
          <p:spPr bwMode="auto">
            <a:xfrm>
              <a:off x="2733"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grpSp>
        <p:nvGrpSpPr>
          <p:cNvPr id="11270" name="Group 38"/>
          <p:cNvGrpSpPr>
            <a:grpSpLocks/>
          </p:cNvGrpSpPr>
          <p:nvPr userDrawn="1"/>
        </p:nvGrpSpPr>
        <p:grpSpPr bwMode="auto">
          <a:xfrm>
            <a:off x="6824663" y="885825"/>
            <a:ext cx="2200275" cy="5246688"/>
            <a:chOff x="4052" y="558"/>
            <a:chExt cx="1283" cy="3305"/>
          </a:xfrm>
        </p:grpSpPr>
        <p:sp>
          <p:nvSpPr>
            <p:cNvPr id="4513820" name="AutoShape 28"/>
            <p:cNvSpPr>
              <a:spLocks noChangeArrowheads="1"/>
            </p:cNvSpPr>
            <p:nvPr userDrawn="1"/>
          </p:nvSpPr>
          <p:spPr bwMode="auto">
            <a:xfrm>
              <a:off x="4067"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513823" name="AutoShape 31"/>
            <p:cNvSpPr>
              <a:spLocks noChangeArrowheads="1"/>
            </p:cNvSpPr>
            <p:nvPr userDrawn="1"/>
          </p:nvSpPr>
          <p:spPr bwMode="auto">
            <a:xfrm>
              <a:off x="4052"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sp>
        <p:nvSpPr>
          <p:cNvPr id="11271" name="Rectangle 8"/>
          <p:cNvSpPr>
            <a:spLocks noGrp="1" noChangeArrowheads="1"/>
          </p:cNvSpPr>
          <p:nvPr>
            <p:ph type="title"/>
          </p:nvPr>
        </p:nvSpPr>
        <p:spPr bwMode="auto">
          <a:xfrm>
            <a:off x="282575" y="177800"/>
            <a:ext cx="7340600"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11272" name="Rectangle 9"/>
          <p:cNvSpPr>
            <a:spLocks noGrp="1" noChangeArrowheads="1"/>
          </p:cNvSpPr>
          <p:nvPr>
            <p:ph type="body" idx="1"/>
          </p:nvPr>
        </p:nvSpPr>
        <p:spPr bwMode="auto">
          <a:xfrm>
            <a:off x="279400" y="1044575"/>
            <a:ext cx="8656638" cy="4881563"/>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smtClean="0"/>
              <a:t>First level subhead here</a:t>
            </a:r>
          </a:p>
          <a:p>
            <a:pPr lvl="1"/>
            <a:r>
              <a:rPr lang="en-US" smtClean="0"/>
              <a:t>Second level content</a:t>
            </a:r>
          </a:p>
          <a:p>
            <a:pPr lvl="2"/>
            <a:r>
              <a:rPr lang="en-US" smtClean="0"/>
              <a:t>Third level content</a:t>
            </a:r>
          </a:p>
          <a:p>
            <a:pPr lvl="3"/>
            <a:r>
              <a:rPr lang="en-US" smtClean="0"/>
              <a:t> </a:t>
            </a:r>
          </a:p>
          <a:p>
            <a:pPr lvl="0"/>
            <a:r>
              <a:rPr lang="en-US" smtClean="0"/>
              <a:t>First level subhead here</a:t>
            </a:r>
          </a:p>
          <a:p>
            <a:pPr lvl="1"/>
            <a:r>
              <a:rPr lang="en-US" smtClean="0"/>
              <a:t>Second level content</a:t>
            </a:r>
          </a:p>
          <a:p>
            <a:pPr lvl="2"/>
            <a:r>
              <a:rPr lang="en-US" smtClean="0"/>
              <a:t>Third level content</a:t>
            </a:r>
          </a:p>
          <a:p>
            <a:pPr lvl="3"/>
            <a:r>
              <a:rPr lang="en-US" smtClean="0"/>
              <a:t> </a:t>
            </a:r>
          </a:p>
        </p:txBody>
      </p:sp>
      <p:sp>
        <p:nvSpPr>
          <p:cNvPr id="4513802" name="Rectangle 10"/>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C11869DA-31B9-4942-94EA-70E180428568}" type="slidenum">
              <a:rPr lang="en-US"/>
              <a:pPr>
                <a:defRPr/>
              </a:pPr>
              <a:t>‹#›</a:t>
            </a:fld>
            <a:endParaRPr lang="en-US"/>
          </a:p>
        </p:txBody>
      </p:sp>
      <p:sp>
        <p:nvSpPr>
          <p:cNvPr id="4513814" name="Rectangle 22"/>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pic>
        <p:nvPicPr>
          <p:cNvPr id="20" name="Picture 19" descr="RakshakLogo_300_dpi.png"/>
          <p:cNvPicPr>
            <a:picLocks noChangeAspect="1"/>
          </p:cNvPicPr>
          <p:nvPr userDrawn="1"/>
        </p:nvPicPr>
        <p:blipFill>
          <a:blip r:embed="rId13" cstate="print"/>
          <a:stretch>
            <a:fillRect/>
          </a:stretch>
        </p:blipFill>
        <p:spPr>
          <a:xfrm>
            <a:off x="7768114"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50" r:id="rId1"/>
    <p:sldLayoutId id="2147485670" r:id="rId2"/>
    <p:sldLayoutId id="2147485671" r:id="rId3"/>
    <p:sldLayoutId id="2147485672" r:id="rId4"/>
    <p:sldLayoutId id="2147485673" r:id="rId5"/>
    <p:sldLayoutId id="2147485674" r:id="rId6"/>
    <p:sldLayoutId id="2147485675" r:id="rId7"/>
    <p:sldLayoutId id="2147485676" r:id="rId8"/>
    <p:sldLayoutId id="2147485677" r:id="rId9"/>
    <p:sldLayoutId id="2147485678" r:id="rId10"/>
    <p:sldLayoutId id="214748567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519938"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12291" name="Group 3"/>
          <p:cNvGrpSpPr>
            <a:grpSpLocks/>
          </p:cNvGrpSpPr>
          <p:nvPr userDrawn="1"/>
        </p:nvGrpSpPr>
        <p:grpSpPr bwMode="auto">
          <a:xfrm>
            <a:off x="114300" y="1354138"/>
            <a:ext cx="2200275" cy="4778375"/>
            <a:chOff x="81" y="558"/>
            <a:chExt cx="1283" cy="3305"/>
          </a:xfrm>
        </p:grpSpPr>
        <p:sp>
          <p:nvSpPr>
            <p:cNvPr id="4519940" name="AutoShape 4"/>
            <p:cNvSpPr>
              <a:spLocks noChangeArrowheads="1"/>
            </p:cNvSpPr>
            <p:nvPr userDrawn="1"/>
          </p:nvSpPr>
          <p:spPr bwMode="auto">
            <a:xfrm>
              <a:off x="96"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519941" name="AutoShape 5"/>
            <p:cNvSpPr>
              <a:spLocks noChangeArrowheads="1"/>
            </p:cNvSpPr>
            <p:nvPr userDrawn="1"/>
          </p:nvSpPr>
          <p:spPr bwMode="auto">
            <a:xfrm>
              <a:off x="81"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grpSp>
        <p:nvGrpSpPr>
          <p:cNvPr id="12292" name="Group 6"/>
          <p:cNvGrpSpPr>
            <a:grpSpLocks/>
          </p:cNvGrpSpPr>
          <p:nvPr userDrawn="1"/>
        </p:nvGrpSpPr>
        <p:grpSpPr bwMode="auto">
          <a:xfrm>
            <a:off x="2349500" y="1354138"/>
            <a:ext cx="2201863" cy="4778375"/>
            <a:chOff x="1406" y="558"/>
            <a:chExt cx="1284" cy="3305"/>
          </a:xfrm>
        </p:grpSpPr>
        <p:sp>
          <p:nvSpPr>
            <p:cNvPr id="4519943" name="AutoShape 7"/>
            <p:cNvSpPr>
              <a:spLocks noChangeArrowheads="1"/>
            </p:cNvSpPr>
            <p:nvPr userDrawn="1"/>
          </p:nvSpPr>
          <p:spPr bwMode="auto">
            <a:xfrm>
              <a:off x="1422"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519944" name="AutoShape 8"/>
            <p:cNvSpPr>
              <a:spLocks noChangeArrowheads="1"/>
            </p:cNvSpPr>
            <p:nvPr userDrawn="1"/>
          </p:nvSpPr>
          <p:spPr bwMode="auto">
            <a:xfrm>
              <a:off x="1406"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grpSp>
        <p:nvGrpSpPr>
          <p:cNvPr id="12293" name="Group 9"/>
          <p:cNvGrpSpPr>
            <a:grpSpLocks/>
          </p:cNvGrpSpPr>
          <p:nvPr userDrawn="1"/>
        </p:nvGrpSpPr>
        <p:grpSpPr bwMode="auto">
          <a:xfrm>
            <a:off x="4587875" y="1354138"/>
            <a:ext cx="2200275" cy="4778375"/>
            <a:chOff x="2733" y="558"/>
            <a:chExt cx="1283" cy="3305"/>
          </a:xfrm>
        </p:grpSpPr>
        <p:sp>
          <p:nvSpPr>
            <p:cNvPr id="4519946" name="AutoShape 10"/>
            <p:cNvSpPr>
              <a:spLocks noChangeArrowheads="1"/>
            </p:cNvSpPr>
            <p:nvPr userDrawn="1"/>
          </p:nvSpPr>
          <p:spPr bwMode="auto">
            <a:xfrm>
              <a:off x="2748"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519947" name="AutoShape 11"/>
            <p:cNvSpPr>
              <a:spLocks noChangeArrowheads="1"/>
            </p:cNvSpPr>
            <p:nvPr userDrawn="1"/>
          </p:nvSpPr>
          <p:spPr bwMode="auto">
            <a:xfrm>
              <a:off x="2733"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grpSp>
        <p:nvGrpSpPr>
          <p:cNvPr id="12294" name="Group 12"/>
          <p:cNvGrpSpPr>
            <a:grpSpLocks/>
          </p:cNvGrpSpPr>
          <p:nvPr userDrawn="1"/>
        </p:nvGrpSpPr>
        <p:grpSpPr bwMode="auto">
          <a:xfrm>
            <a:off x="6824663" y="1354138"/>
            <a:ext cx="2200275" cy="4778375"/>
            <a:chOff x="4052" y="558"/>
            <a:chExt cx="1283" cy="3305"/>
          </a:xfrm>
        </p:grpSpPr>
        <p:sp>
          <p:nvSpPr>
            <p:cNvPr id="4519949" name="AutoShape 13"/>
            <p:cNvSpPr>
              <a:spLocks noChangeArrowheads="1"/>
            </p:cNvSpPr>
            <p:nvPr userDrawn="1"/>
          </p:nvSpPr>
          <p:spPr bwMode="auto">
            <a:xfrm>
              <a:off x="4067"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519950" name="AutoShape 14"/>
            <p:cNvSpPr>
              <a:spLocks noChangeArrowheads="1"/>
            </p:cNvSpPr>
            <p:nvPr userDrawn="1"/>
          </p:nvSpPr>
          <p:spPr bwMode="auto">
            <a:xfrm>
              <a:off x="4052"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sp>
        <p:nvSpPr>
          <p:cNvPr id="12295" name="Rectangle 15"/>
          <p:cNvSpPr>
            <a:spLocks noGrp="1" noChangeArrowheads="1"/>
          </p:cNvSpPr>
          <p:nvPr>
            <p:ph type="title"/>
          </p:nvPr>
        </p:nvSpPr>
        <p:spPr bwMode="auto">
          <a:xfrm>
            <a:off x="282575" y="177800"/>
            <a:ext cx="7312025"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12296" name="Rectangle 16"/>
          <p:cNvSpPr>
            <a:spLocks noGrp="1" noChangeArrowheads="1"/>
          </p:cNvSpPr>
          <p:nvPr>
            <p:ph type="body" idx="1"/>
          </p:nvPr>
        </p:nvSpPr>
        <p:spPr bwMode="auto">
          <a:xfrm>
            <a:off x="279400" y="1387475"/>
            <a:ext cx="8656638" cy="4538663"/>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dirty="0" smtClean="0"/>
              <a:t>First level subhead here</a:t>
            </a:r>
          </a:p>
          <a:p>
            <a:pPr lvl="1"/>
            <a:r>
              <a:rPr lang="en-US" dirty="0" smtClean="0"/>
              <a:t>Second level content</a:t>
            </a:r>
          </a:p>
          <a:p>
            <a:pPr lvl="2"/>
            <a:r>
              <a:rPr lang="en-US" dirty="0" smtClean="0"/>
              <a:t>Third level content</a:t>
            </a:r>
          </a:p>
          <a:p>
            <a:pPr lvl="3"/>
            <a:r>
              <a:rPr lang="en-US" dirty="0" smtClean="0"/>
              <a:t> </a:t>
            </a:r>
          </a:p>
          <a:p>
            <a:pPr lvl="0"/>
            <a:r>
              <a:rPr lang="en-US" dirty="0" smtClean="0"/>
              <a:t>First level subhead here</a:t>
            </a:r>
          </a:p>
          <a:p>
            <a:pPr lvl="1"/>
            <a:r>
              <a:rPr lang="en-US" dirty="0" smtClean="0"/>
              <a:t>Second level content</a:t>
            </a:r>
          </a:p>
          <a:p>
            <a:pPr lvl="2"/>
            <a:r>
              <a:rPr lang="en-US" dirty="0" smtClean="0"/>
              <a:t>Third level content</a:t>
            </a:r>
          </a:p>
          <a:p>
            <a:pPr lvl="3"/>
            <a:r>
              <a:rPr lang="en-US" dirty="0" smtClean="0"/>
              <a:t> </a:t>
            </a:r>
          </a:p>
        </p:txBody>
      </p:sp>
      <p:sp>
        <p:nvSpPr>
          <p:cNvPr id="4519953" name="Rectangle 17"/>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81F85084-4F03-47BC-94DD-6F272939B3F3}" type="slidenum">
              <a:rPr lang="en-US"/>
              <a:pPr>
                <a:defRPr/>
              </a:pPr>
              <a:t>‹#›</a:t>
            </a:fld>
            <a:endParaRPr lang="en-US"/>
          </a:p>
        </p:txBody>
      </p:sp>
      <p:sp>
        <p:nvSpPr>
          <p:cNvPr id="4519965" name="Rectangle 29"/>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smtClean="0">
                <a:solidFill>
                  <a:schemeClr val="tx1"/>
                </a:solidFill>
                <a:latin typeface="AdobeCorpID MyriadRgScn" pitchFamily="34" charset="0"/>
              </a:rPr>
              <a:t>Rakshak</a:t>
            </a:r>
            <a:r>
              <a:rPr lang="en-US" sz="700" dirty="0" smtClean="0">
                <a:solidFill>
                  <a:schemeClr val="tx1"/>
                </a:solidFill>
                <a:latin typeface="AdobeCorpID MyriadRgScn" pitchFamily="34" charset="0"/>
              </a:rPr>
              <a:t> </a:t>
            </a:r>
            <a:r>
              <a:rPr lang="en-US" sz="700" dirty="0">
                <a:solidFill>
                  <a:schemeClr val="tx1"/>
                </a:solidFill>
                <a:latin typeface="AdobeCorpID MyriadRgScn" pitchFamily="34" charset="0"/>
              </a:rPr>
              <a:t>Foundation.  All Rights Reserved.</a:t>
            </a:r>
          </a:p>
        </p:txBody>
      </p:sp>
      <p:pic>
        <p:nvPicPr>
          <p:cNvPr id="20" name="Picture 19" descr="RakshakLogo_300_dpi.png"/>
          <p:cNvPicPr>
            <a:picLocks noChangeAspect="1"/>
          </p:cNvPicPr>
          <p:nvPr userDrawn="1"/>
        </p:nvPicPr>
        <p:blipFill>
          <a:blip r:embed="rId13" cstate="print"/>
          <a:stretch>
            <a:fillRect/>
          </a:stretch>
        </p:blipFill>
        <p:spPr>
          <a:xfrm>
            <a:off x="7768114"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51" r:id="rId1"/>
    <p:sldLayoutId id="2147485680" r:id="rId2"/>
    <p:sldLayoutId id="2147485681" r:id="rId3"/>
    <p:sldLayoutId id="2147485682" r:id="rId4"/>
    <p:sldLayoutId id="2147485683" r:id="rId5"/>
    <p:sldLayoutId id="2147485684" r:id="rId6"/>
    <p:sldLayoutId id="2147485685" r:id="rId7"/>
    <p:sldLayoutId id="2147485686" r:id="rId8"/>
    <p:sldLayoutId id="2147485687" r:id="rId9"/>
    <p:sldLayoutId id="2147485688" r:id="rId10"/>
    <p:sldLayoutId id="214748568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687426"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13315" name="Group 40"/>
          <p:cNvGrpSpPr>
            <a:grpSpLocks/>
          </p:cNvGrpSpPr>
          <p:nvPr userDrawn="1"/>
        </p:nvGrpSpPr>
        <p:grpSpPr bwMode="auto">
          <a:xfrm>
            <a:off x="161925" y="1398588"/>
            <a:ext cx="8886825" cy="4737100"/>
            <a:chOff x="81" y="558"/>
            <a:chExt cx="5598" cy="2984"/>
          </a:xfrm>
        </p:grpSpPr>
        <p:sp>
          <p:nvSpPr>
            <p:cNvPr id="3687465" name="AutoShape 41"/>
            <p:cNvSpPr>
              <a:spLocks noChangeArrowheads="1"/>
            </p:cNvSpPr>
            <p:nvPr userDrawn="1"/>
          </p:nvSpPr>
          <p:spPr bwMode="auto">
            <a:xfrm>
              <a:off x="81" y="558"/>
              <a:ext cx="1811" cy="2984"/>
            </a:xfrm>
            <a:prstGeom prst="roundRect">
              <a:avLst>
                <a:gd name="adj" fmla="val 3532"/>
              </a:avLst>
            </a:prstGeom>
            <a:solidFill>
              <a:srgbClr val="C0C0C0"/>
            </a:solidFill>
            <a:ln w="9525" algn="ctr">
              <a:noFill/>
              <a:round/>
              <a:headEnd/>
              <a:tailEnd/>
            </a:ln>
            <a:effectLst/>
          </p:spPr>
          <p:txBody>
            <a:bodyPr wrap="none" anchor="ctr"/>
            <a:lstStyle/>
            <a:p>
              <a:pPr>
                <a:defRPr/>
              </a:pPr>
              <a:endParaRPr lang="en-US"/>
            </a:p>
          </p:txBody>
        </p:sp>
        <p:sp>
          <p:nvSpPr>
            <p:cNvPr id="3687466" name="AutoShape 42"/>
            <p:cNvSpPr>
              <a:spLocks noChangeArrowheads="1"/>
            </p:cNvSpPr>
            <p:nvPr userDrawn="1"/>
          </p:nvSpPr>
          <p:spPr bwMode="auto">
            <a:xfrm>
              <a:off x="1974" y="558"/>
              <a:ext cx="1811" cy="2984"/>
            </a:xfrm>
            <a:prstGeom prst="roundRect">
              <a:avLst>
                <a:gd name="adj" fmla="val 3532"/>
              </a:avLst>
            </a:prstGeom>
            <a:solidFill>
              <a:srgbClr val="C0C0C0"/>
            </a:solidFill>
            <a:ln w="9525" algn="ctr">
              <a:noFill/>
              <a:round/>
              <a:headEnd/>
              <a:tailEnd/>
            </a:ln>
            <a:effectLst/>
          </p:spPr>
          <p:txBody>
            <a:bodyPr wrap="none" anchor="ctr"/>
            <a:lstStyle/>
            <a:p>
              <a:pPr>
                <a:defRPr/>
              </a:pPr>
              <a:endParaRPr lang="en-US"/>
            </a:p>
          </p:txBody>
        </p:sp>
        <p:sp>
          <p:nvSpPr>
            <p:cNvPr id="3687467" name="AutoShape 43"/>
            <p:cNvSpPr>
              <a:spLocks noChangeArrowheads="1"/>
            </p:cNvSpPr>
            <p:nvPr userDrawn="1"/>
          </p:nvSpPr>
          <p:spPr bwMode="auto">
            <a:xfrm>
              <a:off x="3868" y="558"/>
              <a:ext cx="1811" cy="2984"/>
            </a:xfrm>
            <a:prstGeom prst="roundRect">
              <a:avLst>
                <a:gd name="adj" fmla="val 3532"/>
              </a:avLst>
            </a:prstGeom>
            <a:solidFill>
              <a:srgbClr val="C0C0C0"/>
            </a:solidFill>
            <a:ln w="9525" algn="ctr">
              <a:noFill/>
              <a:round/>
              <a:headEnd/>
              <a:tailEnd/>
            </a:ln>
            <a:effectLst/>
          </p:spPr>
          <p:txBody>
            <a:bodyPr wrap="none" anchor="ctr"/>
            <a:lstStyle/>
            <a:p>
              <a:pPr>
                <a:defRPr/>
              </a:pPr>
              <a:endParaRPr lang="en-US"/>
            </a:p>
          </p:txBody>
        </p:sp>
      </p:grpSp>
      <p:grpSp>
        <p:nvGrpSpPr>
          <p:cNvPr id="13316" name="Group 36"/>
          <p:cNvGrpSpPr>
            <a:grpSpLocks/>
          </p:cNvGrpSpPr>
          <p:nvPr userDrawn="1"/>
        </p:nvGrpSpPr>
        <p:grpSpPr bwMode="auto">
          <a:xfrm>
            <a:off x="128588" y="1358900"/>
            <a:ext cx="8886825" cy="4737100"/>
            <a:chOff x="81" y="558"/>
            <a:chExt cx="5598" cy="2984"/>
          </a:xfrm>
        </p:grpSpPr>
        <p:sp>
          <p:nvSpPr>
            <p:cNvPr id="3687428" name="AutoShape 4"/>
            <p:cNvSpPr>
              <a:spLocks noChangeArrowheads="1"/>
            </p:cNvSpPr>
            <p:nvPr userDrawn="1"/>
          </p:nvSpPr>
          <p:spPr bwMode="auto">
            <a:xfrm>
              <a:off x="81" y="558"/>
              <a:ext cx="1811" cy="2984"/>
            </a:xfrm>
            <a:prstGeom prst="roundRect">
              <a:avLst>
                <a:gd name="adj" fmla="val 3532"/>
              </a:avLst>
            </a:prstGeom>
            <a:solidFill>
              <a:schemeClr val="bg1"/>
            </a:solidFill>
            <a:ln w="9525" algn="ctr">
              <a:noFill/>
              <a:round/>
              <a:headEnd/>
              <a:tailEnd/>
            </a:ln>
            <a:effectLst/>
          </p:spPr>
          <p:txBody>
            <a:bodyPr wrap="none" anchor="ctr"/>
            <a:lstStyle/>
            <a:p>
              <a:pPr>
                <a:defRPr/>
              </a:pPr>
              <a:endParaRPr lang="en-US"/>
            </a:p>
          </p:txBody>
        </p:sp>
        <p:sp>
          <p:nvSpPr>
            <p:cNvPr id="3687458" name="AutoShape 34"/>
            <p:cNvSpPr>
              <a:spLocks noChangeArrowheads="1"/>
            </p:cNvSpPr>
            <p:nvPr userDrawn="1"/>
          </p:nvSpPr>
          <p:spPr bwMode="auto">
            <a:xfrm>
              <a:off x="1974" y="558"/>
              <a:ext cx="1811" cy="2984"/>
            </a:xfrm>
            <a:prstGeom prst="roundRect">
              <a:avLst>
                <a:gd name="adj" fmla="val 3532"/>
              </a:avLst>
            </a:prstGeom>
            <a:solidFill>
              <a:schemeClr val="bg1"/>
            </a:solidFill>
            <a:ln w="9525" algn="ctr">
              <a:noFill/>
              <a:round/>
              <a:headEnd/>
              <a:tailEnd/>
            </a:ln>
            <a:effectLst/>
          </p:spPr>
          <p:txBody>
            <a:bodyPr wrap="none" anchor="ctr"/>
            <a:lstStyle/>
            <a:p>
              <a:pPr>
                <a:defRPr/>
              </a:pPr>
              <a:endParaRPr lang="en-US"/>
            </a:p>
          </p:txBody>
        </p:sp>
        <p:sp>
          <p:nvSpPr>
            <p:cNvPr id="3687459" name="AutoShape 35"/>
            <p:cNvSpPr>
              <a:spLocks noChangeArrowheads="1"/>
            </p:cNvSpPr>
            <p:nvPr userDrawn="1"/>
          </p:nvSpPr>
          <p:spPr bwMode="auto">
            <a:xfrm>
              <a:off x="3868" y="558"/>
              <a:ext cx="1811" cy="2984"/>
            </a:xfrm>
            <a:prstGeom prst="roundRect">
              <a:avLst>
                <a:gd name="adj" fmla="val 3532"/>
              </a:avLst>
            </a:prstGeom>
            <a:solidFill>
              <a:schemeClr val="bg1"/>
            </a:solidFill>
            <a:ln w="9525" algn="ctr">
              <a:noFill/>
              <a:round/>
              <a:headEnd/>
              <a:tailEnd/>
            </a:ln>
            <a:effectLst/>
          </p:spPr>
          <p:txBody>
            <a:bodyPr wrap="none" anchor="ctr"/>
            <a:lstStyle/>
            <a:p>
              <a:pPr>
                <a:defRPr/>
              </a:pPr>
              <a:endParaRPr lang="en-US"/>
            </a:p>
          </p:txBody>
        </p:sp>
      </p:grpSp>
      <p:sp>
        <p:nvSpPr>
          <p:cNvPr id="13317" name="Rectangle 7"/>
          <p:cNvSpPr>
            <a:spLocks noGrp="1" noChangeArrowheads="1"/>
          </p:cNvSpPr>
          <p:nvPr>
            <p:ph type="title"/>
          </p:nvPr>
        </p:nvSpPr>
        <p:spPr bwMode="auto">
          <a:xfrm>
            <a:off x="282575" y="177800"/>
            <a:ext cx="7470775"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13318" name="Rectangle 8"/>
          <p:cNvSpPr>
            <a:spLocks noGrp="1" noChangeArrowheads="1"/>
          </p:cNvSpPr>
          <p:nvPr>
            <p:ph type="body" idx="1"/>
          </p:nvPr>
        </p:nvSpPr>
        <p:spPr bwMode="auto">
          <a:xfrm>
            <a:off x="279400" y="1506538"/>
            <a:ext cx="2554288" cy="4419600"/>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smtClean="0"/>
              <a:t>First level subhead here</a:t>
            </a:r>
          </a:p>
          <a:p>
            <a:pPr lvl="1"/>
            <a:r>
              <a:rPr lang="en-US" smtClean="0"/>
              <a:t>Second level content</a:t>
            </a:r>
          </a:p>
          <a:p>
            <a:pPr lvl="2"/>
            <a:r>
              <a:rPr lang="en-US" smtClean="0"/>
              <a:t>Third level content</a:t>
            </a:r>
          </a:p>
          <a:p>
            <a:pPr lvl="3"/>
            <a:r>
              <a:rPr lang="en-US" smtClean="0"/>
              <a:t> </a:t>
            </a:r>
          </a:p>
          <a:p>
            <a:pPr lvl="0"/>
            <a:r>
              <a:rPr lang="en-US" smtClean="0"/>
              <a:t>First level subhead here</a:t>
            </a:r>
          </a:p>
          <a:p>
            <a:pPr lvl="1"/>
            <a:r>
              <a:rPr lang="en-US" smtClean="0"/>
              <a:t>Second level content</a:t>
            </a:r>
          </a:p>
          <a:p>
            <a:pPr lvl="2"/>
            <a:r>
              <a:rPr lang="en-US" smtClean="0"/>
              <a:t>Third level content</a:t>
            </a:r>
          </a:p>
          <a:p>
            <a:pPr lvl="3"/>
            <a:r>
              <a:rPr lang="en-US" smtClean="0"/>
              <a:t> </a:t>
            </a:r>
          </a:p>
        </p:txBody>
      </p:sp>
      <p:sp>
        <p:nvSpPr>
          <p:cNvPr id="3687456" name="Rectangle 32"/>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87468" name="Rectangle 44"/>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E6412E9E-1EC1-4499-94F8-87248900B5CF}" type="slidenum">
              <a:rPr lang="en-US"/>
              <a:pPr>
                <a:defRPr/>
              </a:pPr>
              <a:t>‹#›</a:t>
            </a:fld>
            <a:endParaRPr lang="en-US"/>
          </a:p>
        </p:txBody>
      </p:sp>
      <p:pic>
        <p:nvPicPr>
          <p:cNvPr id="16" name="Picture 15" descr="RakshakLogo_300_dpi.png"/>
          <p:cNvPicPr>
            <a:picLocks noChangeAspect="1"/>
          </p:cNvPicPr>
          <p:nvPr userDrawn="1"/>
        </p:nvPicPr>
        <p:blipFill>
          <a:blip r:embed="rId13" cstate="print"/>
          <a:stretch>
            <a:fillRect/>
          </a:stretch>
        </p:blipFill>
        <p:spPr>
          <a:xfrm>
            <a:off x="7784314" y="177800"/>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52" r:id="rId1"/>
    <p:sldLayoutId id="2147485690" r:id="rId2"/>
    <p:sldLayoutId id="2147485691" r:id="rId3"/>
    <p:sldLayoutId id="2147485692" r:id="rId4"/>
    <p:sldLayoutId id="2147485693" r:id="rId5"/>
    <p:sldLayoutId id="2147485694" r:id="rId6"/>
    <p:sldLayoutId id="2147485695" r:id="rId7"/>
    <p:sldLayoutId id="2147485696" r:id="rId8"/>
    <p:sldLayoutId id="2147485697" r:id="rId9"/>
    <p:sldLayoutId id="2147485698" r:id="rId10"/>
    <p:sldLayoutId id="214748569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693570"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3693598" name="AutoShape 30"/>
          <p:cNvSpPr>
            <a:spLocks noChangeArrowheads="1"/>
          </p:cNvSpPr>
          <p:nvPr userDrawn="1"/>
        </p:nvSpPr>
        <p:spPr bwMode="auto">
          <a:xfrm>
            <a:off x="4699000" y="922338"/>
            <a:ext cx="4360863" cy="5210175"/>
          </a:xfrm>
          <a:prstGeom prst="roundRect">
            <a:avLst>
              <a:gd name="adj" fmla="val 2329"/>
            </a:avLst>
          </a:prstGeom>
          <a:solidFill>
            <a:srgbClr val="C0C0C0"/>
          </a:solidFill>
          <a:ln w="9525" algn="ctr">
            <a:noFill/>
            <a:round/>
            <a:headEnd/>
            <a:tailEnd/>
          </a:ln>
          <a:effectLst/>
        </p:spPr>
        <p:txBody>
          <a:bodyPr wrap="none" anchor="ctr"/>
          <a:lstStyle/>
          <a:p>
            <a:pPr>
              <a:defRPr/>
            </a:pPr>
            <a:endParaRPr lang="en-US"/>
          </a:p>
        </p:txBody>
      </p:sp>
      <p:sp>
        <p:nvSpPr>
          <p:cNvPr id="3693595" name="AutoShape 27"/>
          <p:cNvSpPr>
            <a:spLocks noChangeArrowheads="1"/>
          </p:cNvSpPr>
          <p:nvPr userDrawn="1"/>
        </p:nvSpPr>
        <p:spPr bwMode="auto">
          <a:xfrm>
            <a:off x="4654550" y="885825"/>
            <a:ext cx="4360863" cy="5210175"/>
          </a:xfrm>
          <a:prstGeom prst="roundRect">
            <a:avLst>
              <a:gd name="adj" fmla="val 2329"/>
            </a:avLst>
          </a:prstGeom>
          <a:solidFill>
            <a:schemeClr val="bg1"/>
          </a:solidFill>
          <a:ln w="9525" algn="ctr">
            <a:noFill/>
            <a:round/>
            <a:headEnd/>
            <a:tailEnd/>
          </a:ln>
          <a:effectLst/>
        </p:spPr>
        <p:txBody>
          <a:bodyPr wrap="none" anchor="ctr"/>
          <a:lstStyle/>
          <a:p>
            <a:pPr>
              <a:defRPr/>
            </a:pPr>
            <a:endParaRPr lang="en-US"/>
          </a:p>
        </p:txBody>
      </p:sp>
      <p:sp>
        <p:nvSpPr>
          <p:cNvPr id="14341" name="Rectangle 5"/>
          <p:cNvSpPr>
            <a:spLocks noGrp="1" noChangeArrowheads="1"/>
          </p:cNvSpPr>
          <p:nvPr>
            <p:ph type="title"/>
          </p:nvPr>
        </p:nvSpPr>
        <p:spPr bwMode="auto">
          <a:xfrm>
            <a:off x="282575" y="177800"/>
            <a:ext cx="7331075"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14342" name="Rectangle 6"/>
          <p:cNvSpPr>
            <a:spLocks noGrp="1" noChangeArrowheads="1"/>
          </p:cNvSpPr>
          <p:nvPr>
            <p:ph type="body" idx="1"/>
          </p:nvPr>
        </p:nvSpPr>
        <p:spPr bwMode="auto">
          <a:xfrm>
            <a:off x="4829175" y="1044575"/>
            <a:ext cx="4003675" cy="4881563"/>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dirty="0" smtClean="0"/>
              <a:t>First level subhead here</a:t>
            </a:r>
          </a:p>
          <a:p>
            <a:pPr lvl="1"/>
            <a:r>
              <a:rPr lang="en-US" dirty="0" smtClean="0"/>
              <a:t>Second level content</a:t>
            </a:r>
          </a:p>
          <a:p>
            <a:pPr lvl="2"/>
            <a:r>
              <a:rPr lang="en-US" dirty="0" smtClean="0"/>
              <a:t>Third level content</a:t>
            </a:r>
          </a:p>
          <a:p>
            <a:pPr lvl="3"/>
            <a:r>
              <a:rPr lang="en-US" dirty="0" smtClean="0"/>
              <a:t> </a:t>
            </a:r>
          </a:p>
          <a:p>
            <a:pPr lvl="0"/>
            <a:r>
              <a:rPr lang="en-US" dirty="0" smtClean="0"/>
              <a:t>First level subhead here</a:t>
            </a:r>
          </a:p>
          <a:p>
            <a:pPr lvl="1"/>
            <a:r>
              <a:rPr lang="en-US" dirty="0" smtClean="0"/>
              <a:t>Second level content</a:t>
            </a:r>
          </a:p>
          <a:p>
            <a:pPr lvl="2"/>
            <a:r>
              <a:rPr lang="en-US" dirty="0" smtClean="0"/>
              <a:t>Third level content</a:t>
            </a:r>
          </a:p>
          <a:p>
            <a:pPr lvl="3"/>
            <a:r>
              <a:rPr lang="en-US" dirty="0" smtClean="0"/>
              <a:t> </a:t>
            </a:r>
          </a:p>
        </p:txBody>
      </p:sp>
      <p:sp>
        <p:nvSpPr>
          <p:cNvPr id="3693576" name="Rectangle 8"/>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439C9FE9-295F-4E22-8FA2-C893D4176C0F}" type="slidenum">
              <a:rPr lang="en-US"/>
              <a:pPr>
                <a:defRPr/>
              </a:pPr>
              <a:t>‹#›</a:t>
            </a:fld>
            <a:endParaRPr lang="en-US"/>
          </a:p>
        </p:txBody>
      </p:sp>
      <p:sp>
        <p:nvSpPr>
          <p:cNvPr id="3693592" name="Rectangle 24"/>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pic>
        <p:nvPicPr>
          <p:cNvPr id="10" name="Picture 9" descr="RakshakLogo_300_dpi.png"/>
          <p:cNvPicPr>
            <a:picLocks noChangeAspect="1"/>
          </p:cNvPicPr>
          <p:nvPr userDrawn="1"/>
        </p:nvPicPr>
        <p:blipFill>
          <a:blip r:embed="rId13" cstate="print"/>
          <a:stretch>
            <a:fillRect/>
          </a:stretch>
        </p:blipFill>
        <p:spPr>
          <a:xfrm>
            <a:off x="7784313" y="177800"/>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53" r:id="rId1"/>
    <p:sldLayoutId id="2147485700" r:id="rId2"/>
    <p:sldLayoutId id="2147485701" r:id="rId3"/>
    <p:sldLayoutId id="2147485702" r:id="rId4"/>
    <p:sldLayoutId id="2147485703" r:id="rId5"/>
    <p:sldLayoutId id="2147485704" r:id="rId6"/>
    <p:sldLayoutId id="2147485705" r:id="rId7"/>
    <p:sldLayoutId id="2147485706" r:id="rId8"/>
    <p:sldLayoutId id="2147485707" r:id="rId9"/>
    <p:sldLayoutId id="2147485708" r:id="rId10"/>
    <p:sldLayoutId id="214748570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691522"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15363" name="Group 48"/>
          <p:cNvGrpSpPr>
            <a:grpSpLocks/>
          </p:cNvGrpSpPr>
          <p:nvPr userDrawn="1"/>
        </p:nvGrpSpPr>
        <p:grpSpPr bwMode="auto">
          <a:xfrm>
            <a:off x="163513" y="922338"/>
            <a:ext cx="8886825" cy="5210175"/>
            <a:chOff x="177" y="654"/>
            <a:chExt cx="5598" cy="3282"/>
          </a:xfrm>
        </p:grpSpPr>
        <p:sp>
          <p:nvSpPr>
            <p:cNvPr id="3691564" name="AutoShape 44"/>
            <p:cNvSpPr>
              <a:spLocks noChangeArrowheads="1"/>
            </p:cNvSpPr>
            <p:nvPr userDrawn="1"/>
          </p:nvSpPr>
          <p:spPr bwMode="auto">
            <a:xfrm>
              <a:off x="177" y="654"/>
              <a:ext cx="2760" cy="1608"/>
            </a:xfrm>
            <a:prstGeom prst="roundRect">
              <a:avLst>
                <a:gd name="adj" fmla="val 4042"/>
              </a:avLst>
            </a:prstGeom>
            <a:solidFill>
              <a:srgbClr val="C0C0C0"/>
            </a:solidFill>
            <a:ln w="9525" algn="ctr">
              <a:noFill/>
              <a:round/>
              <a:headEnd/>
              <a:tailEnd/>
            </a:ln>
            <a:effectLst/>
          </p:spPr>
          <p:txBody>
            <a:bodyPr wrap="none" anchor="ctr"/>
            <a:lstStyle/>
            <a:p>
              <a:pPr>
                <a:defRPr/>
              </a:pPr>
              <a:endParaRPr lang="en-US"/>
            </a:p>
          </p:txBody>
        </p:sp>
        <p:sp>
          <p:nvSpPr>
            <p:cNvPr id="3691565" name="AutoShape 45"/>
            <p:cNvSpPr>
              <a:spLocks noChangeArrowheads="1"/>
            </p:cNvSpPr>
            <p:nvPr userDrawn="1"/>
          </p:nvSpPr>
          <p:spPr bwMode="auto">
            <a:xfrm>
              <a:off x="177" y="2328"/>
              <a:ext cx="2760" cy="1608"/>
            </a:xfrm>
            <a:prstGeom prst="roundRect">
              <a:avLst>
                <a:gd name="adj" fmla="val 4042"/>
              </a:avLst>
            </a:prstGeom>
            <a:solidFill>
              <a:srgbClr val="C0C0C0"/>
            </a:solidFill>
            <a:ln w="9525" algn="ctr">
              <a:noFill/>
              <a:round/>
              <a:headEnd/>
              <a:tailEnd/>
            </a:ln>
            <a:effectLst/>
          </p:spPr>
          <p:txBody>
            <a:bodyPr wrap="none" anchor="ctr"/>
            <a:lstStyle/>
            <a:p>
              <a:pPr>
                <a:defRPr/>
              </a:pPr>
              <a:endParaRPr lang="en-US"/>
            </a:p>
          </p:txBody>
        </p:sp>
        <p:sp>
          <p:nvSpPr>
            <p:cNvPr id="3691566" name="AutoShape 46"/>
            <p:cNvSpPr>
              <a:spLocks noChangeArrowheads="1"/>
            </p:cNvSpPr>
            <p:nvPr userDrawn="1"/>
          </p:nvSpPr>
          <p:spPr bwMode="auto">
            <a:xfrm>
              <a:off x="3015" y="654"/>
              <a:ext cx="2760" cy="1608"/>
            </a:xfrm>
            <a:prstGeom prst="roundRect">
              <a:avLst>
                <a:gd name="adj" fmla="val 4042"/>
              </a:avLst>
            </a:prstGeom>
            <a:solidFill>
              <a:srgbClr val="C0C0C0"/>
            </a:solidFill>
            <a:ln w="9525" algn="ctr">
              <a:noFill/>
              <a:round/>
              <a:headEnd/>
              <a:tailEnd/>
            </a:ln>
            <a:effectLst/>
          </p:spPr>
          <p:txBody>
            <a:bodyPr wrap="none" anchor="ctr"/>
            <a:lstStyle/>
            <a:p>
              <a:pPr>
                <a:defRPr/>
              </a:pPr>
              <a:endParaRPr lang="en-US"/>
            </a:p>
          </p:txBody>
        </p:sp>
        <p:sp>
          <p:nvSpPr>
            <p:cNvPr id="3691567" name="AutoShape 47"/>
            <p:cNvSpPr>
              <a:spLocks noChangeArrowheads="1"/>
            </p:cNvSpPr>
            <p:nvPr userDrawn="1"/>
          </p:nvSpPr>
          <p:spPr bwMode="auto">
            <a:xfrm>
              <a:off x="3015" y="2328"/>
              <a:ext cx="2760" cy="1608"/>
            </a:xfrm>
            <a:prstGeom prst="roundRect">
              <a:avLst>
                <a:gd name="adj" fmla="val 4042"/>
              </a:avLst>
            </a:prstGeom>
            <a:solidFill>
              <a:srgbClr val="C0C0C0"/>
            </a:solidFill>
            <a:ln w="9525" algn="ctr">
              <a:noFill/>
              <a:round/>
              <a:headEnd/>
              <a:tailEnd/>
            </a:ln>
            <a:effectLst/>
          </p:spPr>
          <p:txBody>
            <a:bodyPr wrap="none" anchor="ctr"/>
            <a:lstStyle/>
            <a:p>
              <a:pPr>
                <a:defRPr/>
              </a:pPr>
              <a:endParaRPr lang="en-US"/>
            </a:p>
          </p:txBody>
        </p:sp>
      </p:grpSp>
      <p:sp>
        <p:nvSpPr>
          <p:cNvPr id="3691546" name="AutoShape 26"/>
          <p:cNvSpPr>
            <a:spLocks noChangeArrowheads="1"/>
          </p:cNvSpPr>
          <p:nvPr userDrawn="1"/>
        </p:nvSpPr>
        <p:spPr bwMode="auto">
          <a:xfrm>
            <a:off x="128588" y="885825"/>
            <a:ext cx="4381500" cy="2552700"/>
          </a:xfrm>
          <a:prstGeom prst="roundRect">
            <a:avLst>
              <a:gd name="adj" fmla="val 4042"/>
            </a:avLst>
          </a:prstGeom>
          <a:solidFill>
            <a:schemeClr val="bg1"/>
          </a:solidFill>
          <a:ln w="9525" algn="ctr">
            <a:noFill/>
            <a:round/>
            <a:headEnd/>
            <a:tailEnd/>
          </a:ln>
          <a:effectLst/>
        </p:spPr>
        <p:txBody>
          <a:bodyPr wrap="none" anchor="ctr"/>
          <a:lstStyle/>
          <a:p>
            <a:pPr>
              <a:defRPr/>
            </a:pPr>
            <a:endParaRPr lang="en-US"/>
          </a:p>
        </p:txBody>
      </p:sp>
      <p:sp>
        <p:nvSpPr>
          <p:cNvPr id="15365" name="Rectangle 7"/>
          <p:cNvSpPr>
            <a:spLocks noGrp="1" noChangeArrowheads="1"/>
          </p:cNvSpPr>
          <p:nvPr>
            <p:ph type="title"/>
          </p:nvPr>
        </p:nvSpPr>
        <p:spPr bwMode="auto">
          <a:xfrm>
            <a:off x="282575" y="177800"/>
            <a:ext cx="7285038"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15366" name="Rectangle 8"/>
          <p:cNvSpPr>
            <a:spLocks noGrp="1" noChangeArrowheads="1"/>
          </p:cNvSpPr>
          <p:nvPr>
            <p:ph type="body" idx="1"/>
          </p:nvPr>
        </p:nvSpPr>
        <p:spPr bwMode="auto">
          <a:xfrm>
            <a:off x="279400" y="1044575"/>
            <a:ext cx="4043363" cy="2241550"/>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smtClean="0"/>
              <a:t>First level subhead here</a:t>
            </a:r>
          </a:p>
          <a:p>
            <a:pPr lvl="1"/>
            <a:r>
              <a:rPr lang="en-US" smtClean="0"/>
              <a:t>Second level content</a:t>
            </a:r>
          </a:p>
          <a:p>
            <a:pPr lvl="2"/>
            <a:r>
              <a:rPr lang="en-US" smtClean="0"/>
              <a:t>Third level content</a:t>
            </a:r>
          </a:p>
          <a:p>
            <a:pPr lvl="3"/>
            <a:r>
              <a:rPr lang="en-US" smtClean="0"/>
              <a:t> </a:t>
            </a:r>
          </a:p>
          <a:p>
            <a:pPr lvl="0"/>
            <a:r>
              <a:rPr lang="en-US" smtClean="0"/>
              <a:t>First level subhead here</a:t>
            </a:r>
          </a:p>
          <a:p>
            <a:pPr lvl="1"/>
            <a:r>
              <a:rPr lang="en-US" smtClean="0"/>
              <a:t>Second level content</a:t>
            </a:r>
          </a:p>
          <a:p>
            <a:pPr lvl="2"/>
            <a:r>
              <a:rPr lang="en-US" smtClean="0"/>
              <a:t>Third level content</a:t>
            </a:r>
          </a:p>
          <a:p>
            <a:pPr lvl="3"/>
            <a:r>
              <a:rPr lang="en-US" smtClean="0"/>
              <a:t> </a:t>
            </a:r>
          </a:p>
        </p:txBody>
      </p:sp>
      <p:sp>
        <p:nvSpPr>
          <p:cNvPr id="3691530" name="Rectangle 10"/>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E187EE3C-C9E8-4A8F-835C-13E0E6060DF8}" type="slidenum">
              <a:rPr lang="en-US"/>
              <a:pPr>
                <a:defRPr/>
              </a:pPr>
              <a:t>‹#›</a:t>
            </a:fld>
            <a:endParaRPr lang="en-US"/>
          </a:p>
        </p:txBody>
      </p:sp>
      <p:sp>
        <p:nvSpPr>
          <p:cNvPr id="3691559" name="Rectangle 39"/>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91561" name="AutoShape 41"/>
          <p:cNvSpPr>
            <a:spLocks noChangeArrowheads="1"/>
          </p:cNvSpPr>
          <p:nvPr userDrawn="1"/>
        </p:nvSpPr>
        <p:spPr bwMode="auto">
          <a:xfrm>
            <a:off x="128588" y="3543300"/>
            <a:ext cx="4381500" cy="2552700"/>
          </a:xfrm>
          <a:prstGeom prst="roundRect">
            <a:avLst>
              <a:gd name="adj" fmla="val 4042"/>
            </a:avLst>
          </a:prstGeom>
          <a:solidFill>
            <a:schemeClr val="bg1"/>
          </a:solidFill>
          <a:ln w="9525" algn="ctr">
            <a:noFill/>
            <a:round/>
            <a:headEnd/>
            <a:tailEnd/>
          </a:ln>
          <a:effectLst/>
        </p:spPr>
        <p:txBody>
          <a:bodyPr wrap="none" anchor="ctr"/>
          <a:lstStyle/>
          <a:p>
            <a:pPr>
              <a:defRPr/>
            </a:pPr>
            <a:endParaRPr lang="en-US"/>
          </a:p>
        </p:txBody>
      </p:sp>
      <p:sp>
        <p:nvSpPr>
          <p:cNvPr id="3691562" name="AutoShape 42"/>
          <p:cNvSpPr>
            <a:spLocks noChangeArrowheads="1"/>
          </p:cNvSpPr>
          <p:nvPr userDrawn="1"/>
        </p:nvSpPr>
        <p:spPr bwMode="auto">
          <a:xfrm>
            <a:off x="4633913" y="885825"/>
            <a:ext cx="4381500" cy="2552700"/>
          </a:xfrm>
          <a:prstGeom prst="roundRect">
            <a:avLst>
              <a:gd name="adj" fmla="val 4042"/>
            </a:avLst>
          </a:prstGeom>
          <a:solidFill>
            <a:schemeClr val="bg1"/>
          </a:solidFill>
          <a:ln w="9525" algn="ctr">
            <a:noFill/>
            <a:round/>
            <a:headEnd/>
            <a:tailEnd/>
          </a:ln>
          <a:effectLst/>
        </p:spPr>
        <p:txBody>
          <a:bodyPr wrap="none" anchor="ctr"/>
          <a:lstStyle/>
          <a:p>
            <a:pPr>
              <a:defRPr/>
            </a:pPr>
            <a:endParaRPr lang="en-US"/>
          </a:p>
        </p:txBody>
      </p:sp>
      <p:sp>
        <p:nvSpPr>
          <p:cNvPr id="3691563" name="AutoShape 43"/>
          <p:cNvSpPr>
            <a:spLocks noChangeArrowheads="1"/>
          </p:cNvSpPr>
          <p:nvPr userDrawn="1"/>
        </p:nvSpPr>
        <p:spPr bwMode="auto">
          <a:xfrm>
            <a:off x="4633913" y="3543300"/>
            <a:ext cx="4381500" cy="2552700"/>
          </a:xfrm>
          <a:prstGeom prst="roundRect">
            <a:avLst>
              <a:gd name="adj" fmla="val 4042"/>
            </a:avLst>
          </a:prstGeom>
          <a:solidFill>
            <a:schemeClr val="bg1"/>
          </a:solidFill>
          <a:ln w="9525" algn="ctr">
            <a:noFill/>
            <a:round/>
            <a:headEnd/>
            <a:tailEnd/>
          </a:ln>
          <a:effectLst/>
        </p:spPr>
        <p:txBody>
          <a:bodyPr wrap="none" anchor="ctr"/>
          <a:lstStyle/>
          <a:p>
            <a:pPr>
              <a:defRPr/>
            </a:pPr>
            <a:endParaRPr lang="en-US"/>
          </a:p>
        </p:txBody>
      </p:sp>
      <p:pic>
        <p:nvPicPr>
          <p:cNvPr id="17" name="Picture 16" descr="RakshakLogo_300_dpi.png"/>
          <p:cNvPicPr>
            <a:picLocks noChangeAspect="1"/>
          </p:cNvPicPr>
          <p:nvPr userDrawn="1"/>
        </p:nvPicPr>
        <p:blipFill>
          <a:blip r:embed="rId13" cstate="print"/>
          <a:stretch>
            <a:fillRect/>
          </a:stretch>
        </p:blipFill>
        <p:spPr>
          <a:xfrm>
            <a:off x="7762088"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54" r:id="rId1"/>
    <p:sldLayoutId id="2147485710" r:id="rId2"/>
    <p:sldLayoutId id="2147485711" r:id="rId3"/>
    <p:sldLayoutId id="2147485712" r:id="rId4"/>
    <p:sldLayoutId id="2147485713" r:id="rId5"/>
    <p:sldLayoutId id="2147485714" r:id="rId6"/>
    <p:sldLayoutId id="2147485715" r:id="rId7"/>
    <p:sldLayoutId id="2147485716" r:id="rId8"/>
    <p:sldLayoutId id="2147485717" r:id="rId9"/>
    <p:sldLayoutId id="2147485718" r:id="rId10"/>
    <p:sldLayoutId id="214748571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632578"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4632579" name="AutoShape 3"/>
          <p:cNvSpPr>
            <a:spLocks noChangeArrowheads="1"/>
          </p:cNvSpPr>
          <p:nvPr userDrawn="1"/>
        </p:nvSpPr>
        <p:spPr bwMode="auto">
          <a:xfrm>
            <a:off x="163513" y="922338"/>
            <a:ext cx="4381500" cy="2552700"/>
          </a:xfrm>
          <a:prstGeom prst="roundRect">
            <a:avLst>
              <a:gd name="adj" fmla="val 4042"/>
            </a:avLst>
          </a:prstGeom>
          <a:solidFill>
            <a:srgbClr val="C0C0C0"/>
          </a:solidFill>
          <a:ln w="9525" algn="ctr">
            <a:noFill/>
            <a:round/>
            <a:headEnd/>
            <a:tailEnd/>
          </a:ln>
          <a:effectLst/>
        </p:spPr>
        <p:txBody>
          <a:bodyPr wrap="none" anchor="ctr"/>
          <a:lstStyle/>
          <a:p>
            <a:pPr>
              <a:defRPr/>
            </a:pPr>
            <a:endParaRPr lang="en-US"/>
          </a:p>
        </p:txBody>
      </p:sp>
      <p:sp>
        <p:nvSpPr>
          <p:cNvPr id="4632580" name="AutoShape 4"/>
          <p:cNvSpPr>
            <a:spLocks noChangeArrowheads="1"/>
          </p:cNvSpPr>
          <p:nvPr userDrawn="1"/>
        </p:nvSpPr>
        <p:spPr bwMode="auto">
          <a:xfrm>
            <a:off x="4668838" y="922338"/>
            <a:ext cx="4381500" cy="2552700"/>
          </a:xfrm>
          <a:prstGeom prst="roundRect">
            <a:avLst>
              <a:gd name="adj" fmla="val 4042"/>
            </a:avLst>
          </a:prstGeom>
          <a:solidFill>
            <a:srgbClr val="C0C0C0"/>
          </a:solidFill>
          <a:ln w="9525" algn="ctr">
            <a:noFill/>
            <a:round/>
            <a:headEnd/>
            <a:tailEnd/>
          </a:ln>
          <a:effectLst/>
        </p:spPr>
        <p:txBody>
          <a:bodyPr wrap="none" anchor="ctr"/>
          <a:lstStyle/>
          <a:p>
            <a:pPr>
              <a:defRPr/>
            </a:pPr>
            <a:endParaRPr lang="en-US"/>
          </a:p>
        </p:txBody>
      </p:sp>
      <p:sp>
        <p:nvSpPr>
          <p:cNvPr id="4632581" name="AutoShape 5"/>
          <p:cNvSpPr>
            <a:spLocks noChangeArrowheads="1"/>
          </p:cNvSpPr>
          <p:nvPr userDrawn="1"/>
        </p:nvSpPr>
        <p:spPr bwMode="auto">
          <a:xfrm>
            <a:off x="128588" y="3579813"/>
            <a:ext cx="8921750" cy="2552700"/>
          </a:xfrm>
          <a:prstGeom prst="roundRect">
            <a:avLst>
              <a:gd name="adj" fmla="val 4042"/>
            </a:avLst>
          </a:prstGeom>
          <a:solidFill>
            <a:srgbClr val="C0C0C0"/>
          </a:solidFill>
          <a:ln w="9525" algn="ctr">
            <a:noFill/>
            <a:round/>
            <a:headEnd/>
            <a:tailEnd/>
          </a:ln>
          <a:effectLst/>
        </p:spPr>
        <p:txBody>
          <a:bodyPr wrap="none" anchor="ctr"/>
          <a:lstStyle/>
          <a:p>
            <a:pPr>
              <a:defRPr/>
            </a:pPr>
            <a:endParaRPr lang="en-US"/>
          </a:p>
        </p:txBody>
      </p:sp>
      <p:sp>
        <p:nvSpPr>
          <p:cNvPr id="4632582" name="AutoShape 6"/>
          <p:cNvSpPr>
            <a:spLocks noChangeArrowheads="1"/>
          </p:cNvSpPr>
          <p:nvPr userDrawn="1"/>
        </p:nvSpPr>
        <p:spPr bwMode="auto">
          <a:xfrm>
            <a:off x="128588" y="885825"/>
            <a:ext cx="4381500" cy="2552700"/>
          </a:xfrm>
          <a:prstGeom prst="roundRect">
            <a:avLst>
              <a:gd name="adj" fmla="val 4042"/>
            </a:avLst>
          </a:prstGeom>
          <a:solidFill>
            <a:schemeClr val="bg1"/>
          </a:solidFill>
          <a:ln w="9525" algn="ctr">
            <a:noFill/>
            <a:round/>
            <a:headEnd/>
            <a:tailEnd/>
          </a:ln>
          <a:effectLst/>
        </p:spPr>
        <p:txBody>
          <a:bodyPr wrap="none" anchor="ctr"/>
          <a:lstStyle/>
          <a:p>
            <a:pPr>
              <a:defRPr/>
            </a:pPr>
            <a:endParaRPr lang="en-US"/>
          </a:p>
        </p:txBody>
      </p:sp>
      <p:sp>
        <p:nvSpPr>
          <p:cNvPr id="16391" name="Rectangle 7"/>
          <p:cNvSpPr>
            <a:spLocks noGrp="1" noChangeArrowheads="1"/>
          </p:cNvSpPr>
          <p:nvPr>
            <p:ph type="title"/>
          </p:nvPr>
        </p:nvSpPr>
        <p:spPr bwMode="auto">
          <a:xfrm>
            <a:off x="282575" y="177800"/>
            <a:ext cx="7377113"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4632585" name="Rectangle 9"/>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62E60DFF-637C-4884-8C7A-458A138ABCA3}" type="slidenum">
              <a:rPr lang="en-US"/>
              <a:pPr>
                <a:defRPr/>
              </a:pPr>
              <a:t>‹#›</a:t>
            </a:fld>
            <a:endParaRPr lang="en-US"/>
          </a:p>
        </p:txBody>
      </p:sp>
      <p:sp>
        <p:nvSpPr>
          <p:cNvPr id="4632597" name="Rectangle 21"/>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4632598" name="AutoShape 22"/>
          <p:cNvSpPr>
            <a:spLocks noChangeArrowheads="1"/>
          </p:cNvSpPr>
          <p:nvPr userDrawn="1"/>
        </p:nvSpPr>
        <p:spPr bwMode="auto">
          <a:xfrm>
            <a:off x="4633913" y="885825"/>
            <a:ext cx="4381500" cy="2552700"/>
          </a:xfrm>
          <a:prstGeom prst="roundRect">
            <a:avLst>
              <a:gd name="adj" fmla="val 4042"/>
            </a:avLst>
          </a:prstGeom>
          <a:solidFill>
            <a:schemeClr val="bg1"/>
          </a:solidFill>
          <a:ln w="9525" algn="ctr">
            <a:noFill/>
            <a:round/>
            <a:headEnd/>
            <a:tailEnd/>
          </a:ln>
          <a:effectLst/>
        </p:spPr>
        <p:txBody>
          <a:bodyPr wrap="none" anchor="ctr"/>
          <a:lstStyle/>
          <a:p>
            <a:pPr>
              <a:defRPr/>
            </a:pPr>
            <a:endParaRPr lang="en-US"/>
          </a:p>
        </p:txBody>
      </p:sp>
      <p:sp>
        <p:nvSpPr>
          <p:cNvPr id="4632599" name="AutoShape 23"/>
          <p:cNvSpPr>
            <a:spLocks noChangeArrowheads="1"/>
          </p:cNvSpPr>
          <p:nvPr userDrawn="1"/>
        </p:nvSpPr>
        <p:spPr bwMode="auto">
          <a:xfrm>
            <a:off x="128588" y="3551238"/>
            <a:ext cx="8886825" cy="2544762"/>
          </a:xfrm>
          <a:prstGeom prst="roundRect">
            <a:avLst>
              <a:gd name="adj" fmla="val 3931"/>
            </a:avLst>
          </a:prstGeom>
          <a:solidFill>
            <a:schemeClr val="bg1"/>
          </a:solidFill>
          <a:ln w="9525" algn="ctr">
            <a:noFill/>
            <a:round/>
            <a:headEnd/>
            <a:tailEnd/>
          </a:ln>
          <a:effectLst/>
        </p:spPr>
        <p:txBody>
          <a:bodyPr wrap="none" anchor="ctr"/>
          <a:lstStyle/>
          <a:p>
            <a:pPr>
              <a:defRPr/>
            </a:pPr>
            <a:endParaRPr lang="en-US"/>
          </a:p>
        </p:txBody>
      </p:sp>
      <p:sp>
        <p:nvSpPr>
          <p:cNvPr id="16396" name="Rectangle 8"/>
          <p:cNvSpPr>
            <a:spLocks noGrp="1" noChangeArrowheads="1"/>
          </p:cNvSpPr>
          <p:nvPr>
            <p:ph type="body" idx="1"/>
          </p:nvPr>
        </p:nvSpPr>
        <p:spPr bwMode="auto">
          <a:xfrm>
            <a:off x="279400" y="3579813"/>
            <a:ext cx="8542338" cy="2395537"/>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smtClean="0"/>
              <a:t>First level subhead here</a:t>
            </a:r>
          </a:p>
          <a:p>
            <a:pPr lvl="1"/>
            <a:r>
              <a:rPr lang="en-US" smtClean="0"/>
              <a:t>Second level content</a:t>
            </a:r>
          </a:p>
          <a:p>
            <a:pPr lvl="2"/>
            <a:r>
              <a:rPr lang="en-US" smtClean="0"/>
              <a:t>Third level content</a:t>
            </a:r>
          </a:p>
          <a:p>
            <a:pPr lvl="3"/>
            <a:r>
              <a:rPr lang="en-US" smtClean="0"/>
              <a:t> </a:t>
            </a:r>
          </a:p>
          <a:p>
            <a:pPr lvl="0"/>
            <a:r>
              <a:rPr lang="en-US" smtClean="0"/>
              <a:t>First level subhead here</a:t>
            </a:r>
          </a:p>
          <a:p>
            <a:pPr lvl="1"/>
            <a:r>
              <a:rPr lang="en-US" smtClean="0"/>
              <a:t>Second level content</a:t>
            </a:r>
          </a:p>
          <a:p>
            <a:pPr lvl="2"/>
            <a:r>
              <a:rPr lang="en-US" smtClean="0"/>
              <a:t>Third level content</a:t>
            </a:r>
          </a:p>
          <a:p>
            <a:pPr lvl="3"/>
            <a:r>
              <a:rPr lang="en-US" smtClean="0"/>
              <a:t> </a:t>
            </a:r>
          </a:p>
        </p:txBody>
      </p:sp>
      <p:pic>
        <p:nvPicPr>
          <p:cNvPr id="14" name="Picture 13" descr="RakshakLogo_300_dpi.png"/>
          <p:cNvPicPr>
            <a:picLocks noChangeAspect="1"/>
          </p:cNvPicPr>
          <p:nvPr userDrawn="1"/>
        </p:nvPicPr>
        <p:blipFill>
          <a:blip r:embed="rId13" cstate="print"/>
          <a:stretch>
            <a:fillRect/>
          </a:stretch>
        </p:blipFill>
        <p:spPr>
          <a:xfrm>
            <a:off x="7784313"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55" r:id="rId1"/>
    <p:sldLayoutId id="2147485720" r:id="rId2"/>
    <p:sldLayoutId id="2147485721" r:id="rId3"/>
    <p:sldLayoutId id="2147485722" r:id="rId4"/>
    <p:sldLayoutId id="2147485723" r:id="rId5"/>
    <p:sldLayoutId id="2147485724" r:id="rId6"/>
    <p:sldLayoutId id="2147485725" r:id="rId7"/>
    <p:sldLayoutId id="2147485726" r:id="rId8"/>
    <p:sldLayoutId id="2147485727" r:id="rId9"/>
    <p:sldLayoutId id="2147485728" r:id="rId10"/>
    <p:sldLayoutId id="214748572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634626"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4634627" name="AutoShape 3"/>
          <p:cNvSpPr>
            <a:spLocks noChangeArrowheads="1"/>
          </p:cNvSpPr>
          <p:nvPr userDrawn="1"/>
        </p:nvSpPr>
        <p:spPr bwMode="auto">
          <a:xfrm>
            <a:off x="163513" y="3579813"/>
            <a:ext cx="4381500" cy="2552700"/>
          </a:xfrm>
          <a:prstGeom prst="roundRect">
            <a:avLst>
              <a:gd name="adj" fmla="val 4042"/>
            </a:avLst>
          </a:prstGeom>
          <a:solidFill>
            <a:srgbClr val="C0C0C0"/>
          </a:solidFill>
          <a:ln w="9525" algn="ctr">
            <a:noFill/>
            <a:round/>
            <a:headEnd/>
            <a:tailEnd/>
          </a:ln>
          <a:effectLst/>
        </p:spPr>
        <p:txBody>
          <a:bodyPr wrap="none" anchor="ctr"/>
          <a:lstStyle/>
          <a:p>
            <a:pPr>
              <a:defRPr/>
            </a:pPr>
            <a:endParaRPr lang="en-US"/>
          </a:p>
        </p:txBody>
      </p:sp>
      <p:sp>
        <p:nvSpPr>
          <p:cNvPr id="4634628" name="AutoShape 4"/>
          <p:cNvSpPr>
            <a:spLocks noChangeArrowheads="1"/>
          </p:cNvSpPr>
          <p:nvPr userDrawn="1"/>
        </p:nvSpPr>
        <p:spPr bwMode="auto">
          <a:xfrm>
            <a:off x="4668838" y="3579813"/>
            <a:ext cx="4381500" cy="2552700"/>
          </a:xfrm>
          <a:prstGeom prst="roundRect">
            <a:avLst>
              <a:gd name="adj" fmla="val 4042"/>
            </a:avLst>
          </a:prstGeom>
          <a:solidFill>
            <a:srgbClr val="C0C0C0"/>
          </a:solidFill>
          <a:ln w="9525" algn="ctr">
            <a:noFill/>
            <a:round/>
            <a:headEnd/>
            <a:tailEnd/>
          </a:ln>
          <a:effectLst/>
        </p:spPr>
        <p:txBody>
          <a:bodyPr wrap="none" anchor="ctr"/>
          <a:lstStyle/>
          <a:p>
            <a:pPr>
              <a:defRPr/>
            </a:pPr>
            <a:endParaRPr lang="en-US"/>
          </a:p>
        </p:txBody>
      </p:sp>
      <p:sp>
        <p:nvSpPr>
          <p:cNvPr id="4634629" name="AutoShape 5"/>
          <p:cNvSpPr>
            <a:spLocks noChangeArrowheads="1"/>
          </p:cNvSpPr>
          <p:nvPr userDrawn="1"/>
        </p:nvSpPr>
        <p:spPr bwMode="auto">
          <a:xfrm>
            <a:off x="128588" y="3543300"/>
            <a:ext cx="4381500" cy="2552700"/>
          </a:xfrm>
          <a:prstGeom prst="roundRect">
            <a:avLst>
              <a:gd name="adj" fmla="val 4042"/>
            </a:avLst>
          </a:prstGeom>
          <a:solidFill>
            <a:schemeClr val="bg1"/>
          </a:solidFill>
          <a:ln w="9525" algn="ctr">
            <a:noFill/>
            <a:round/>
            <a:headEnd/>
            <a:tailEnd/>
          </a:ln>
          <a:effectLst/>
        </p:spPr>
        <p:txBody>
          <a:bodyPr wrap="none" anchor="ctr"/>
          <a:lstStyle/>
          <a:p>
            <a:pPr>
              <a:defRPr/>
            </a:pPr>
            <a:endParaRPr lang="en-US"/>
          </a:p>
        </p:txBody>
      </p:sp>
      <p:sp>
        <p:nvSpPr>
          <p:cNvPr id="4634630" name="AutoShape 6"/>
          <p:cNvSpPr>
            <a:spLocks noChangeArrowheads="1"/>
          </p:cNvSpPr>
          <p:nvPr userDrawn="1"/>
        </p:nvSpPr>
        <p:spPr bwMode="auto">
          <a:xfrm>
            <a:off x="4633913" y="3543300"/>
            <a:ext cx="4381500" cy="2552700"/>
          </a:xfrm>
          <a:prstGeom prst="roundRect">
            <a:avLst>
              <a:gd name="adj" fmla="val 4042"/>
            </a:avLst>
          </a:prstGeom>
          <a:solidFill>
            <a:schemeClr val="bg1"/>
          </a:solidFill>
          <a:ln w="9525" algn="ctr">
            <a:noFill/>
            <a:round/>
            <a:headEnd/>
            <a:tailEnd/>
          </a:ln>
          <a:effectLst/>
        </p:spPr>
        <p:txBody>
          <a:bodyPr wrap="none" anchor="ctr"/>
          <a:lstStyle/>
          <a:p>
            <a:pPr>
              <a:defRPr/>
            </a:pPr>
            <a:endParaRPr lang="en-US"/>
          </a:p>
        </p:txBody>
      </p:sp>
      <p:sp>
        <p:nvSpPr>
          <p:cNvPr id="4634631" name="AutoShape 7"/>
          <p:cNvSpPr>
            <a:spLocks noChangeArrowheads="1"/>
          </p:cNvSpPr>
          <p:nvPr userDrawn="1"/>
        </p:nvSpPr>
        <p:spPr bwMode="auto">
          <a:xfrm>
            <a:off x="128588" y="914400"/>
            <a:ext cx="8921750" cy="2552700"/>
          </a:xfrm>
          <a:prstGeom prst="roundRect">
            <a:avLst>
              <a:gd name="adj" fmla="val 4042"/>
            </a:avLst>
          </a:prstGeom>
          <a:solidFill>
            <a:srgbClr val="C0C0C0"/>
          </a:solidFill>
          <a:ln w="9525" algn="ctr">
            <a:noFill/>
            <a:round/>
            <a:headEnd/>
            <a:tailEnd/>
          </a:ln>
          <a:effectLst/>
        </p:spPr>
        <p:txBody>
          <a:bodyPr wrap="none" anchor="ctr"/>
          <a:lstStyle/>
          <a:p>
            <a:pPr>
              <a:defRPr/>
            </a:pPr>
            <a:endParaRPr lang="en-US"/>
          </a:p>
        </p:txBody>
      </p:sp>
      <p:sp>
        <p:nvSpPr>
          <p:cNvPr id="4634632" name="AutoShape 8"/>
          <p:cNvSpPr>
            <a:spLocks noChangeArrowheads="1"/>
          </p:cNvSpPr>
          <p:nvPr userDrawn="1"/>
        </p:nvSpPr>
        <p:spPr bwMode="auto">
          <a:xfrm>
            <a:off x="128588" y="885825"/>
            <a:ext cx="8886825" cy="2544763"/>
          </a:xfrm>
          <a:prstGeom prst="roundRect">
            <a:avLst>
              <a:gd name="adj" fmla="val 3931"/>
            </a:avLst>
          </a:prstGeom>
          <a:solidFill>
            <a:schemeClr val="bg1"/>
          </a:solidFill>
          <a:ln w="9525" algn="ctr">
            <a:noFill/>
            <a:round/>
            <a:headEnd/>
            <a:tailEnd/>
          </a:ln>
          <a:effectLst/>
        </p:spPr>
        <p:txBody>
          <a:bodyPr wrap="none" anchor="ctr"/>
          <a:lstStyle/>
          <a:p>
            <a:pPr>
              <a:defRPr/>
            </a:pPr>
            <a:endParaRPr lang="en-US"/>
          </a:p>
        </p:txBody>
      </p:sp>
      <p:sp>
        <p:nvSpPr>
          <p:cNvPr id="17417" name="Rectangle 9"/>
          <p:cNvSpPr>
            <a:spLocks noGrp="1" noChangeArrowheads="1"/>
          </p:cNvSpPr>
          <p:nvPr>
            <p:ph type="title"/>
          </p:nvPr>
        </p:nvSpPr>
        <p:spPr bwMode="auto">
          <a:xfrm>
            <a:off x="282575" y="177800"/>
            <a:ext cx="7331075"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17418" name="Rectangle 10"/>
          <p:cNvSpPr>
            <a:spLocks noGrp="1" noChangeArrowheads="1"/>
          </p:cNvSpPr>
          <p:nvPr>
            <p:ph type="body" idx="1"/>
          </p:nvPr>
        </p:nvSpPr>
        <p:spPr bwMode="auto">
          <a:xfrm>
            <a:off x="279400" y="914400"/>
            <a:ext cx="8636000" cy="2344738"/>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smtClean="0"/>
              <a:t>First level subhead here</a:t>
            </a:r>
          </a:p>
          <a:p>
            <a:pPr lvl="1"/>
            <a:r>
              <a:rPr lang="en-US" smtClean="0"/>
              <a:t>Second level content</a:t>
            </a:r>
          </a:p>
          <a:p>
            <a:pPr lvl="2"/>
            <a:r>
              <a:rPr lang="en-US" smtClean="0"/>
              <a:t>Third level content</a:t>
            </a:r>
          </a:p>
          <a:p>
            <a:pPr lvl="3"/>
            <a:r>
              <a:rPr lang="en-US" smtClean="0"/>
              <a:t> </a:t>
            </a:r>
          </a:p>
          <a:p>
            <a:pPr lvl="0"/>
            <a:r>
              <a:rPr lang="en-US" smtClean="0"/>
              <a:t>First level subhead here</a:t>
            </a:r>
          </a:p>
          <a:p>
            <a:pPr lvl="1"/>
            <a:r>
              <a:rPr lang="en-US" smtClean="0"/>
              <a:t>Second level content</a:t>
            </a:r>
          </a:p>
          <a:p>
            <a:pPr lvl="2"/>
            <a:r>
              <a:rPr lang="en-US" smtClean="0"/>
              <a:t>Third level content</a:t>
            </a:r>
          </a:p>
          <a:p>
            <a:pPr lvl="3"/>
            <a:r>
              <a:rPr lang="en-US" smtClean="0"/>
              <a:t> </a:t>
            </a:r>
          </a:p>
        </p:txBody>
      </p:sp>
      <p:sp>
        <p:nvSpPr>
          <p:cNvPr id="4634635" name="Rectangle 11"/>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BD0AA65C-4592-4446-A77E-40EFDC26067C}" type="slidenum">
              <a:rPr lang="en-US"/>
              <a:pPr>
                <a:defRPr/>
              </a:pPr>
              <a:t>‹#›</a:t>
            </a:fld>
            <a:endParaRPr lang="en-US"/>
          </a:p>
        </p:txBody>
      </p:sp>
      <p:sp>
        <p:nvSpPr>
          <p:cNvPr id="4634647" name="Rectangle 23"/>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pic>
        <p:nvPicPr>
          <p:cNvPr id="14" name="Picture 13" descr="RakshakLogo_300_dpi.png"/>
          <p:cNvPicPr>
            <a:picLocks noChangeAspect="1"/>
          </p:cNvPicPr>
          <p:nvPr userDrawn="1"/>
        </p:nvPicPr>
        <p:blipFill>
          <a:blip r:embed="rId13" cstate="print"/>
          <a:stretch>
            <a:fillRect/>
          </a:stretch>
        </p:blipFill>
        <p:spPr>
          <a:xfrm>
            <a:off x="7762088" y="177800"/>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56" r:id="rId1"/>
    <p:sldLayoutId id="2147485730" r:id="rId2"/>
    <p:sldLayoutId id="2147485731" r:id="rId3"/>
    <p:sldLayoutId id="2147485732" r:id="rId4"/>
    <p:sldLayoutId id="2147485733" r:id="rId5"/>
    <p:sldLayoutId id="2147485734" r:id="rId6"/>
    <p:sldLayoutId id="2147485735" r:id="rId7"/>
    <p:sldLayoutId id="2147485736" r:id="rId8"/>
    <p:sldLayoutId id="2147485737" r:id="rId9"/>
    <p:sldLayoutId id="2147485738" r:id="rId10"/>
    <p:sldLayoutId id="214748573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5"/>
          <p:cNvSpPr>
            <a:spLocks noGrp="1" noChangeArrowheads="1"/>
          </p:cNvSpPr>
          <p:nvPr>
            <p:ph type="title"/>
          </p:nvPr>
        </p:nvSpPr>
        <p:spPr bwMode="auto">
          <a:xfrm>
            <a:off x="279400" y="177800"/>
            <a:ext cx="7324725"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4878343" name="Rectangle 7"/>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4878344" name="Rectangle 8"/>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j-lt"/>
              </a:defRPr>
            </a:lvl1pPr>
          </a:lstStyle>
          <a:p>
            <a:pPr>
              <a:defRPr/>
            </a:pPr>
            <a:fld id="{33A67DB2-1634-45D3-9D77-F13155F852F7}" type="slidenum">
              <a:rPr lang="en-US"/>
              <a:pPr>
                <a:defRPr/>
              </a:pPr>
              <a:t>‹#›</a:t>
            </a:fld>
            <a:endParaRPr lang="en-US"/>
          </a:p>
        </p:txBody>
      </p:sp>
      <p:sp>
        <p:nvSpPr>
          <p:cNvPr id="4878356" name="Rectangle 20"/>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2054" name="Group 21"/>
          <p:cNvGrpSpPr>
            <a:grpSpLocks/>
          </p:cNvGrpSpPr>
          <p:nvPr userDrawn="1"/>
        </p:nvGrpSpPr>
        <p:grpSpPr bwMode="auto">
          <a:xfrm>
            <a:off x="107950" y="1414463"/>
            <a:ext cx="8910638" cy="3670300"/>
            <a:chOff x="81" y="603"/>
            <a:chExt cx="5613" cy="2781"/>
          </a:xfrm>
        </p:grpSpPr>
        <p:sp>
          <p:nvSpPr>
            <p:cNvPr id="4878358" name="AutoShape 22"/>
            <p:cNvSpPr>
              <a:spLocks noChangeArrowheads="1"/>
            </p:cNvSpPr>
            <p:nvPr userDrawn="1"/>
          </p:nvSpPr>
          <p:spPr bwMode="auto">
            <a:xfrm>
              <a:off x="4324" y="622"/>
              <a:ext cx="1370" cy="276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878359" name="AutoShape 23"/>
            <p:cNvSpPr>
              <a:spLocks noChangeArrowheads="1"/>
            </p:cNvSpPr>
            <p:nvPr userDrawn="1"/>
          </p:nvSpPr>
          <p:spPr bwMode="auto">
            <a:xfrm>
              <a:off x="4308" y="603"/>
              <a:ext cx="1370" cy="276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nvGrpSpPr>
            <p:cNvPr id="2060" name="Group 24"/>
            <p:cNvGrpSpPr>
              <a:grpSpLocks/>
            </p:cNvGrpSpPr>
            <p:nvPr userDrawn="1"/>
          </p:nvGrpSpPr>
          <p:grpSpPr bwMode="auto">
            <a:xfrm>
              <a:off x="81" y="603"/>
              <a:ext cx="1386" cy="2781"/>
              <a:chOff x="81" y="558"/>
              <a:chExt cx="1283" cy="3305"/>
            </a:xfrm>
          </p:grpSpPr>
          <p:sp>
            <p:nvSpPr>
              <p:cNvPr id="4878361" name="AutoShape 25"/>
              <p:cNvSpPr>
                <a:spLocks noChangeArrowheads="1"/>
              </p:cNvSpPr>
              <p:nvPr userDrawn="1"/>
            </p:nvSpPr>
            <p:spPr bwMode="auto">
              <a:xfrm>
                <a:off x="96"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878362" name="AutoShape 26"/>
              <p:cNvSpPr>
                <a:spLocks noChangeArrowheads="1"/>
              </p:cNvSpPr>
              <p:nvPr userDrawn="1"/>
            </p:nvSpPr>
            <p:spPr bwMode="auto">
              <a:xfrm>
                <a:off x="81"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grpSp>
          <p:nvGrpSpPr>
            <p:cNvPr id="2061" name="Group 27"/>
            <p:cNvGrpSpPr>
              <a:grpSpLocks/>
            </p:cNvGrpSpPr>
            <p:nvPr userDrawn="1"/>
          </p:nvGrpSpPr>
          <p:grpSpPr bwMode="auto">
            <a:xfrm>
              <a:off x="1489" y="603"/>
              <a:ext cx="1387" cy="2781"/>
              <a:chOff x="1406" y="558"/>
              <a:chExt cx="1284" cy="3305"/>
            </a:xfrm>
          </p:grpSpPr>
          <p:sp>
            <p:nvSpPr>
              <p:cNvPr id="4878364" name="AutoShape 28"/>
              <p:cNvSpPr>
                <a:spLocks noChangeArrowheads="1"/>
              </p:cNvSpPr>
              <p:nvPr userDrawn="1"/>
            </p:nvSpPr>
            <p:spPr bwMode="auto">
              <a:xfrm>
                <a:off x="1422"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878365" name="AutoShape 29"/>
              <p:cNvSpPr>
                <a:spLocks noChangeArrowheads="1"/>
              </p:cNvSpPr>
              <p:nvPr userDrawn="1"/>
            </p:nvSpPr>
            <p:spPr bwMode="auto">
              <a:xfrm>
                <a:off x="1406"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grpSp>
          <p:nvGrpSpPr>
            <p:cNvPr id="2062" name="Group 30"/>
            <p:cNvGrpSpPr>
              <a:grpSpLocks/>
            </p:cNvGrpSpPr>
            <p:nvPr userDrawn="1"/>
          </p:nvGrpSpPr>
          <p:grpSpPr bwMode="auto">
            <a:xfrm>
              <a:off x="2899" y="603"/>
              <a:ext cx="1386" cy="2781"/>
              <a:chOff x="2733" y="558"/>
              <a:chExt cx="1283" cy="3305"/>
            </a:xfrm>
          </p:grpSpPr>
          <p:sp>
            <p:nvSpPr>
              <p:cNvPr id="4878367" name="AutoShape 31"/>
              <p:cNvSpPr>
                <a:spLocks noChangeArrowheads="1"/>
              </p:cNvSpPr>
              <p:nvPr userDrawn="1"/>
            </p:nvSpPr>
            <p:spPr bwMode="auto">
              <a:xfrm>
                <a:off x="2748"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878368" name="AutoShape 32"/>
              <p:cNvSpPr>
                <a:spLocks noChangeArrowheads="1"/>
              </p:cNvSpPr>
              <p:nvPr userDrawn="1"/>
            </p:nvSpPr>
            <p:spPr bwMode="auto">
              <a:xfrm>
                <a:off x="2733"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grpSp>
      <p:sp>
        <p:nvSpPr>
          <p:cNvPr id="4878369" name="AutoShape 33"/>
          <p:cNvSpPr>
            <a:spLocks noChangeArrowheads="1"/>
          </p:cNvSpPr>
          <p:nvPr userDrawn="1"/>
        </p:nvSpPr>
        <p:spPr bwMode="auto">
          <a:xfrm>
            <a:off x="161925" y="5113338"/>
            <a:ext cx="8885238" cy="990600"/>
          </a:xfrm>
          <a:prstGeom prst="roundRect">
            <a:avLst>
              <a:gd name="adj" fmla="val 16667"/>
            </a:avLst>
          </a:prstGeom>
          <a:solidFill>
            <a:srgbClr val="C0C0C0"/>
          </a:solidFill>
          <a:ln w="9525" algn="ctr">
            <a:noFill/>
            <a:round/>
            <a:headEnd/>
            <a:tailEnd/>
          </a:ln>
          <a:effectLst/>
        </p:spPr>
        <p:txBody>
          <a:bodyPr wrap="none" anchor="ctr"/>
          <a:lstStyle/>
          <a:p>
            <a:pPr>
              <a:defRPr/>
            </a:pPr>
            <a:endParaRPr lang="en-US"/>
          </a:p>
        </p:txBody>
      </p:sp>
      <p:sp>
        <p:nvSpPr>
          <p:cNvPr id="4878370" name="AutoShape 34"/>
          <p:cNvSpPr>
            <a:spLocks noChangeArrowheads="1"/>
          </p:cNvSpPr>
          <p:nvPr userDrawn="1"/>
        </p:nvSpPr>
        <p:spPr bwMode="auto">
          <a:xfrm>
            <a:off x="133350" y="5084763"/>
            <a:ext cx="8885238" cy="990600"/>
          </a:xfrm>
          <a:prstGeom prst="roundRect">
            <a:avLst>
              <a:gd name="adj" fmla="val 16667"/>
            </a:avLst>
          </a:prstGeom>
          <a:solidFill>
            <a:schemeClr val="bg1"/>
          </a:solidFill>
          <a:ln w="9525" algn="ctr">
            <a:noFill/>
            <a:round/>
            <a:headEnd/>
            <a:tailEnd/>
          </a:ln>
          <a:effectLst/>
        </p:spPr>
        <p:txBody>
          <a:bodyPr wrap="none" anchor="ctr"/>
          <a:lstStyle/>
          <a:p>
            <a:pPr>
              <a:defRPr/>
            </a:pPr>
            <a:endParaRPr lang="en-US"/>
          </a:p>
        </p:txBody>
      </p:sp>
      <p:pic>
        <p:nvPicPr>
          <p:cNvPr id="23" name="Picture 22" descr="RakshakLogo_300_dpi.png"/>
          <p:cNvPicPr>
            <a:picLocks noChangeAspect="1"/>
          </p:cNvPicPr>
          <p:nvPr userDrawn="1"/>
        </p:nvPicPr>
        <p:blipFill>
          <a:blip r:embed="rId13" cstate="print"/>
          <a:stretch>
            <a:fillRect/>
          </a:stretch>
        </p:blipFill>
        <p:spPr>
          <a:xfrm>
            <a:off x="7787488"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41" r:id="rId1"/>
    <p:sldLayoutId id="2147485580" r:id="rId2"/>
    <p:sldLayoutId id="2147485581" r:id="rId3"/>
    <p:sldLayoutId id="2147485582" r:id="rId4"/>
    <p:sldLayoutId id="2147485583" r:id="rId5"/>
    <p:sldLayoutId id="2147485584" r:id="rId6"/>
    <p:sldLayoutId id="2147485585" r:id="rId7"/>
    <p:sldLayoutId id="2147485586" r:id="rId8"/>
    <p:sldLayoutId id="2147485587" r:id="rId9"/>
    <p:sldLayoutId id="2147485588" r:id="rId10"/>
    <p:sldLayoutId id="214748558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675138"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3075" name="Group 37"/>
          <p:cNvGrpSpPr>
            <a:grpSpLocks/>
          </p:cNvGrpSpPr>
          <p:nvPr userDrawn="1"/>
        </p:nvGrpSpPr>
        <p:grpSpPr bwMode="auto">
          <a:xfrm>
            <a:off x="163513" y="922338"/>
            <a:ext cx="8886825" cy="5210175"/>
            <a:chOff x="81" y="558"/>
            <a:chExt cx="5598" cy="3282"/>
          </a:xfrm>
        </p:grpSpPr>
        <p:sp>
          <p:nvSpPr>
            <p:cNvPr id="3675174" name="AutoShape 38"/>
            <p:cNvSpPr>
              <a:spLocks noChangeArrowheads="1"/>
            </p:cNvSpPr>
            <p:nvPr userDrawn="1"/>
          </p:nvSpPr>
          <p:spPr bwMode="auto">
            <a:xfrm>
              <a:off x="81" y="558"/>
              <a:ext cx="5598" cy="2128"/>
            </a:xfrm>
            <a:prstGeom prst="roundRect">
              <a:avLst>
                <a:gd name="adj" fmla="val 3009"/>
              </a:avLst>
            </a:prstGeom>
            <a:solidFill>
              <a:srgbClr val="C0C0C0"/>
            </a:solidFill>
            <a:ln w="9525" algn="ctr">
              <a:noFill/>
              <a:round/>
              <a:headEnd/>
              <a:tailEnd/>
            </a:ln>
            <a:effectLst/>
          </p:spPr>
          <p:txBody>
            <a:bodyPr wrap="none" anchor="ctr"/>
            <a:lstStyle/>
            <a:p>
              <a:pPr>
                <a:defRPr/>
              </a:pPr>
              <a:endParaRPr lang="en-US"/>
            </a:p>
          </p:txBody>
        </p:sp>
        <p:sp>
          <p:nvSpPr>
            <p:cNvPr id="3675175" name="AutoShape 39"/>
            <p:cNvSpPr>
              <a:spLocks noChangeArrowheads="1"/>
            </p:cNvSpPr>
            <p:nvPr userDrawn="1"/>
          </p:nvSpPr>
          <p:spPr bwMode="auto">
            <a:xfrm>
              <a:off x="81" y="2751"/>
              <a:ext cx="5598" cy="1089"/>
            </a:xfrm>
            <a:prstGeom prst="roundRect">
              <a:avLst>
                <a:gd name="adj" fmla="val 5968"/>
              </a:avLst>
            </a:prstGeom>
            <a:solidFill>
              <a:srgbClr val="C0C0C0"/>
            </a:solidFill>
            <a:ln w="9525" algn="ctr">
              <a:noFill/>
              <a:round/>
              <a:headEnd/>
              <a:tailEnd/>
            </a:ln>
            <a:effectLst/>
          </p:spPr>
          <p:txBody>
            <a:bodyPr wrap="none" anchor="ctr"/>
            <a:lstStyle/>
            <a:p>
              <a:pPr>
                <a:defRPr/>
              </a:pPr>
              <a:endParaRPr lang="en-US"/>
            </a:p>
          </p:txBody>
        </p:sp>
      </p:grpSp>
      <p:grpSp>
        <p:nvGrpSpPr>
          <p:cNvPr id="3076" name="Group 36"/>
          <p:cNvGrpSpPr>
            <a:grpSpLocks/>
          </p:cNvGrpSpPr>
          <p:nvPr userDrawn="1"/>
        </p:nvGrpSpPr>
        <p:grpSpPr bwMode="auto">
          <a:xfrm>
            <a:off x="128588" y="885825"/>
            <a:ext cx="8886825" cy="5210175"/>
            <a:chOff x="81" y="558"/>
            <a:chExt cx="5598" cy="3282"/>
          </a:xfrm>
        </p:grpSpPr>
        <p:sp>
          <p:nvSpPr>
            <p:cNvPr id="3675158" name="AutoShape 22"/>
            <p:cNvSpPr>
              <a:spLocks noChangeArrowheads="1"/>
            </p:cNvSpPr>
            <p:nvPr userDrawn="1"/>
          </p:nvSpPr>
          <p:spPr bwMode="auto">
            <a:xfrm>
              <a:off x="81" y="558"/>
              <a:ext cx="5598" cy="2128"/>
            </a:xfrm>
            <a:prstGeom prst="roundRect">
              <a:avLst>
                <a:gd name="adj" fmla="val 3009"/>
              </a:avLst>
            </a:prstGeom>
            <a:solidFill>
              <a:schemeClr val="bg1"/>
            </a:solidFill>
            <a:ln w="9525" algn="ctr">
              <a:noFill/>
              <a:round/>
              <a:headEnd/>
              <a:tailEnd/>
            </a:ln>
            <a:effectLst/>
          </p:spPr>
          <p:txBody>
            <a:bodyPr wrap="none" anchor="ctr"/>
            <a:lstStyle/>
            <a:p>
              <a:pPr>
                <a:defRPr/>
              </a:pPr>
              <a:endParaRPr lang="en-US"/>
            </a:p>
          </p:txBody>
        </p:sp>
        <p:sp>
          <p:nvSpPr>
            <p:cNvPr id="3675159" name="AutoShape 23"/>
            <p:cNvSpPr>
              <a:spLocks noChangeArrowheads="1"/>
            </p:cNvSpPr>
            <p:nvPr userDrawn="1"/>
          </p:nvSpPr>
          <p:spPr bwMode="auto">
            <a:xfrm>
              <a:off x="81" y="2751"/>
              <a:ext cx="5598" cy="1089"/>
            </a:xfrm>
            <a:prstGeom prst="roundRect">
              <a:avLst>
                <a:gd name="adj" fmla="val 5968"/>
              </a:avLst>
            </a:prstGeom>
            <a:solidFill>
              <a:schemeClr val="bg1"/>
            </a:solidFill>
            <a:ln w="9525" algn="ctr">
              <a:noFill/>
              <a:round/>
              <a:headEnd/>
              <a:tailEnd/>
            </a:ln>
            <a:effectLst/>
          </p:spPr>
          <p:txBody>
            <a:bodyPr wrap="none" anchor="ctr"/>
            <a:lstStyle/>
            <a:p>
              <a:pPr>
                <a:defRPr/>
              </a:pPr>
              <a:endParaRPr lang="en-US"/>
            </a:p>
          </p:txBody>
        </p:sp>
      </p:grpSp>
      <p:sp>
        <p:nvSpPr>
          <p:cNvPr id="3077" name="Rectangle 5"/>
          <p:cNvSpPr>
            <a:spLocks noGrp="1" noChangeArrowheads="1"/>
          </p:cNvSpPr>
          <p:nvPr>
            <p:ph type="title"/>
          </p:nvPr>
        </p:nvSpPr>
        <p:spPr bwMode="auto">
          <a:xfrm>
            <a:off x="282575" y="177800"/>
            <a:ext cx="7312025"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3078" name="Rectangle 6"/>
          <p:cNvSpPr>
            <a:spLocks noGrp="1" noChangeArrowheads="1"/>
          </p:cNvSpPr>
          <p:nvPr>
            <p:ph type="body" idx="1"/>
          </p:nvPr>
        </p:nvSpPr>
        <p:spPr bwMode="auto">
          <a:xfrm>
            <a:off x="279400" y="4549775"/>
            <a:ext cx="8550275" cy="1376363"/>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smtClean="0"/>
              <a:t>First level subhead here</a:t>
            </a:r>
          </a:p>
          <a:p>
            <a:pPr lvl="1"/>
            <a:r>
              <a:rPr lang="en-US" smtClean="0"/>
              <a:t>Second level content</a:t>
            </a:r>
          </a:p>
          <a:p>
            <a:pPr lvl="2"/>
            <a:r>
              <a:rPr lang="en-US" smtClean="0"/>
              <a:t>Third level content</a:t>
            </a:r>
          </a:p>
        </p:txBody>
      </p:sp>
      <p:sp>
        <p:nvSpPr>
          <p:cNvPr id="3675144" name="Rectangle 8"/>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18A5EA55-F88B-46EA-BA12-27D0B4AFCFE0}" type="slidenum">
              <a:rPr lang="en-US"/>
              <a:pPr>
                <a:defRPr/>
              </a:pPr>
              <a:t>‹#›</a:t>
            </a:fld>
            <a:endParaRPr lang="en-US"/>
          </a:p>
        </p:txBody>
      </p:sp>
      <p:sp>
        <p:nvSpPr>
          <p:cNvPr id="3675169" name="Rectangle 33"/>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pic>
        <p:nvPicPr>
          <p:cNvPr id="14" name="Picture 13" descr="RakshakLogo_300_dpi.png"/>
          <p:cNvPicPr>
            <a:picLocks noChangeAspect="1"/>
          </p:cNvPicPr>
          <p:nvPr userDrawn="1"/>
        </p:nvPicPr>
        <p:blipFill>
          <a:blip r:embed="rId13" cstate="print"/>
          <a:stretch>
            <a:fillRect/>
          </a:stretch>
        </p:blipFill>
        <p:spPr>
          <a:xfrm>
            <a:off x="7762088" y="177800"/>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42" r:id="rId1"/>
    <p:sldLayoutId id="2147485590" r:id="rId2"/>
    <p:sldLayoutId id="2147485591" r:id="rId3"/>
    <p:sldLayoutId id="2147485592" r:id="rId4"/>
    <p:sldLayoutId id="2147485593" r:id="rId5"/>
    <p:sldLayoutId id="2147485594" r:id="rId6"/>
    <p:sldLayoutId id="2147485595" r:id="rId7"/>
    <p:sldLayoutId id="2147485596" r:id="rId8"/>
    <p:sldLayoutId id="2147485597" r:id="rId9"/>
    <p:sldLayoutId id="2147485598" r:id="rId10"/>
    <p:sldLayoutId id="214748559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lnSpc>
          <a:spcPct val="95000"/>
        </a:lnSpc>
        <a:spcBef>
          <a:spcPct val="20000"/>
        </a:spcBef>
        <a:spcAft>
          <a:spcPct val="0"/>
        </a:spcAft>
        <a:buClr>
          <a:srgbClr val="5F5F5F"/>
        </a:buClr>
        <a:buSzPct val="80000"/>
        <a:buFont typeface="Wingdings" pitchFamily="2" charset="2"/>
        <a:buChar char="§"/>
        <a:tabLst>
          <a:tab pos="341313" algn="l"/>
          <a:tab pos="1150938" algn="l"/>
        </a:tabLst>
        <a:defRPr sz="1600">
          <a:solidFill>
            <a:schemeClr val="tx1"/>
          </a:solidFill>
          <a:latin typeface="Myriad Pro" pitchFamily="34" charset="0"/>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040706"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4099" name="Group 39"/>
          <p:cNvGrpSpPr>
            <a:grpSpLocks/>
          </p:cNvGrpSpPr>
          <p:nvPr userDrawn="1"/>
        </p:nvGrpSpPr>
        <p:grpSpPr bwMode="auto">
          <a:xfrm>
            <a:off x="163513" y="922338"/>
            <a:ext cx="8886825" cy="5210175"/>
            <a:chOff x="177" y="654"/>
            <a:chExt cx="5598" cy="3282"/>
          </a:xfrm>
        </p:grpSpPr>
        <p:sp>
          <p:nvSpPr>
            <p:cNvPr id="4040741" name="AutoShape 37"/>
            <p:cNvSpPr>
              <a:spLocks noChangeArrowheads="1"/>
            </p:cNvSpPr>
            <p:nvPr userDrawn="1"/>
          </p:nvSpPr>
          <p:spPr bwMode="auto">
            <a:xfrm>
              <a:off x="177" y="3121"/>
              <a:ext cx="5598" cy="815"/>
            </a:xfrm>
            <a:prstGeom prst="roundRect">
              <a:avLst>
                <a:gd name="adj" fmla="val 7852"/>
              </a:avLst>
            </a:prstGeom>
            <a:solidFill>
              <a:srgbClr val="C0C0C0"/>
            </a:solidFill>
            <a:ln w="9525" algn="ctr">
              <a:noFill/>
              <a:round/>
              <a:headEnd/>
              <a:tailEnd/>
            </a:ln>
            <a:effectLst/>
          </p:spPr>
          <p:txBody>
            <a:bodyPr wrap="none" anchor="ctr"/>
            <a:lstStyle/>
            <a:p>
              <a:pPr>
                <a:defRPr/>
              </a:pPr>
              <a:endParaRPr lang="en-US"/>
            </a:p>
          </p:txBody>
        </p:sp>
        <p:sp>
          <p:nvSpPr>
            <p:cNvPr id="4040742" name="AutoShape 38"/>
            <p:cNvSpPr>
              <a:spLocks noChangeArrowheads="1"/>
            </p:cNvSpPr>
            <p:nvPr userDrawn="1"/>
          </p:nvSpPr>
          <p:spPr bwMode="auto">
            <a:xfrm>
              <a:off x="177" y="654"/>
              <a:ext cx="5598" cy="2388"/>
            </a:xfrm>
            <a:prstGeom prst="roundRect">
              <a:avLst>
                <a:gd name="adj" fmla="val 2639"/>
              </a:avLst>
            </a:prstGeom>
            <a:solidFill>
              <a:srgbClr val="C0C0C0"/>
            </a:solidFill>
            <a:ln w="9525" algn="ctr">
              <a:noFill/>
              <a:round/>
              <a:headEnd/>
              <a:tailEnd/>
            </a:ln>
            <a:effectLst/>
          </p:spPr>
          <p:txBody>
            <a:bodyPr wrap="none" anchor="ctr"/>
            <a:lstStyle/>
            <a:p>
              <a:pPr>
                <a:defRPr/>
              </a:pPr>
              <a:endParaRPr lang="en-US"/>
            </a:p>
          </p:txBody>
        </p:sp>
      </p:grpSp>
      <p:sp>
        <p:nvSpPr>
          <p:cNvPr id="4040728" name="AutoShape 24"/>
          <p:cNvSpPr>
            <a:spLocks noChangeArrowheads="1"/>
          </p:cNvSpPr>
          <p:nvPr userDrawn="1"/>
        </p:nvSpPr>
        <p:spPr bwMode="auto">
          <a:xfrm>
            <a:off x="128588" y="4802188"/>
            <a:ext cx="8886825" cy="1293812"/>
          </a:xfrm>
          <a:prstGeom prst="roundRect">
            <a:avLst>
              <a:gd name="adj" fmla="val 7852"/>
            </a:avLst>
          </a:prstGeom>
          <a:solidFill>
            <a:schemeClr val="bg1"/>
          </a:solidFill>
          <a:ln w="9525">
            <a:noFill/>
            <a:round/>
            <a:headEnd/>
            <a:tailEnd/>
          </a:ln>
          <a:effectLst/>
        </p:spPr>
        <p:txBody>
          <a:bodyPr wrap="none" anchor="ctr"/>
          <a:lstStyle/>
          <a:p>
            <a:pPr>
              <a:defRPr/>
            </a:pPr>
            <a:endParaRPr lang="en-US"/>
          </a:p>
        </p:txBody>
      </p:sp>
      <p:sp>
        <p:nvSpPr>
          <p:cNvPr id="4040729" name="AutoShape 25"/>
          <p:cNvSpPr>
            <a:spLocks noChangeArrowheads="1"/>
          </p:cNvSpPr>
          <p:nvPr userDrawn="1"/>
        </p:nvSpPr>
        <p:spPr bwMode="auto">
          <a:xfrm>
            <a:off x="128588" y="885825"/>
            <a:ext cx="8886825" cy="3790950"/>
          </a:xfrm>
          <a:prstGeom prst="roundRect">
            <a:avLst>
              <a:gd name="adj" fmla="val 2639"/>
            </a:avLst>
          </a:prstGeom>
          <a:solidFill>
            <a:schemeClr val="bg1"/>
          </a:solidFill>
          <a:ln w="9525">
            <a:noFill/>
            <a:round/>
            <a:headEnd/>
            <a:tailEnd/>
          </a:ln>
          <a:effectLst>
            <a:outerShdw dist="17961" dir="2700000" algn="ctr" rotWithShape="0">
              <a:srgbClr val="C0C0C0"/>
            </a:outerShdw>
          </a:effectLst>
        </p:spPr>
        <p:txBody>
          <a:bodyPr wrap="none" anchor="ctr"/>
          <a:lstStyle/>
          <a:p>
            <a:pPr>
              <a:defRPr/>
            </a:pPr>
            <a:endParaRPr lang="en-US"/>
          </a:p>
        </p:txBody>
      </p:sp>
      <p:sp>
        <p:nvSpPr>
          <p:cNvPr id="4102" name="Rectangle 9"/>
          <p:cNvSpPr>
            <a:spLocks noGrp="1" noChangeArrowheads="1"/>
          </p:cNvSpPr>
          <p:nvPr>
            <p:ph type="title"/>
          </p:nvPr>
        </p:nvSpPr>
        <p:spPr bwMode="auto">
          <a:xfrm>
            <a:off x="282575" y="177800"/>
            <a:ext cx="7350125"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4103" name="Rectangle 10"/>
          <p:cNvSpPr>
            <a:spLocks noGrp="1" noChangeArrowheads="1"/>
          </p:cNvSpPr>
          <p:nvPr>
            <p:ph type="body" idx="1"/>
          </p:nvPr>
        </p:nvSpPr>
        <p:spPr bwMode="auto">
          <a:xfrm>
            <a:off x="279400" y="4946650"/>
            <a:ext cx="8550275" cy="979488"/>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smtClean="0"/>
              <a:t>First level subhead here</a:t>
            </a:r>
          </a:p>
          <a:p>
            <a:pPr lvl="1"/>
            <a:r>
              <a:rPr lang="en-US" smtClean="0"/>
              <a:t>Second level content</a:t>
            </a:r>
          </a:p>
          <a:p>
            <a:pPr lvl="2"/>
            <a:r>
              <a:rPr lang="en-US" smtClean="0"/>
              <a:t>Third level content</a:t>
            </a:r>
          </a:p>
        </p:txBody>
      </p:sp>
      <p:sp>
        <p:nvSpPr>
          <p:cNvPr id="4040716" name="Rectangle 12"/>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05ED0717-9E25-4524-9EEE-EEFF61630E25}" type="slidenum">
              <a:rPr lang="en-US"/>
              <a:pPr>
                <a:defRPr/>
              </a:pPr>
              <a:t>‹#›</a:t>
            </a:fld>
            <a:endParaRPr lang="en-US"/>
          </a:p>
        </p:txBody>
      </p:sp>
      <p:sp>
        <p:nvSpPr>
          <p:cNvPr id="4040739" name="Rectangle 35"/>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pic>
        <p:nvPicPr>
          <p:cNvPr id="13" name="Picture 12" descr="RakshakLogo_300_dpi.png"/>
          <p:cNvPicPr>
            <a:picLocks noChangeAspect="1"/>
          </p:cNvPicPr>
          <p:nvPr userDrawn="1"/>
        </p:nvPicPr>
        <p:blipFill>
          <a:blip r:embed="rId13" cstate="print"/>
          <a:stretch>
            <a:fillRect/>
          </a:stretch>
        </p:blipFill>
        <p:spPr>
          <a:xfrm>
            <a:off x="7787488" y="177800"/>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43" r:id="rId1"/>
    <p:sldLayoutId id="2147485600" r:id="rId2"/>
    <p:sldLayoutId id="2147485601" r:id="rId3"/>
    <p:sldLayoutId id="2147485602" r:id="rId4"/>
    <p:sldLayoutId id="2147485603" r:id="rId5"/>
    <p:sldLayoutId id="2147485604" r:id="rId6"/>
    <p:sldLayoutId id="2147485605" r:id="rId7"/>
    <p:sldLayoutId id="2147485606" r:id="rId8"/>
    <p:sldLayoutId id="2147485607" r:id="rId9"/>
    <p:sldLayoutId id="2147485608" r:id="rId10"/>
    <p:sldLayoutId id="214748560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lnSpc>
          <a:spcPct val="95000"/>
        </a:lnSpc>
        <a:spcBef>
          <a:spcPct val="20000"/>
        </a:spcBef>
        <a:spcAft>
          <a:spcPct val="0"/>
        </a:spcAft>
        <a:buClr>
          <a:srgbClr val="5F5F5F"/>
        </a:buClr>
        <a:buSzPct val="80000"/>
        <a:buFont typeface="Wingdings" pitchFamily="2" charset="2"/>
        <a:buChar char="§"/>
        <a:tabLst>
          <a:tab pos="341313" algn="l"/>
          <a:tab pos="1150938" algn="l"/>
        </a:tabLst>
        <a:defRPr sz="1600">
          <a:solidFill>
            <a:schemeClr val="tx1"/>
          </a:solidFill>
          <a:latin typeface="Myriad Pro" pitchFamily="34" charset="0"/>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677186"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5123" name="Group 40"/>
          <p:cNvGrpSpPr>
            <a:grpSpLocks/>
          </p:cNvGrpSpPr>
          <p:nvPr userDrawn="1"/>
        </p:nvGrpSpPr>
        <p:grpSpPr bwMode="auto">
          <a:xfrm>
            <a:off x="163513" y="922338"/>
            <a:ext cx="8886825" cy="5210175"/>
            <a:chOff x="177" y="654"/>
            <a:chExt cx="5598" cy="3282"/>
          </a:xfrm>
        </p:grpSpPr>
        <p:sp>
          <p:nvSpPr>
            <p:cNvPr id="3677222" name="AutoShape 38"/>
            <p:cNvSpPr>
              <a:spLocks noChangeArrowheads="1"/>
            </p:cNvSpPr>
            <p:nvPr userDrawn="1"/>
          </p:nvSpPr>
          <p:spPr bwMode="auto">
            <a:xfrm>
              <a:off x="177" y="654"/>
              <a:ext cx="5598" cy="1603"/>
            </a:xfrm>
            <a:prstGeom prst="roundRect">
              <a:avLst>
                <a:gd name="adj" fmla="val 3931"/>
              </a:avLst>
            </a:prstGeom>
            <a:solidFill>
              <a:srgbClr val="C0C0C0"/>
            </a:solidFill>
            <a:ln w="9525" algn="ctr">
              <a:noFill/>
              <a:round/>
              <a:headEnd/>
              <a:tailEnd/>
            </a:ln>
            <a:effectLst/>
          </p:spPr>
          <p:txBody>
            <a:bodyPr wrap="none" anchor="ctr"/>
            <a:lstStyle/>
            <a:p>
              <a:pPr>
                <a:defRPr/>
              </a:pPr>
              <a:endParaRPr lang="en-US"/>
            </a:p>
          </p:txBody>
        </p:sp>
        <p:sp>
          <p:nvSpPr>
            <p:cNvPr id="3677223" name="AutoShape 39"/>
            <p:cNvSpPr>
              <a:spLocks noChangeArrowheads="1"/>
            </p:cNvSpPr>
            <p:nvPr userDrawn="1"/>
          </p:nvSpPr>
          <p:spPr bwMode="auto">
            <a:xfrm>
              <a:off x="177" y="2333"/>
              <a:ext cx="5598" cy="1603"/>
            </a:xfrm>
            <a:prstGeom prst="roundRect">
              <a:avLst>
                <a:gd name="adj" fmla="val 3931"/>
              </a:avLst>
            </a:prstGeom>
            <a:solidFill>
              <a:srgbClr val="C0C0C0"/>
            </a:solidFill>
            <a:ln w="9525" algn="ctr">
              <a:noFill/>
              <a:round/>
              <a:headEnd/>
              <a:tailEnd/>
            </a:ln>
            <a:effectLst/>
          </p:spPr>
          <p:txBody>
            <a:bodyPr wrap="none" anchor="ctr"/>
            <a:lstStyle/>
            <a:p>
              <a:pPr>
                <a:defRPr/>
              </a:pPr>
              <a:endParaRPr lang="en-US"/>
            </a:p>
          </p:txBody>
        </p:sp>
      </p:grpSp>
      <p:sp>
        <p:nvSpPr>
          <p:cNvPr id="3677207" name="AutoShape 23"/>
          <p:cNvSpPr>
            <a:spLocks noChangeArrowheads="1"/>
          </p:cNvSpPr>
          <p:nvPr userDrawn="1"/>
        </p:nvSpPr>
        <p:spPr bwMode="auto">
          <a:xfrm>
            <a:off x="128588" y="885825"/>
            <a:ext cx="8886825" cy="2544763"/>
          </a:xfrm>
          <a:prstGeom prst="roundRect">
            <a:avLst>
              <a:gd name="adj" fmla="val 3931"/>
            </a:avLst>
          </a:prstGeom>
          <a:solidFill>
            <a:schemeClr val="bg1"/>
          </a:solidFill>
          <a:ln w="9525" algn="ctr">
            <a:noFill/>
            <a:round/>
            <a:headEnd/>
            <a:tailEnd/>
          </a:ln>
          <a:effectLst/>
        </p:spPr>
        <p:txBody>
          <a:bodyPr wrap="none" anchor="ctr"/>
          <a:lstStyle/>
          <a:p>
            <a:pPr>
              <a:defRPr/>
            </a:pPr>
            <a:endParaRPr lang="en-US"/>
          </a:p>
        </p:txBody>
      </p:sp>
      <p:sp>
        <p:nvSpPr>
          <p:cNvPr id="3677221" name="AutoShape 37"/>
          <p:cNvSpPr>
            <a:spLocks noChangeArrowheads="1"/>
          </p:cNvSpPr>
          <p:nvPr userDrawn="1"/>
        </p:nvSpPr>
        <p:spPr bwMode="auto">
          <a:xfrm>
            <a:off x="128588" y="3551238"/>
            <a:ext cx="8886825" cy="2544762"/>
          </a:xfrm>
          <a:prstGeom prst="roundRect">
            <a:avLst>
              <a:gd name="adj" fmla="val 3931"/>
            </a:avLst>
          </a:prstGeom>
          <a:solidFill>
            <a:schemeClr val="bg1"/>
          </a:solidFill>
          <a:ln w="9525" algn="ctr">
            <a:noFill/>
            <a:round/>
            <a:headEnd/>
            <a:tailEnd/>
          </a:ln>
          <a:effectLst/>
        </p:spPr>
        <p:txBody>
          <a:bodyPr wrap="none" anchor="ctr"/>
          <a:lstStyle/>
          <a:p>
            <a:pPr>
              <a:defRPr/>
            </a:pPr>
            <a:endParaRPr lang="en-US"/>
          </a:p>
        </p:txBody>
      </p:sp>
      <p:sp>
        <p:nvSpPr>
          <p:cNvPr id="5126" name="Rectangle 6"/>
          <p:cNvSpPr>
            <a:spLocks noGrp="1" noChangeArrowheads="1"/>
          </p:cNvSpPr>
          <p:nvPr>
            <p:ph type="title"/>
          </p:nvPr>
        </p:nvSpPr>
        <p:spPr bwMode="auto">
          <a:xfrm>
            <a:off x="282576" y="177800"/>
            <a:ext cx="7308670"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5127" name="Rectangle 7"/>
          <p:cNvSpPr>
            <a:spLocks noGrp="1" noChangeArrowheads="1"/>
          </p:cNvSpPr>
          <p:nvPr>
            <p:ph type="body" idx="1"/>
          </p:nvPr>
        </p:nvSpPr>
        <p:spPr bwMode="auto">
          <a:xfrm>
            <a:off x="279400" y="3748088"/>
            <a:ext cx="8550275" cy="2178050"/>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dirty="0" smtClean="0"/>
              <a:t>First level subhead here</a:t>
            </a:r>
          </a:p>
          <a:p>
            <a:pPr lvl="1"/>
            <a:r>
              <a:rPr lang="en-US" dirty="0" smtClean="0"/>
              <a:t>Second level content</a:t>
            </a:r>
          </a:p>
          <a:p>
            <a:pPr lvl="2"/>
            <a:r>
              <a:rPr lang="en-US" dirty="0" smtClean="0"/>
              <a:t>Third level content</a:t>
            </a:r>
          </a:p>
        </p:txBody>
      </p:sp>
      <p:sp>
        <p:nvSpPr>
          <p:cNvPr id="3677193" name="Rectangle 9"/>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8F723978-CB3C-43EE-A60F-26DCCCA8A868}" type="slidenum">
              <a:rPr lang="en-US"/>
              <a:pPr>
                <a:defRPr/>
              </a:pPr>
              <a:t>‹#›</a:t>
            </a:fld>
            <a:endParaRPr lang="en-US"/>
          </a:p>
        </p:txBody>
      </p:sp>
      <p:sp>
        <p:nvSpPr>
          <p:cNvPr id="3677219" name="Rectangle 35"/>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pic>
        <p:nvPicPr>
          <p:cNvPr id="13" name="Picture 12" descr="RakshakLogo_300_dpi.png"/>
          <p:cNvPicPr>
            <a:picLocks noChangeAspect="1"/>
          </p:cNvPicPr>
          <p:nvPr userDrawn="1"/>
        </p:nvPicPr>
        <p:blipFill>
          <a:blip r:embed="rId13" cstate="print"/>
          <a:stretch>
            <a:fillRect/>
          </a:stretch>
        </p:blipFill>
        <p:spPr>
          <a:xfrm>
            <a:off x="7784313" y="177800"/>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44" r:id="rId1"/>
    <p:sldLayoutId id="2147485610" r:id="rId2"/>
    <p:sldLayoutId id="2147485611" r:id="rId3"/>
    <p:sldLayoutId id="2147485612" r:id="rId4"/>
    <p:sldLayoutId id="2147485613" r:id="rId5"/>
    <p:sldLayoutId id="2147485614" r:id="rId6"/>
    <p:sldLayoutId id="2147485615" r:id="rId7"/>
    <p:sldLayoutId id="2147485616" r:id="rId8"/>
    <p:sldLayoutId id="2147485617" r:id="rId9"/>
    <p:sldLayoutId id="2147485618" r:id="rId10"/>
    <p:sldLayoutId id="214748561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lnSpc>
          <a:spcPct val="95000"/>
        </a:lnSpc>
        <a:spcBef>
          <a:spcPct val="20000"/>
        </a:spcBef>
        <a:spcAft>
          <a:spcPct val="0"/>
        </a:spcAft>
        <a:buClr>
          <a:srgbClr val="5F5F5F"/>
        </a:buClr>
        <a:buSzPct val="80000"/>
        <a:buFont typeface="Wingdings" pitchFamily="2" charset="2"/>
        <a:buChar char="§"/>
        <a:tabLst>
          <a:tab pos="341313" algn="l"/>
          <a:tab pos="1150938" algn="l"/>
        </a:tabLst>
        <a:defRPr sz="1600">
          <a:solidFill>
            <a:schemeClr val="tx1"/>
          </a:solidFill>
          <a:latin typeface="Myriad Pro" pitchFamily="34" charset="0"/>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679234"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3679263" name="AutoShape 31"/>
          <p:cNvSpPr>
            <a:spLocks noChangeArrowheads="1"/>
          </p:cNvSpPr>
          <p:nvPr userDrawn="1"/>
        </p:nvSpPr>
        <p:spPr bwMode="auto">
          <a:xfrm>
            <a:off x="163513" y="3587750"/>
            <a:ext cx="8886825" cy="2544763"/>
          </a:xfrm>
          <a:prstGeom prst="roundRect">
            <a:avLst>
              <a:gd name="adj" fmla="val 3931"/>
            </a:avLst>
          </a:prstGeom>
          <a:solidFill>
            <a:srgbClr val="C0C0C0"/>
          </a:solidFill>
          <a:ln w="9525" algn="ctr">
            <a:noFill/>
            <a:round/>
            <a:headEnd/>
            <a:tailEnd/>
          </a:ln>
          <a:effectLst/>
        </p:spPr>
        <p:txBody>
          <a:bodyPr wrap="none" anchor="ctr"/>
          <a:lstStyle/>
          <a:p>
            <a:pPr>
              <a:defRPr/>
            </a:pPr>
            <a:endParaRPr lang="en-US"/>
          </a:p>
        </p:txBody>
      </p:sp>
      <p:sp>
        <p:nvSpPr>
          <p:cNvPr id="3679259" name="AutoShape 27"/>
          <p:cNvSpPr>
            <a:spLocks noChangeArrowheads="1"/>
          </p:cNvSpPr>
          <p:nvPr userDrawn="1"/>
        </p:nvSpPr>
        <p:spPr bwMode="auto">
          <a:xfrm>
            <a:off x="128588" y="3551238"/>
            <a:ext cx="8886825" cy="2544762"/>
          </a:xfrm>
          <a:prstGeom prst="roundRect">
            <a:avLst>
              <a:gd name="adj" fmla="val 3931"/>
            </a:avLst>
          </a:prstGeom>
          <a:solidFill>
            <a:schemeClr val="bg1"/>
          </a:solidFill>
          <a:ln w="9525" algn="ctr">
            <a:noFill/>
            <a:round/>
            <a:headEnd/>
            <a:tailEnd/>
          </a:ln>
          <a:effectLst/>
        </p:spPr>
        <p:txBody>
          <a:bodyPr wrap="none" anchor="ctr"/>
          <a:lstStyle/>
          <a:p>
            <a:pPr>
              <a:defRPr/>
            </a:pPr>
            <a:endParaRPr lang="en-US"/>
          </a:p>
        </p:txBody>
      </p:sp>
      <p:sp>
        <p:nvSpPr>
          <p:cNvPr id="6149" name="Rectangle 6"/>
          <p:cNvSpPr>
            <a:spLocks noGrp="1" noChangeArrowheads="1"/>
          </p:cNvSpPr>
          <p:nvPr>
            <p:ph type="title"/>
          </p:nvPr>
        </p:nvSpPr>
        <p:spPr bwMode="auto">
          <a:xfrm>
            <a:off x="282575" y="177800"/>
            <a:ext cx="7405688"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6150" name="Rectangle 7"/>
          <p:cNvSpPr>
            <a:spLocks noGrp="1" noChangeArrowheads="1"/>
          </p:cNvSpPr>
          <p:nvPr>
            <p:ph type="body" idx="1"/>
          </p:nvPr>
        </p:nvSpPr>
        <p:spPr bwMode="auto">
          <a:xfrm>
            <a:off x="279400" y="3748088"/>
            <a:ext cx="8550275" cy="2178050"/>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dirty="0" smtClean="0"/>
              <a:t>First level subhead here</a:t>
            </a:r>
          </a:p>
          <a:p>
            <a:pPr lvl="1"/>
            <a:r>
              <a:rPr lang="en-US" dirty="0" smtClean="0"/>
              <a:t>Second level content</a:t>
            </a:r>
          </a:p>
          <a:p>
            <a:pPr lvl="2"/>
            <a:r>
              <a:rPr lang="en-US" dirty="0" smtClean="0"/>
              <a:t>Third level content</a:t>
            </a:r>
          </a:p>
        </p:txBody>
      </p:sp>
      <p:sp>
        <p:nvSpPr>
          <p:cNvPr id="3679241" name="Rectangle 9"/>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5097E7B3-ACDE-4790-A461-5F35F1E25E82}" type="slidenum">
              <a:rPr lang="en-US"/>
              <a:pPr>
                <a:defRPr/>
              </a:pPr>
              <a:t>‹#›</a:t>
            </a:fld>
            <a:endParaRPr lang="en-US"/>
          </a:p>
        </p:txBody>
      </p:sp>
      <p:sp>
        <p:nvSpPr>
          <p:cNvPr id="3679255" name="Rectangle 23"/>
          <p:cNvSpPr>
            <a:spLocks noChangeArrowheads="1"/>
          </p:cNvSpPr>
          <p:nvPr userDrawn="1"/>
        </p:nvSpPr>
        <p:spPr bwMode="auto">
          <a:xfrm>
            <a:off x="447675" y="1225550"/>
            <a:ext cx="8083550" cy="1849438"/>
          </a:xfrm>
          <a:prstGeom prst="rect">
            <a:avLst/>
          </a:prstGeom>
          <a:solidFill>
            <a:srgbClr val="CC0000"/>
          </a:solidFill>
          <a:ln w="9525" algn="ctr">
            <a:noFill/>
            <a:miter lim="800000"/>
            <a:headEnd/>
            <a:tailEnd/>
          </a:ln>
          <a:effectLst/>
        </p:spPr>
        <p:txBody>
          <a:bodyPr wrap="none" anchor="ctr"/>
          <a:lstStyle/>
          <a:p>
            <a:pPr defTabSz="820738">
              <a:defRPr/>
            </a:pPr>
            <a:r>
              <a:rPr lang="en-US" sz="2400">
                <a:solidFill>
                  <a:schemeClr val="bg1"/>
                </a:solidFill>
                <a:latin typeface="AdobeCorpID MyriadRgScn" pitchFamily="34" charset="0"/>
              </a:rPr>
              <a:t>an image pod should go over this box</a:t>
            </a:r>
          </a:p>
        </p:txBody>
      </p:sp>
      <p:sp>
        <p:nvSpPr>
          <p:cNvPr id="3679258" name="Rectangle 26"/>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pic>
        <p:nvPicPr>
          <p:cNvPr id="11" name="Picture 10" descr="RakshakLogo_300_dpi.png"/>
          <p:cNvPicPr>
            <a:picLocks noChangeAspect="1"/>
          </p:cNvPicPr>
          <p:nvPr userDrawn="1"/>
        </p:nvPicPr>
        <p:blipFill>
          <a:blip r:embed="rId13" cstate="print"/>
          <a:stretch>
            <a:fillRect/>
          </a:stretch>
        </p:blipFill>
        <p:spPr>
          <a:xfrm>
            <a:off x="7784313"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45" r:id="rId1"/>
    <p:sldLayoutId id="2147485620" r:id="rId2"/>
    <p:sldLayoutId id="2147485621" r:id="rId3"/>
    <p:sldLayoutId id="2147485622" r:id="rId4"/>
    <p:sldLayoutId id="2147485623" r:id="rId5"/>
    <p:sldLayoutId id="2147485624" r:id="rId6"/>
    <p:sldLayoutId id="2147485625" r:id="rId7"/>
    <p:sldLayoutId id="2147485626" r:id="rId8"/>
    <p:sldLayoutId id="2147485627" r:id="rId9"/>
    <p:sldLayoutId id="2147485628" r:id="rId10"/>
    <p:sldLayoutId id="214748562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lnSpc>
          <a:spcPct val="95000"/>
        </a:lnSpc>
        <a:spcBef>
          <a:spcPct val="20000"/>
        </a:spcBef>
        <a:spcAft>
          <a:spcPct val="0"/>
        </a:spcAft>
        <a:buClr>
          <a:srgbClr val="5F5F5F"/>
        </a:buClr>
        <a:buSzPct val="80000"/>
        <a:buFont typeface="Wingdings" pitchFamily="2" charset="2"/>
        <a:buChar char="§"/>
        <a:tabLst>
          <a:tab pos="341313" algn="l"/>
          <a:tab pos="1150938" algn="l"/>
        </a:tabLst>
        <a:defRPr sz="1600">
          <a:solidFill>
            <a:schemeClr val="tx1"/>
          </a:solidFill>
          <a:latin typeface="Myriad Pro" pitchFamily="34" charset="0"/>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681282"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7171" name="Rectangle 4"/>
          <p:cNvSpPr>
            <a:spLocks noGrp="1" noChangeArrowheads="1"/>
          </p:cNvSpPr>
          <p:nvPr>
            <p:ph type="title"/>
          </p:nvPr>
        </p:nvSpPr>
        <p:spPr bwMode="auto">
          <a:xfrm>
            <a:off x="282575" y="177800"/>
            <a:ext cx="7282791"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7172" name="Rectangle 5"/>
          <p:cNvSpPr>
            <a:spLocks noGrp="1" noChangeArrowheads="1"/>
          </p:cNvSpPr>
          <p:nvPr>
            <p:ph type="body" idx="1"/>
          </p:nvPr>
        </p:nvSpPr>
        <p:spPr bwMode="auto">
          <a:xfrm>
            <a:off x="279400" y="1085850"/>
            <a:ext cx="8550275" cy="4840288"/>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dirty="0" smtClean="0"/>
              <a:t>First level subhead here</a:t>
            </a:r>
          </a:p>
          <a:p>
            <a:pPr lvl="1"/>
            <a:r>
              <a:rPr lang="en-US" dirty="0" smtClean="0"/>
              <a:t>Second level content</a:t>
            </a:r>
          </a:p>
          <a:p>
            <a:pPr lvl="2"/>
            <a:r>
              <a:rPr lang="en-US" dirty="0" smtClean="0"/>
              <a:t>Third level content</a:t>
            </a:r>
          </a:p>
        </p:txBody>
      </p:sp>
      <p:sp>
        <p:nvSpPr>
          <p:cNvPr id="3681287" name="Rectangle 7"/>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510C9115-AB41-4FDE-8AC7-2AFCD1053877}" type="slidenum">
              <a:rPr lang="en-US"/>
              <a:pPr>
                <a:defRPr/>
              </a:pPr>
              <a:t>‹#›</a:t>
            </a:fld>
            <a:endParaRPr lang="en-US"/>
          </a:p>
        </p:txBody>
      </p:sp>
      <p:sp>
        <p:nvSpPr>
          <p:cNvPr id="3681302" name="Rectangle 22"/>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pic>
        <p:nvPicPr>
          <p:cNvPr id="8" name="Picture 7" descr="RakshakLogo_300_dpi.png"/>
          <p:cNvPicPr>
            <a:picLocks noChangeAspect="1"/>
          </p:cNvPicPr>
          <p:nvPr userDrawn="1"/>
        </p:nvPicPr>
        <p:blipFill>
          <a:blip r:embed="rId13" cstate="print"/>
          <a:stretch>
            <a:fillRect/>
          </a:stretch>
        </p:blipFill>
        <p:spPr>
          <a:xfrm>
            <a:off x="7762088"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46" r:id="rId1"/>
    <p:sldLayoutId id="2147485630" r:id="rId2"/>
    <p:sldLayoutId id="2147485631" r:id="rId3"/>
    <p:sldLayoutId id="2147485632" r:id="rId4"/>
    <p:sldLayoutId id="2147485633" r:id="rId5"/>
    <p:sldLayoutId id="2147485634" r:id="rId6"/>
    <p:sldLayoutId id="2147485635" r:id="rId7"/>
    <p:sldLayoutId id="2147485636" r:id="rId8"/>
    <p:sldLayoutId id="2147485637" r:id="rId9"/>
    <p:sldLayoutId id="2147485638" r:id="rId10"/>
    <p:sldLayoutId id="214748563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lnSpc>
          <a:spcPct val="95000"/>
        </a:lnSpc>
        <a:spcBef>
          <a:spcPct val="20000"/>
        </a:spcBef>
        <a:spcAft>
          <a:spcPct val="0"/>
        </a:spcAft>
        <a:buClr>
          <a:srgbClr val="5F5F5F"/>
        </a:buClr>
        <a:buSzPct val="80000"/>
        <a:buFont typeface="Wingdings" pitchFamily="2" charset="2"/>
        <a:buChar char="§"/>
        <a:tabLst>
          <a:tab pos="341313" algn="l"/>
          <a:tab pos="1150938" algn="l"/>
        </a:tabLst>
        <a:defRPr sz="1600">
          <a:solidFill>
            <a:schemeClr val="tx1"/>
          </a:solidFill>
          <a:latin typeface="Myriad Pro" pitchFamily="34" charset="0"/>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634178"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8195" name="Group 45"/>
          <p:cNvGrpSpPr>
            <a:grpSpLocks/>
          </p:cNvGrpSpPr>
          <p:nvPr userDrawn="1"/>
        </p:nvGrpSpPr>
        <p:grpSpPr bwMode="auto">
          <a:xfrm>
            <a:off x="173038" y="922338"/>
            <a:ext cx="8886825" cy="5210175"/>
            <a:chOff x="177" y="654"/>
            <a:chExt cx="5598" cy="3282"/>
          </a:xfrm>
        </p:grpSpPr>
        <p:sp>
          <p:nvSpPr>
            <p:cNvPr id="3634218" name="AutoShape 42"/>
            <p:cNvSpPr>
              <a:spLocks noChangeArrowheads="1"/>
            </p:cNvSpPr>
            <p:nvPr userDrawn="1"/>
          </p:nvSpPr>
          <p:spPr bwMode="auto">
            <a:xfrm>
              <a:off x="177" y="654"/>
              <a:ext cx="2747" cy="3282"/>
            </a:xfrm>
            <a:prstGeom prst="roundRect">
              <a:avLst>
                <a:gd name="adj" fmla="val 2329"/>
              </a:avLst>
            </a:prstGeom>
            <a:solidFill>
              <a:srgbClr val="C0C0C0"/>
            </a:solidFill>
            <a:ln w="9525" algn="ctr">
              <a:noFill/>
              <a:round/>
              <a:headEnd/>
              <a:tailEnd/>
            </a:ln>
            <a:effectLst/>
          </p:spPr>
          <p:txBody>
            <a:bodyPr wrap="none" anchor="ctr"/>
            <a:lstStyle/>
            <a:p>
              <a:pPr>
                <a:defRPr/>
              </a:pPr>
              <a:endParaRPr lang="en-US"/>
            </a:p>
          </p:txBody>
        </p:sp>
        <p:sp>
          <p:nvSpPr>
            <p:cNvPr id="3634219" name="AutoShape 43"/>
            <p:cNvSpPr>
              <a:spLocks noChangeArrowheads="1"/>
            </p:cNvSpPr>
            <p:nvPr userDrawn="1"/>
          </p:nvSpPr>
          <p:spPr bwMode="auto">
            <a:xfrm>
              <a:off x="3028" y="654"/>
              <a:ext cx="2747" cy="3282"/>
            </a:xfrm>
            <a:prstGeom prst="roundRect">
              <a:avLst>
                <a:gd name="adj" fmla="val 2329"/>
              </a:avLst>
            </a:prstGeom>
            <a:solidFill>
              <a:srgbClr val="C0C0C0"/>
            </a:solidFill>
            <a:ln w="9525" algn="ctr">
              <a:noFill/>
              <a:round/>
              <a:headEnd/>
              <a:tailEnd/>
            </a:ln>
            <a:effectLst/>
          </p:spPr>
          <p:txBody>
            <a:bodyPr wrap="none" anchor="ctr"/>
            <a:lstStyle/>
            <a:p>
              <a:pPr>
                <a:defRPr/>
              </a:pPr>
              <a:endParaRPr lang="en-US"/>
            </a:p>
          </p:txBody>
        </p:sp>
      </p:grpSp>
      <p:sp>
        <p:nvSpPr>
          <p:cNvPr id="3634214" name="AutoShape 38"/>
          <p:cNvSpPr>
            <a:spLocks noChangeArrowheads="1"/>
          </p:cNvSpPr>
          <p:nvPr userDrawn="1"/>
        </p:nvSpPr>
        <p:spPr bwMode="auto">
          <a:xfrm>
            <a:off x="128588" y="885825"/>
            <a:ext cx="4360862" cy="5210175"/>
          </a:xfrm>
          <a:prstGeom prst="roundRect">
            <a:avLst>
              <a:gd name="adj" fmla="val 2329"/>
            </a:avLst>
          </a:prstGeom>
          <a:solidFill>
            <a:schemeClr val="bg1"/>
          </a:solidFill>
          <a:ln w="9525" algn="ctr">
            <a:noFill/>
            <a:round/>
            <a:headEnd/>
            <a:tailEnd/>
          </a:ln>
          <a:effectLst/>
        </p:spPr>
        <p:txBody>
          <a:bodyPr wrap="none" anchor="ctr"/>
          <a:lstStyle/>
          <a:p>
            <a:pPr>
              <a:defRPr/>
            </a:pPr>
            <a:endParaRPr lang="en-US"/>
          </a:p>
        </p:txBody>
      </p:sp>
      <p:sp>
        <p:nvSpPr>
          <p:cNvPr id="8197" name="Rectangle 4"/>
          <p:cNvSpPr>
            <a:spLocks noGrp="1" noChangeArrowheads="1"/>
          </p:cNvSpPr>
          <p:nvPr>
            <p:ph type="title"/>
          </p:nvPr>
        </p:nvSpPr>
        <p:spPr bwMode="auto">
          <a:xfrm>
            <a:off x="282575" y="177800"/>
            <a:ext cx="7459663"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8198" name="Rectangle 5"/>
          <p:cNvSpPr>
            <a:spLocks noGrp="1" noChangeArrowheads="1"/>
          </p:cNvSpPr>
          <p:nvPr>
            <p:ph type="body" idx="1"/>
          </p:nvPr>
        </p:nvSpPr>
        <p:spPr bwMode="auto">
          <a:xfrm>
            <a:off x="279400" y="1044575"/>
            <a:ext cx="8599488" cy="4881563"/>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smtClean="0"/>
              <a:t>First level subhead here</a:t>
            </a:r>
          </a:p>
          <a:p>
            <a:pPr lvl="1"/>
            <a:r>
              <a:rPr lang="en-US" smtClean="0"/>
              <a:t>Second level content</a:t>
            </a:r>
          </a:p>
          <a:p>
            <a:pPr lvl="2"/>
            <a:r>
              <a:rPr lang="en-US" smtClean="0"/>
              <a:t>Third level content</a:t>
            </a:r>
          </a:p>
          <a:p>
            <a:pPr lvl="3"/>
            <a:r>
              <a:rPr lang="en-US" smtClean="0"/>
              <a:t> </a:t>
            </a:r>
          </a:p>
          <a:p>
            <a:pPr lvl="0"/>
            <a:r>
              <a:rPr lang="en-US" smtClean="0"/>
              <a:t>First level subhead here</a:t>
            </a:r>
          </a:p>
          <a:p>
            <a:pPr lvl="1"/>
            <a:r>
              <a:rPr lang="en-US" smtClean="0"/>
              <a:t>Second level content</a:t>
            </a:r>
          </a:p>
          <a:p>
            <a:pPr lvl="2"/>
            <a:r>
              <a:rPr lang="en-US" smtClean="0"/>
              <a:t>Third level content</a:t>
            </a:r>
          </a:p>
          <a:p>
            <a:pPr lvl="3"/>
            <a:r>
              <a:rPr lang="en-US" smtClean="0"/>
              <a:t> </a:t>
            </a:r>
          </a:p>
        </p:txBody>
      </p:sp>
      <p:sp>
        <p:nvSpPr>
          <p:cNvPr id="3634183" name="Rectangle 7"/>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6E5791B4-157C-4200-A534-BCD4AB4B1510}" type="slidenum">
              <a:rPr lang="en-US"/>
              <a:pPr>
                <a:defRPr/>
              </a:pPr>
              <a:t>‹#›</a:t>
            </a:fld>
            <a:endParaRPr lang="en-US"/>
          </a:p>
        </p:txBody>
      </p:sp>
      <p:sp>
        <p:nvSpPr>
          <p:cNvPr id="3634210" name="Rectangle 34"/>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34217" name="AutoShape 41"/>
          <p:cNvSpPr>
            <a:spLocks noChangeArrowheads="1"/>
          </p:cNvSpPr>
          <p:nvPr userDrawn="1"/>
        </p:nvSpPr>
        <p:spPr bwMode="auto">
          <a:xfrm>
            <a:off x="4654550" y="885825"/>
            <a:ext cx="4360863" cy="5210175"/>
          </a:xfrm>
          <a:prstGeom prst="roundRect">
            <a:avLst>
              <a:gd name="adj" fmla="val 2329"/>
            </a:avLst>
          </a:prstGeom>
          <a:solidFill>
            <a:schemeClr val="bg1"/>
          </a:solidFill>
          <a:ln w="9525" algn="ctr">
            <a:noFill/>
            <a:round/>
            <a:headEnd/>
            <a:tailEnd/>
          </a:ln>
          <a:effectLst/>
        </p:spPr>
        <p:txBody>
          <a:bodyPr wrap="none" anchor="ctr"/>
          <a:lstStyle/>
          <a:p>
            <a:pPr>
              <a:defRPr/>
            </a:pPr>
            <a:endParaRPr lang="en-US"/>
          </a:p>
        </p:txBody>
      </p:sp>
      <p:pic>
        <p:nvPicPr>
          <p:cNvPr id="13" name="Picture 12" descr="RakshakLogo_300_dpi.png"/>
          <p:cNvPicPr>
            <a:picLocks noChangeAspect="1"/>
          </p:cNvPicPr>
          <p:nvPr userDrawn="1"/>
        </p:nvPicPr>
        <p:blipFill>
          <a:blip r:embed="rId13" cstate="print"/>
          <a:stretch>
            <a:fillRect/>
          </a:stretch>
        </p:blipFill>
        <p:spPr>
          <a:xfrm>
            <a:off x="7784313"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47" r:id="rId1"/>
    <p:sldLayoutId id="2147485640" r:id="rId2"/>
    <p:sldLayoutId id="2147485641" r:id="rId3"/>
    <p:sldLayoutId id="2147485642" r:id="rId4"/>
    <p:sldLayoutId id="2147485643" r:id="rId5"/>
    <p:sldLayoutId id="2147485644" r:id="rId6"/>
    <p:sldLayoutId id="2147485645" r:id="rId7"/>
    <p:sldLayoutId id="2147485646" r:id="rId8"/>
    <p:sldLayoutId id="2147485647" r:id="rId9"/>
    <p:sldLayoutId id="2147485648" r:id="rId10"/>
    <p:sldLayoutId id="214748564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683330"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9219" name="Group 34"/>
          <p:cNvGrpSpPr>
            <a:grpSpLocks/>
          </p:cNvGrpSpPr>
          <p:nvPr userDrawn="1"/>
        </p:nvGrpSpPr>
        <p:grpSpPr bwMode="auto">
          <a:xfrm>
            <a:off x="161925" y="1398588"/>
            <a:ext cx="8886825" cy="4737100"/>
            <a:chOff x="177" y="952"/>
            <a:chExt cx="5598" cy="2984"/>
          </a:xfrm>
        </p:grpSpPr>
        <p:sp>
          <p:nvSpPr>
            <p:cNvPr id="3683360" name="AutoShape 32"/>
            <p:cNvSpPr>
              <a:spLocks noChangeArrowheads="1"/>
            </p:cNvSpPr>
            <p:nvPr userDrawn="1"/>
          </p:nvSpPr>
          <p:spPr bwMode="auto">
            <a:xfrm>
              <a:off x="177" y="952"/>
              <a:ext cx="2746" cy="2984"/>
            </a:xfrm>
            <a:prstGeom prst="roundRect">
              <a:avLst>
                <a:gd name="adj" fmla="val 2366"/>
              </a:avLst>
            </a:prstGeom>
            <a:solidFill>
              <a:srgbClr val="C0C0C0"/>
            </a:solidFill>
            <a:ln w="9525" algn="ctr">
              <a:noFill/>
              <a:round/>
              <a:headEnd/>
              <a:tailEnd/>
            </a:ln>
            <a:effectLst/>
          </p:spPr>
          <p:txBody>
            <a:bodyPr wrap="none" anchor="ctr"/>
            <a:lstStyle/>
            <a:p>
              <a:pPr>
                <a:defRPr/>
              </a:pPr>
              <a:endParaRPr lang="en-US"/>
            </a:p>
          </p:txBody>
        </p:sp>
        <p:sp>
          <p:nvSpPr>
            <p:cNvPr id="3683361" name="AutoShape 33"/>
            <p:cNvSpPr>
              <a:spLocks noChangeArrowheads="1"/>
            </p:cNvSpPr>
            <p:nvPr userDrawn="1"/>
          </p:nvSpPr>
          <p:spPr bwMode="auto">
            <a:xfrm>
              <a:off x="3029" y="952"/>
              <a:ext cx="2746" cy="2984"/>
            </a:xfrm>
            <a:prstGeom prst="roundRect">
              <a:avLst>
                <a:gd name="adj" fmla="val 2366"/>
              </a:avLst>
            </a:prstGeom>
            <a:solidFill>
              <a:srgbClr val="C0C0C0"/>
            </a:solidFill>
            <a:ln w="9525" algn="ctr">
              <a:noFill/>
              <a:round/>
              <a:headEnd/>
              <a:tailEnd/>
            </a:ln>
            <a:effectLst/>
          </p:spPr>
          <p:txBody>
            <a:bodyPr wrap="none" anchor="ctr"/>
            <a:lstStyle/>
            <a:p>
              <a:pPr>
                <a:defRPr/>
              </a:pPr>
              <a:endParaRPr lang="en-US"/>
            </a:p>
          </p:txBody>
        </p:sp>
      </p:grpSp>
      <p:sp>
        <p:nvSpPr>
          <p:cNvPr id="3683331" name="AutoShape 3"/>
          <p:cNvSpPr>
            <a:spLocks noChangeArrowheads="1"/>
          </p:cNvSpPr>
          <p:nvPr userDrawn="1"/>
        </p:nvSpPr>
        <p:spPr bwMode="auto">
          <a:xfrm>
            <a:off x="128588" y="1358900"/>
            <a:ext cx="4359275" cy="4737100"/>
          </a:xfrm>
          <a:prstGeom prst="roundRect">
            <a:avLst>
              <a:gd name="adj" fmla="val 2366"/>
            </a:avLst>
          </a:prstGeom>
          <a:solidFill>
            <a:schemeClr val="bg1"/>
          </a:solidFill>
          <a:ln w="9525">
            <a:noFill/>
            <a:round/>
            <a:headEnd/>
            <a:tailEnd/>
          </a:ln>
          <a:effectLst/>
        </p:spPr>
        <p:txBody>
          <a:bodyPr wrap="none" anchor="ctr"/>
          <a:lstStyle/>
          <a:p>
            <a:pPr>
              <a:defRPr/>
            </a:pPr>
            <a:endParaRPr lang="en-US"/>
          </a:p>
        </p:txBody>
      </p:sp>
      <p:sp>
        <p:nvSpPr>
          <p:cNvPr id="9221" name="Rectangle 5"/>
          <p:cNvSpPr>
            <a:spLocks noGrp="1" noChangeArrowheads="1"/>
          </p:cNvSpPr>
          <p:nvPr>
            <p:ph type="title"/>
          </p:nvPr>
        </p:nvSpPr>
        <p:spPr bwMode="auto">
          <a:xfrm>
            <a:off x="282575" y="177800"/>
            <a:ext cx="7294563"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9222" name="Rectangle 6"/>
          <p:cNvSpPr>
            <a:spLocks noGrp="1" noChangeArrowheads="1"/>
          </p:cNvSpPr>
          <p:nvPr>
            <p:ph type="body" idx="1"/>
          </p:nvPr>
        </p:nvSpPr>
        <p:spPr bwMode="auto">
          <a:xfrm>
            <a:off x="279400" y="1566863"/>
            <a:ext cx="4003675" cy="4359275"/>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smtClean="0"/>
              <a:t>First level subhead here</a:t>
            </a:r>
          </a:p>
          <a:p>
            <a:pPr lvl="1"/>
            <a:r>
              <a:rPr lang="en-US" smtClean="0"/>
              <a:t>Second level content</a:t>
            </a:r>
          </a:p>
          <a:p>
            <a:pPr lvl="2"/>
            <a:r>
              <a:rPr lang="en-US" smtClean="0"/>
              <a:t>Third level content</a:t>
            </a:r>
          </a:p>
          <a:p>
            <a:pPr lvl="3"/>
            <a:r>
              <a:rPr lang="en-US" smtClean="0"/>
              <a:t> </a:t>
            </a:r>
          </a:p>
          <a:p>
            <a:pPr lvl="0"/>
            <a:r>
              <a:rPr lang="en-US" smtClean="0"/>
              <a:t>First level subhead here</a:t>
            </a:r>
          </a:p>
          <a:p>
            <a:pPr lvl="1"/>
            <a:r>
              <a:rPr lang="en-US" smtClean="0"/>
              <a:t>Second level content</a:t>
            </a:r>
          </a:p>
          <a:p>
            <a:pPr lvl="2"/>
            <a:r>
              <a:rPr lang="en-US" smtClean="0"/>
              <a:t>Third level content</a:t>
            </a:r>
          </a:p>
          <a:p>
            <a:pPr lvl="3"/>
            <a:r>
              <a:rPr lang="en-US" smtClean="0"/>
              <a:t> </a:t>
            </a:r>
          </a:p>
        </p:txBody>
      </p:sp>
      <p:sp>
        <p:nvSpPr>
          <p:cNvPr id="3683336" name="Rectangle 8"/>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978BB362-2076-4E22-9597-7BBB86BD06BE}" type="slidenum">
              <a:rPr lang="en-US"/>
              <a:pPr>
                <a:defRPr/>
              </a:pPr>
              <a:t>‹#›</a:t>
            </a:fld>
            <a:endParaRPr lang="en-US"/>
          </a:p>
        </p:txBody>
      </p:sp>
      <p:sp>
        <p:nvSpPr>
          <p:cNvPr id="3683353" name="Rectangle 25"/>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83358" name="AutoShape 30"/>
          <p:cNvSpPr>
            <a:spLocks noChangeArrowheads="1"/>
          </p:cNvSpPr>
          <p:nvPr userDrawn="1"/>
        </p:nvSpPr>
        <p:spPr bwMode="auto">
          <a:xfrm>
            <a:off x="4656138" y="1358900"/>
            <a:ext cx="4359275" cy="4737100"/>
          </a:xfrm>
          <a:prstGeom prst="roundRect">
            <a:avLst>
              <a:gd name="adj" fmla="val 2366"/>
            </a:avLst>
          </a:prstGeom>
          <a:solidFill>
            <a:schemeClr val="bg1"/>
          </a:solidFill>
          <a:ln w="9525">
            <a:noFill/>
            <a:round/>
            <a:headEnd/>
            <a:tailEnd/>
          </a:ln>
          <a:effectLst/>
        </p:spPr>
        <p:txBody>
          <a:bodyPr wrap="none" anchor="ctr"/>
          <a:lstStyle/>
          <a:p>
            <a:pPr>
              <a:defRPr/>
            </a:pPr>
            <a:endParaRPr lang="en-US"/>
          </a:p>
        </p:txBody>
      </p:sp>
      <p:pic>
        <p:nvPicPr>
          <p:cNvPr id="13" name="Picture 12" descr="RakshakLogo_300_dpi.png"/>
          <p:cNvPicPr>
            <a:picLocks noChangeAspect="1"/>
          </p:cNvPicPr>
          <p:nvPr userDrawn="1"/>
        </p:nvPicPr>
        <p:blipFill>
          <a:blip r:embed="rId13" cstate="print"/>
          <a:stretch>
            <a:fillRect/>
          </a:stretch>
        </p:blipFill>
        <p:spPr>
          <a:xfrm>
            <a:off x="7787488"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48" r:id="rId1"/>
    <p:sldLayoutId id="2147485650" r:id="rId2"/>
    <p:sldLayoutId id="2147485651" r:id="rId3"/>
    <p:sldLayoutId id="2147485652" r:id="rId4"/>
    <p:sldLayoutId id="2147485653" r:id="rId5"/>
    <p:sldLayoutId id="2147485654" r:id="rId6"/>
    <p:sldLayoutId id="2147485655" r:id="rId7"/>
    <p:sldLayoutId id="2147485656" r:id="rId8"/>
    <p:sldLayoutId id="2147485657" r:id="rId9"/>
    <p:sldLayoutId id="2147485658" r:id="rId10"/>
    <p:sldLayoutId id="214748565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400377" y="1114425"/>
            <a:ext cx="4195763" cy="1470025"/>
          </a:xfrm>
        </p:spPr>
        <p:txBody>
          <a:bodyPr/>
          <a:lstStyle/>
          <a:p>
            <a:r>
              <a:rPr lang="en-US" dirty="0" smtClean="0"/>
              <a:t>Project Status Report</a:t>
            </a:r>
            <a:endParaRPr lang="en-US" dirty="0"/>
          </a:p>
        </p:txBody>
      </p:sp>
      <p:sp>
        <p:nvSpPr>
          <p:cNvPr id="3" name="Subtitle 2"/>
          <p:cNvSpPr>
            <a:spLocks noGrp="1"/>
          </p:cNvSpPr>
          <p:nvPr>
            <p:ph type="subTitle" idx="1"/>
            <p:custDataLst>
              <p:tags r:id="rId3"/>
            </p:custDataLst>
          </p:nvPr>
        </p:nvSpPr>
        <p:spPr>
          <a:xfrm>
            <a:off x="400376" y="2584450"/>
            <a:ext cx="4896836" cy="3359150"/>
          </a:xfrm>
        </p:spPr>
        <p:txBody>
          <a:bodyPr/>
          <a:lstStyle/>
          <a:p>
            <a:r>
              <a:rPr lang="en-US" dirty="0"/>
              <a:t>Name</a:t>
            </a:r>
            <a:r>
              <a:rPr lang="en-US" dirty="0" smtClean="0"/>
              <a:t>: </a:t>
            </a:r>
            <a:r>
              <a:rPr lang="en-US" dirty="0" err="1" smtClean="0"/>
              <a:t>Shashwat</a:t>
            </a:r>
            <a:r>
              <a:rPr lang="en-US" dirty="0" smtClean="0"/>
              <a:t> </a:t>
            </a:r>
            <a:endParaRPr lang="en-US" dirty="0"/>
          </a:p>
          <a:p>
            <a:r>
              <a:rPr lang="en-US" dirty="0"/>
              <a:t>Institute</a:t>
            </a:r>
            <a:r>
              <a:rPr lang="en-US" dirty="0" smtClean="0"/>
              <a:t>: IIT </a:t>
            </a:r>
            <a:r>
              <a:rPr lang="en-US" dirty="0" err="1" smtClean="0"/>
              <a:t>Roorkee</a:t>
            </a:r>
            <a:endParaRPr lang="en-US" dirty="0"/>
          </a:p>
          <a:p>
            <a:r>
              <a:rPr lang="en-US" dirty="0"/>
              <a:t>Mentor Name: </a:t>
            </a:r>
            <a:r>
              <a:rPr lang="en-US" dirty="0" smtClean="0"/>
              <a:t>Smt. </a:t>
            </a:r>
            <a:r>
              <a:rPr lang="en-US" dirty="0" err="1" smtClean="0"/>
              <a:t>Arti</a:t>
            </a:r>
            <a:r>
              <a:rPr lang="en-US" dirty="0" smtClean="0"/>
              <a:t> </a:t>
            </a:r>
            <a:r>
              <a:rPr lang="en-US" dirty="0" err="1" smtClean="0"/>
              <a:t>Ahuja</a:t>
            </a:r>
            <a:endParaRPr lang="en-US" dirty="0"/>
          </a:p>
          <a:p>
            <a:r>
              <a:rPr lang="en-US" dirty="0"/>
              <a:t>Institute: </a:t>
            </a:r>
            <a:r>
              <a:rPr lang="en-US" dirty="0" smtClean="0"/>
              <a:t>IAS</a:t>
            </a:r>
          </a:p>
          <a:p>
            <a:r>
              <a:rPr lang="en-US" dirty="0" smtClean="0"/>
              <a:t>Presentation </a:t>
            </a:r>
            <a:r>
              <a:rPr lang="en-US" dirty="0"/>
              <a:t>Date</a:t>
            </a:r>
            <a:r>
              <a:rPr lang="en-US" dirty="0" smtClean="0"/>
              <a:t>: July 13, 2012</a:t>
            </a:r>
            <a:endParaRPr lang="en-US" dirty="0"/>
          </a:p>
        </p:txBody>
      </p:sp>
    </p:spTree>
    <p:custDataLst>
      <p:tags r:id="rId1"/>
    </p:custDataLst>
    <p:extLst>
      <p:ext uri="{BB962C8B-B14F-4D97-AF65-F5344CB8AC3E}">
        <p14:creationId xmlns:p14="http://schemas.microsoft.com/office/powerpoint/2010/main" xmlns="" val="1730737953"/>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Key </a:t>
            </a:r>
            <a:r>
              <a:rPr lang="en-US" dirty="0"/>
              <a:t>Findings</a:t>
            </a:r>
            <a:br>
              <a:rPr lang="en-US" dirty="0"/>
            </a:b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10</a:t>
            </a:fld>
            <a:endParaRPr lang="en-US"/>
          </a:p>
        </p:txBody>
      </p:sp>
      <p:pic>
        <p:nvPicPr>
          <p:cNvPr id="4" name="Picture 3" descr="C:\Users\SHASHWAT\Desktop\Rakshak\Cluster_Maps.gif"/>
          <p:cNvPicPr/>
          <p:nvPr/>
        </p:nvPicPr>
        <p:blipFill>
          <a:blip r:embed="rId3" cstate="print"/>
          <a:srcRect/>
          <a:stretch>
            <a:fillRect/>
          </a:stretch>
        </p:blipFill>
        <p:spPr bwMode="auto">
          <a:xfrm>
            <a:off x="1157067" y="1086855"/>
            <a:ext cx="6381971" cy="4746386"/>
          </a:xfrm>
          <a:prstGeom prst="rect">
            <a:avLst/>
          </a:prstGeom>
          <a:noFill/>
          <a:ln w="9525">
            <a:noFill/>
            <a:miter lim="800000"/>
            <a:headEnd/>
            <a:tailEnd/>
          </a:ln>
        </p:spPr>
      </p:pic>
    </p:spTree>
    <p:extLst>
      <p:ext uri="{BB962C8B-B14F-4D97-AF65-F5344CB8AC3E}">
        <p14:creationId xmlns:p14="http://schemas.microsoft.com/office/powerpoint/2010/main" xmlns="" val="515853790"/>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Key </a:t>
            </a:r>
            <a:r>
              <a:rPr lang="en-US" dirty="0"/>
              <a:t>Findings</a:t>
            </a:r>
            <a:br>
              <a:rPr lang="en-US" dirty="0"/>
            </a:b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11</a:t>
            </a:fld>
            <a:endParaRPr lang="en-US"/>
          </a:p>
        </p:txBody>
      </p:sp>
      <p:pic>
        <p:nvPicPr>
          <p:cNvPr id="5" name="Picture 4"/>
          <p:cNvPicPr/>
          <p:nvPr/>
        </p:nvPicPr>
        <p:blipFill>
          <a:blip r:embed="rId3" cstate="print"/>
          <a:srcRect/>
          <a:stretch>
            <a:fillRect/>
          </a:stretch>
        </p:blipFill>
        <p:spPr bwMode="auto">
          <a:xfrm>
            <a:off x="847220" y="1092104"/>
            <a:ext cx="7650393" cy="4015923"/>
          </a:xfrm>
          <a:prstGeom prst="rect">
            <a:avLst/>
          </a:prstGeom>
          <a:noFill/>
          <a:ln w="9525">
            <a:noFill/>
            <a:miter lim="800000"/>
            <a:headEnd/>
            <a:tailEnd/>
          </a:ln>
        </p:spPr>
      </p:pic>
      <p:sp>
        <p:nvSpPr>
          <p:cNvPr id="6" name="Content Placeholder 2"/>
          <p:cNvSpPr txBox="1">
            <a:spLocks/>
          </p:cNvSpPr>
          <p:nvPr/>
        </p:nvSpPr>
        <p:spPr>
          <a:xfrm>
            <a:off x="279400" y="5328745"/>
            <a:ext cx="8561388" cy="579273"/>
          </a:xfrm>
          <a:prstGeom prst="rect">
            <a:avLst/>
          </a:prstGeom>
        </p:spPr>
        <p:txBody>
          <a:bodyPr/>
          <a:lstStyle/>
          <a:p>
            <a:pPr marL="287338" marR="0" lvl="0" indent="-287338" defTabSz="820738" rtl="0" eaLnBrk="0" fontAlgn="base" latinLnBrk="0" hangingPunct="0">
              <a:lnSpc>
                <a:spcPct val="100000"/>
              </a:lnSpc>
              <a:spcBef>
                <a:spcPct val="50000"/>
              </a:spcBef>
              <a:spcAft>
                <a:spcPct val="0"/>
              </a:spcAft>
              <a:buClr>
                <a:srgbClr val="CC0000"/>
              </a:buClr>
              <a:buSzPct val="80000"/>
              <a:tabLst>
                <a:tab pos="341313" algn="l"/>
                <a:tab pos="1150938" algn="l"/>
              </a:tabLst>
              <a:defRPr/>
            </a:pPr>
            <a:r>
              <a:rPr kumimoji="0" lang="en-US" sz="2000" b="0" i="0" u="none" strike="noStrike" kern="0" cap="none" spc="0" normalizeH="0" baseline="0" noProof="0" dirty="0" smtClean="0">
                <a:ln>
                  <a:noFill/>
                </a:ln>
                <a:solidFill>
                  <a:srgbClr val="000000"/>
                </a:solidFill>
                <a:effectLst/>
                <a:uLnTx/>
                <a:uFillTx/>
                <a:latin typeface="+mn-lt"/>
                <a:ea typeface="+mn-ea"/>
                <a:cs typeface="+mn-cs"/>
              </a:rPr>
              <a:t>Export of the handicraft goods from India</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Wingdings" pitchFamily="2" charset="2"/>
              <a:buChar char="§"/>
              <a:tabLst>
                <a:tab pos="341313" algn="l"/>
                <a:tab pos="1150938" algn="l"/>
              </a:tabLst>
              <a:defRPr/>
            </a:pPr>
            <a:endParaRPr kumimoji="0" lang="en-US" sz="2000" b="0" i="0" u="none" strike="noStrike" kern="0" cap="none" spc="0" normalizeH="0" baseline="0" noProof="0" dirty="0">
              <a:ln>
                <a:noFill/>
              </a:ln>
              <a:solidFill>
                <a:srgbClr val="000000"/>
              </a:solidFill>
              <a:effectLst/>
              <a:uLnTx/>
              <a:uFillTx/>
              <a:latin typeface="+mn-lt"/>
              <a:ea typeface="+mn-ea"/>
              <a:cs typeface="+mn-cs"/>
            </a:endParaRPr>
          </a:p>
        </p:txBody>
      </p:sp>
    </p:spTree>
    <p:extLst>
      <p:ext uri="{BB962C8B-B14F-4D97-AF65-F5344CB8AC3E}">
        <p14:creationId xmlns:p14="http://schemas.microsoft.com/office/powerpoint/2010/main" xmlns="" val="515853790"/>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Key </a:t>
            </a:r>
            <a:r>
              <a:rPr lang="en-US" dirty="0"/>
              <a:t>Findings</a:t>
            </a:r>
            <a:br>
              <a:rPr lang="en-US" dirty="0"/>
            </a:b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12</a:t>
            </a:fld>
            <a:endParaRPr lang="en-US"/>
          </a:p>
        </p:txBody>
      </p:sp>
      <p:pic>
        <p:nvPicPr>
          <p:cNvPr id="4" name="Picture 3"/>
          <p:cNvPicPr/>
          <p:nvPr/>
        </p:nvPicPr>
        <p:blipFill>
          <a:blip r:embed="rId3" cstate="print"/>
          <a:srcRect/>
          <a:stretch>
            <a:fillRect/>
          </a:stretch>
        </p:blipFill>
        <p:spPr bwMode="auto">
          <a:xfrm>
            <a:off x="1103642" y="841811"/>
            <a:ext cx="7157501" cy="4392341"/>
          </a:xfrm>
          <a:prstGeom prst="rect">
            <a:avLst/>
          </a:prstGeom>
          <a:noFill/>
          <a:ln w="9525">
            <a:noFill/>
            <a:miter lim="800000"/>
            <a:headEnd/>
            <a:tailEnd/>
          </a:ln>
        </p:spPr>
      </p:pic>
      <p:sp>
        <p:nvSpPr>
          <p:cNvPr id="5" name="Content Placeholder 2"/>
          <p:cNvSpPr txBox="1">
            <a:spLocks/>
          </p:cNvSpPr>
          <p:nvPr/>
        </p:nvSpPr>
        <p:spPr>
          <a:xfrm>
            <a:off x="279400" y="5328745"/>
            <a:ext cx="8561388" cy="579273"/>
          </a:xfrm>
          <a:prstGeom prst="rect">
            <a:avLst/>
          </a:prstGeom>
        </p:spPr>
        <p:txBody>
          <a:bodyPr/>
          <a:lstStyle/>
          <a:p>
            <a:pPr marL="287338" marR="0" lvl="0" indent="-287338" defTabSz="820738" rtl="0" eaLnBrk="0" fontAlgn="base" latinLnBrk="0" hangingPunct="0">
              <a:lnSpc>
                <a:spcPct val="100000"/>
              </a:lnSpc>
              <a:spcBef>
                <a:spcPct val="50000"/>
              </a:spcBef>
              <a:spcAft>
                <a:spcPct val="0"/>
              </a:spcAft>
              <a:buClr>
                <a:srgbClr val="CC0000"/>
              </a:buClr>
              <a:buSzPct val="80000"/>
              <a:tabLst>
                <a:tab pos="341313" algn="l"/>
                <a:tab pos="1150938" algn="l"/>
              </a:tabLst>
              <a:defRPr/>
            </a:pPr>
            <a:r>
              <a:rPr kumimoji="0" lang="en-US" sz="2000" b="0" i="0" u="none" strike="noStrike" kern="0" cap="none" spc="0" normalizeH="0" baseline="0" noProof="0" dirty="0" smtClean="0">
                <a:ln>
                  <a:noFill/>
                </a:ln>
                <a:solidFill>
                  <a:srgbClr val="000000"/>
                </a:solidFill>
                <a:effectLst/>
                <a:uLnTx/>
                <a:uFillTx/>
                <a:latin typeface="+mn-lt"/>
                <a:ea typeface="+mn-ea"/>
                <a:cs typeface="+mn-cs"/>
              </a:rPr>
              <a:t>Schemes of government of </a:t>
            </a:r>
            <a:r>
              <a:rPr lang="en-US" sz="2000" kern="0" dirty="0" smtClean="0">
                <a:latin typeface="+mn-lt"/>
              </a:rPr>
              <a:t>I</a:t>
            </a:r>
            <a:r>
              <a:rPr kumimoji="0" lang="en-US" sz="2000" b="0" i="0" u="none" strike="noStrike" kern="0" cap="none" spc="0" normalizeH="0" baseline="0" noProof="0" dirty="0" err="1" smtClean="0">
                <a:ln>
                  <a:noFill/>
                </a:ln>
                <a:solidFill>
                  <a:srgbClr val="000000"/>
                </a:solidFill>
                <a:effectLst/>
                <a:uLnTx/>
                <a:uFillTx/>
                <a:latin typeface="+mn-lt"/>
                <a:ea typeface="+mn-ea"/>
                <a:cs typeface="+mn-cs"/>
              </a:rPr>
              <a:t>ndia</a:t>
            </a:r>
            <a:endParaRPr kumimoji="0" lang="en-US" sz="2000" b="0" i="0" u="none" strike="noStrike" kern="0" cap="none" spc="0" normalizeH="0" baseline="0" noProof="0" dirty="0" smtClean="0">
              <a:ln>
                <a:noFill/>
              </a:ln>
              <a:solidFill>
                <a:srgbClr val="000000"/>
              </a:solidFill>
              <a:effectLst/>
              <a:uLnTx/>
              <a:uFillTx/>
              <a:latin typeface="+mn-lt"/>
              <a:ea typeface="+mn-ea"/>
              <a:cs typeface="+mn-cs"/>
            </a:endParaRP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Wingdings" pitchFamily="2" charset="2"/>
              <a:buChar char="§"/>
              <a:tabLst>
                <a:tab pos="341313" algn="l"/>
                <a:tab pos="1150938" algn="l"/>
              </a:tabLst>
              <a:defRPr/>
            </a:pPr>
            <a:endParaRPr kumimoji="0" lang="en-US" sz="2000" b="0" i="0" u="none" strike="noStrike" kern="0" cap="none" spc="0" normalizeH="0" baseline="0" noProof="0" dirty="0">
              <a:ln>
                <a:noFill/>
              </a:ln>
              <a:solidFill>
                <a:srgbClr val="000000"/>
              </a:solidFill>
              <a:effectLst/>
              <a:uLnTx/>
              <a:uFillTx/>
              <a:latin typeface="+mn-lt"/>
              <a:ea typeface="+mn-ea"/>
              <a:cs typeface="+mn-cs"/>
            </a:endParaRPr>
          </a:p>
        </p:txBody>
      </p:sp>
    </p:spTree>
    <p:extLst>
      <p:ext uri="{BB962C8B-B14F-4D97-AF65-F5344CB8AC3E}">
        <p14:creationId xmlns:p14="http://schemas.microsoft.com/office/powerpoint/2010/main" xmlns="" val="515853790"/>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Key </a:t>
            </a:r>
            <a:r>
              <a:rPr lang="en-US" dirty="0"/>
              <a:t>Findings</a:t>
            </a:r>
            <a:br>
              <a:rPr lang="en-US" dirty="0"/>
            </a:b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13</a:t>
            </a:fld>
            <a:endParaRPr lang="en-US"/>
          </a:p>
        </p:txBody>
      </p:sp>
      <p:sp>
        <p:nvSpPr>
          <p:cNvPr id="5" name="Content Placeholder 2"/>
          <p:cNvSpPr txBox="1">
            <a:spLocks/>
          </p:cNvSpPr>
          <p:nvPr/>
        </p:nvSpPr>
        <p:spPr>
          <a:xfrm>
            <a:off x="279400" y="993228"/>
            <a:ext cx="8561388" cy="579273"/>
          </a:xfrm>
          <a:prstGeom prst="rect">
            <a:avLst/>
          </a:prstGeom>
        </p:spPr>
        <p:txBody>
          <a:bodyPr/>
          <a:lstStyle/>
          <a:p>
            <a:pPr marL="287338" marR="0" lvl="0" indent="-287338" defTabSz="820738" rtl="0" eaLnBrk="0" fontAlgn="base" latinLnBrk="0" hangingPunct="0">
              <a:lnSpc>
                <a:spcPct val="100000"/>
              </a:lnSpc>
              <a:spcBef>
                <a:spcPct val="50000"/>
              </a:spcBef>
              <a:spcAft>
                <a:spcPct val="0"/>
              </a:spcAft>
              <a:buClr>
                <a:srgbClr val="CC0000"/>
              </a:buClr>
              <a:buSzPct val="80000"/>
              <a:tabLst>
                <a:tab pos="341313" algn="l"/>
                <a:tab pos="1150938" algn="l"/>
              </a:tabLst>
              <a:defRPr/>
            </a:pPr>
            <a:r>
              <a:rPr lang="en-US" sz="2000" kern="0" dirty="0" smtClean="0">
                <a:latin typeface="+mn-lt"/>
              </a:rPr>
              <a:t>But</a:t>
            </a:r>
            <a:endParaRPr kumimoji="0" lang="en-US" sz="2000" b="0" i="0" u="none" strike="noStrike" kern="0" cap="none" spc="0" normalizeH="0" baseline="0" noProof="0" dirty="0" smtClean="0">
              <a:ln>
                <a:noFill/>
              </a:ln>
              <a:solidFill>
                <a:srgbClr val="000000"/>
              </a:solidFill>
              <a:effectLst/>
              <a:uLnTx/>
              <a:uFillTx/>
              <a:latin typeface="+mn-lt"/>
              <a:ea typeface="+mn-ea"/>
              <a:cs typeface="+mn-cs"/>
            </a:endParaRP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Wingdings" pitchFamily="2" charset="2"/>
              <a:buChar char="§"/>
              <a:tabLst>
                <a:tab pos="341313" algn="l"/>
                <a:tab pos="1150938" algn="l"/>
              </a:tabLst>
              <a:defRPr/>
            </a:pPr>
            <a:endParaRPr kumimoji="0" lang="en-US" sz="2000" b="0" i="0" u="none" strike="noStrike" kern="0" cap="none" spc="0" normalizeH="0" baseline="0" noProof="0" dirty="0">
              <a:ln>
                <a:noFill/>
              </a:ln>
              <a:solidFill>
                <a:srgbClr val="000000"/>
              </a:solidFill>
              <a:effectLst/>
              <a:uLnTx/>
              <a:uFillTx/>
              <a:latin typeface="+mn-lt"/>
              <a:ea typeface="+mn-ea"/>
              <a:cs typeface="+mn-cs"/>
            </a:endParaRPr>
          </a:p>
        </p:txBody>
      </p:sp>
      <p:pic>
        <p:nvPicPr>
          <p:cNvPr id="6" name="Picture 5"/>
          <p:cNvPicPr/>
          <p:nvPr/>
        </p:nvPicPr>
        <p:blipFill>
          <a:blip r:embed="rId3" cstate="print"/>
          <a:srcRect/>
          <a:stretch>
            <a:fillRect/>
          </a:stretch>
        </p:blipFill>
        <p:spPr bwMode="auto">
          <a:xfrm>
            <a:off x="540188" y="1572501"/>
            <a:ext cx="8300600" cy="4402630"/>
          </a:xfrm>
          <a:prstGeom prst="rect">
            <a:avLst/>
          </a:prstGeom>
          <a:noFill/>
          <a:ln w="9525">
            <a:noFill/>
            <a:miter lim="800000"/>
            <a:headEnd/>
            <a:tailEnd/>
          </a:ln>
        </p:spPr>
      </p:pic>
    </p:spTree>
    <p:extLst>
      <p:ext uri="{BB962C8B-B14F-4D97-AF65-F5344CB8AC3E}">
        <p14:creationId xmlns:p14="http://schemas.microsoft.com/office/powerpoint/2010/main" xmlns="" val="515853790"/>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Key </a:t>
            </a:r>
            <a:r>
              <a:rPr lang="en-US" dirty="0"/>
              <a:t>Findings</a:t>
            </a:r>
            <a:br>
              <a:rPr lang="en-US" dirty="0"/>
            </a:b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14</a:t>
            </a:fld>
            <a:endParaRPr lang="en-US"/>
          </a:p>
        </p:txBody>
      </p:sp>
      <p:sp>
        <p:nvSpPr>
          <p:cNvPr id="5" name="Content Placeholder 2"/>
          <p:cNvSpPr txBox="1">
            <a:spLocks/>
          </p:cNvSpPr>
          <p:nvPr/>
        </p:nvSpPr>
        <p:spPr>
          <a:xfrm>
            <a:off x="279400" y="993228"/>
            <a:ext cx="8561388" cy="579273"/>
          </a:xfrm>
          <a:prstGeom prst="rect">
            <a:avLst/>
          </a:prstGeom>
        </p:spPr>
        <p:txBody>
          <a:bodyPr/>
          <a:lstStyle/>
          <a:p>
            <a:pPr marL="287338" marR="0" lvl="0" indent="-287338" defTabSz="820738" rtl="0" eaLnBrk="0" fontAlgn="base" latinLnBrk="0" hangingPunct="0">
              <a:lnSpc>
                <a:spcPct val="100000"/>
              </a:lnSpc>
              <a:spcBef>
                <a:spcPct val="50000"/>
              </a:spcBef>
              <a:spcAft>
                <a:spcPct val="0"/>
              </a:spcAft>
              <a:buClr>
                <a:srgbClr val="CC0000"/>
              </a:buClr>
              <a:buSzPct val="80000"/>
              <a:tabLst>
                <a:tab pos="341313" algn="l"/>
                <a:tab pos="1150938" algn="l"/>
              </a:tabLst>
              <a:defRPr/>
            </a:pPr>
            <a:r>
              <a:rPr lang="en-US" sz="2000" kern="0" dirty="0" smtClean="0">
                <a:latin typeface="+mn-lt"/>
              </a:rPr>
              <a:t>But</a:t>
            </a:r>
            <a:endParaRPr kumimoji="0" lang="en-US" sz="2000" b="0" i="0" u="none" strike="noStrike" kern="0" cap="none" spc="0" normalizeH="0" baseline="0" noProof="0" dirty="0" smtClean="0">
              <a:ln>
                <a:noFill/>
              </a:ln>
              <a:solidFill>
                <a:srgbClr val="000000"/>
              </a:solidFill>
              <a:effectLst/>
              <a:uLnTx/>
              <a:uFillTx/>
              <a:latin typeface="+mn-lt"/>
              <a:ea typeface="+mn-ea"/>
              <a:cs typeface="+mn-cs"/>
            </a:endParaRP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Wingdings" pitchFamily="2" charset="2"/>
              <a:buChar char="§"/>
              <a:tabLst>
                <a:tab pos="341313" algn="l"/>
                <a:tab pos="1150938" algn="l"/>
              </a:tabLst>
              <a:defRPr/>
            </a:pPr>
            <a:endParaRPr kumimoji="0" lang="en-US" sz="2000" b="0" i="0" u="none" strike="noStrike" kern="0" cap="none" spc="0" normalizeH="0" baseline="0" noProof="0" dirty="0">
              <a:ln>
                <a:noFill/>
              </a:ln>
              <a:solidFill>
                <a:srgbClr val="000000"/>
              </a:solidFill>
              <a:effectLst/>
              <a:uLnTx/>
              <a:uFillTx/>
              <a:latin typeface="+mn-lt"/>
              <a:ea typeface="+mn-ea"/>
              <a:cs typeface="+mn-cs"/>
            </a:endParaRPr>
          </a:p>
        </p:txBody>
      </p:sp>
      <p:pic>
        <p:nvPicPr>
          <p:cNvPr id="7" name="Picture 6"/>
          <p:cNvPicPr/>
          <p:nvPr/>
        </p:nvPicPr>
        <p:blipFill>
          <a:blip r:embed="rId3" cstate="print"/>
          <a:srcRect/>
          <a:stretch>
            <a:fillRect/>
          </a:stretch>
        </p:blipFill>
        <p:spPr bwMode="auto">
          <a:xfrm>
            <a:off x="693683" y="1572501"/>
            <a:ext cx="7737300" cy="4450945"/>
          </a:xfrm>
          <a:prstGeom prst="rect">
            <a:avLst/>
          </a:prstGeom>
          <a:noFill/>
          <a:ln w="9525">
            <a:noFill/>
            <a:miter lim="800000"/>
            <a:headEnd/>
            <a:tailEnd/>
          </a:ln>
        </p:spPr>
      </p:pic>
    </p:spTree>
    <p:extLst>
      <p:ext uri="{BB962C8B-B14F-4D97-AF65-F5344CB8AC3E}">
        <p14:creationId xmlns:p14="http://schemas.microsoft.com/office/powerpoint/2010/main" xmlns="" val="515853790"/>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Key </a:t>
            </a:r>
            <a:r>
              <a:rPr lang="en-US" dirty="0"/>
              <a:t>Findings</a:t>
            </a:r>
            <a:br>
              <a:rPr lang="en-US" dirty="0"/>
            </a:b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15</a:t>
            </a:fld>
            <a:endParaRPr lang="en-US"/>
          </a:p>
        </p:txBody>
      </p:sp>
      <p:sp>
        <p:nvSpPr>
          <p:cNvPr id="5" name="Content Placeholder 2"/>
          <p:cNvSpPr txBox="1">
            <a:spLocks/>
          </p:cNvSpPr>
          <p:nvPr/>
        </p:nvSpPr>
        <p:spPr>
          <a:xfrm>
            <a:off x="279400" y="993228"/>
            <a:ext cx="8561388" cy="579273"/>
          </a:xfrm>
          <a:prstGeom prst="rect">
            <a:avLst/>
          </a:prstGeom>
        </p:spPr>
        <p:txBody>
          <a:bodyPr/>
          <a:lstStyle/>
          <a:p>
            <a:pPr marL="287338" marR="0" lvl="0" indent="-287338" defTabSz="820738" rtl="0" eaLnBrk="0" fontAlgn="base" latinLnBrk="0" hangingPunct="0">
              <a:lnSpc>
                <a:spcPct val="100000"/>
              </a:lnSpc>
              <a:spcBef>
                <a:spcPct val="50000"/>
              </a:spcBef>
              <a:spcAft>
                <a:spcPct val="0"/>
              </a:spcAft>
              <a:buClr>
                <a:srgbClr val="CC0000"/>
              </a:buClr>
              <a:buSzPct val="80000"/>
              <a:tabLst>
                <a:tab pos="341313" algn="l"/>
                <a:tab pos="1150938" algn="l"/>
              </a:tabLst>
              <a:defRPr/>
            </a:pPr>
            <a:r>
              <a:rPr lang="en-US" sz="2000" kern="0" dirty="0" smtClean="0">
                <a:latin typeface="+mn-lt"/>
              </a:rPr>
              <a:t>But</a:t>
            </a:r>
            <a:endParaRPr kumimoji="0" lang="en-US" sz="2000" b="0" i="0" u="none" strike="noStrike" kern="0" cap="none" spc="0" normalizeH="0" baseline="0" noProof="0" dirty="0" smtClean="0">
              <a:ln>
                <a:noFill/>
              </a:ln>
              <a:solidFill>
                <a:srgbClr val="000000"/>
              </a:solidFill>
              <a:effectLst/>
              <a:uLnTx/>
              <a:uFillTx/>
              <a:latin typeface="+mn-lt"/>
              <a:ea typeface="+mn-ea"/>
              <a:cs typeface="+mn-cs"/>
            </a:endParaRP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Wingdings" pitchFamily="2" charset="2"/>
              <a:buChar char="§"/>
              <a:tabLst>
                <a:tab pos="341313" algn="l"/>
                <a:tab pos="1150938" algn="l"/>
              </a:tabLst>
              <a:defRPr/>
            </a:pPr>
            <a:endParaRPr kumimoji="0" lang="en-US" sz="2000" b="0" i="0" u="none" strike="noStrike" kern="0" cap="none" spc="0" normalizeH="0" baseline="0" noProof="0" dirty="0">
              <a:ln>
                <a:noFill/>
              </a:ln>
              <a:solidFill>
                <a:srgbClr val="000000"/>
              </a:solidFill>
              <a:effectLst/>
              <a:uLnTx/>
              <a:uFillTx/>
              <a:latin typeface="+mn-lt"/>
              <a:ea typeface="+mn-ea"/>
              <a:cs typeface="+mn-cs"/>
            </a:endParaRPr>
          </a:p>
        </p:txBody>
      </p:sp>
      <p:pic>
        <p:nvPicPr>
          <p:cNvPr id="6" name="Picture 5"/>
          <p:cNvPicPr/>
          <p:nvPr/>
        </p:nvPicPr>
        <p:blipFill>
          <a:blip r:embed="rId3" cstate="print"/>
          <a:srcRect/>
          <a:stretch>
            <a:fillRect/>
          </a:stretch>
        </p:blipFill>
        <p:spPr bwMode="auto">
          <a:xfrm>
            <a:off x="473961" y="1572500"/>
            <a:ext cx="8165542" cy="4355333"/>
          </a:xfrm>
          <a:prstGeom prst="rect">
            <a:avLst/>
          </a:prstGeom>
          <a:noFill/>
          <a:ln w="9525">
            <a:noFill/>
            <a:miter lim="800000"/>
            <a:headEnd/>
            <a:tailEnd/>
          </a:ln>
        </p:spPr>
      </p:pic>
    </p:spTree>
    <p:extLst>
      <p:ext uri="{BB962C8B-B14F-4D97-AF65-F5344CB8AC3E}">
        <p14:creationId xmlns:p14="http://schemas.microsoft.com/office/powerpoint/2010/main" xmlns="" val="515853790"/>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Key </a:t>
            </a:r>
            <a:r>
              <a:rPr lang="en-US" dirty="0"/>
              <a:t>Findings</a:t>
            </a:r>
            <a:br>
              <a:rPr lang="en-US" dirty="0"/>
            </a:b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16</a:t>
            </a:fld>
            <a:endParaRPr lang="en-US"/>
          </a:p>
        </p:txBody>
      </p:sp>
      <p:sp>
        <p:nvSpPr>
          <p:cNvPr id="5" name="Content Placeholder 2"/>
          <p:cNvSpPr txBox="1">
            <a:spLocks/>
          </p:cNvSpPr>
          <p:nvPr/>
        </p:nvSpPr>
        <p:spPr>
          <a:xfrm>
            <a:off x="279400" y="1044575"/>
            <a:ext cx="8561388" cy="4881563"/>
          </a:xfrm>
          <a:prstGeom prst="rect">
            <a:avLst/>
          </a:prstGeom>
        </p:spPr>
        <p:txBody>
          <a:bodyPr/>
          <a:lstStyle/>
          <a:p>
            <a:pPr marL="287338" marR="0" lvl="0" indent="-287338" algn="l" defTabSz="820738" rtl="0" eaLnBrk="0" fontAlgn="base" latinLnBrk="0" hangingPunct="0">
              <a:lnSpc>
                <a:spcPct val="100000"/>
              </a:lnSpc>
              <a:spcBef>
                <a:spcPct val="50000"/>
              </a:spcBef>
              <a:spcAft>
                <a:spcPct val="0"/>
              </a:spcAft>
              <a:buClr>
                <a:srgbClr val="CC0000"/>
              </a:buClr>
              <a:buSzPct val="80000"/>
              <a:buFont typeface="Wingdings" pitchFamily="2" charset="2"/>
              <a:buChar char="§"/>
              <a:tabLst>
                <a:tab pos="341313" algn="l"/>
                <a:tab pos="1150938" algn="l"/>
              </a:tabLst>
              <a:defRPr/>
            </a:pPr>
            <a:r>
              <a:rPr lang="en-US" sz="2000" kern="0" dirty="0" smtClean="0">
                <a:latin typeface="+mn-lt"/>
              </a:rPr>
              <a:t>The sector is highly unorganized.</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Wingdings" pitchFamily="2" charset="2"/>
              <a:buChar char="§"/>
              <a:tabLst>
                <a:tab pos="341313" algn="l"/>
                <a:tab pos="1150938" algn="l"/>
              </a:tabLst>
              <a:defRPr/>
            </a:pPr>
            <a:endParaRPr lang="en-US" sz="2000" kern="0" dirty="0" smtClean="0">
              <a:latin typeface="+mn-lt"/>
            </a:endParaRP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Wingdings" pitchFamily="2" charset="2"/>
              <a:buChar char="§"/>
              <a:tabLst>
                <a:tab pos="341313" algn="l"/>
                <a:tab pos="1150938" algn="l"/>
              </a:tabLst>
              <a:defRPr/>
            </a:pPr>
            <a:r>
              <a:rPr lang="en-US" sz="2000" kern="0" dirty="0" smtClean="0">
                <a:latin typeface="+mn-lt"/>
              </a:rPr>
              <a:t>Three different methods of production-</a:t>
            </a:r>
          </a:p>
          <a:p>
            <a:pPr marL="287338" indent="-287338" algn="l" defTabSz="820738" eaLnBrk="0" hangingPunct="0">
              <a:lnSpc>
                <a:spcPct val="100000"/>
              </a:lnSpc>
              <a:spcBef>
                <a:spcPct val="50000"/>
              </a:spcBef>
              <a:buClr>
                <a:srgbClr val="CC0000"/>
              </a:buClr>
              <a:buSzPct val="80000"/>
              <a:buFont typeface="Wingdings" pitchFamily="2" charset="2"/>
              <a:buChar char="ü"/>
              <a:tabLst>
                <a:tab pos="341313" algn="l"/>
                <a:tab pos="1150938" algn="l"/>
              </a:tabLst>
              <a:defRPr/>
            </a:pPr>
            <a:r>
              <a:rPr lang="en-US" sz="2000" kern="0" dirty="0" smtClean="0">
                <a:latin typeface="+mn-lt"/>
              </a:rPr>
              <a:t>Independent weaver producer</a:t>
            </a:r>
          </a:p>
          <a:p>
            <a:pPr marL="287338" indent="-287338" algn="l" defTabSz="820738" eaLnBrk="0" hangingPunct="0">
              <a:lnSpc>
                <a:spcPct val="100000"/>
              </a:lnSpc>
              <a:spcBef>
                <a:spcPct val="50000"/>
              </a:spcBef>
              <a:buClr>
                <a:srgbClr val="CC0000"/>
              </a:buClr>
              <a:buSzPct val="80000"/>
              <a:buFont typeface="Wingdings" pitchFamily="2" charset="2"/>
              <a:buChar char="ü"/>
              <a:tabLst>
                <a:tab pos="341313" algn="l"/>
                <a:tab pos="1150938" algn="l"/>
              </a:tabLst>
              <a:defRPr/>
            </a:pPr>
            <a:r>
              <a:rPr lang="en-US" sz="2000" kern="0" dirty="0" smtClean="0">
                <a:latin typeface="+mn-lt"/>
              </a:rPr>
              <a:t>Co-operative form of production</a:t>
            </a:r>
          </a:p>
          <a:p>
            <a:pPr marL="287338" indent="-287338" algn="l" defTabSz="820738" eaLnBrk="0" hangingPunct="0">
              <a:lnSpc>
                <a:spcPct val="100000"/>
              </a:lnSpc>
              <a:spcBef>
                <a:spcPct val="50000"/>
              </a:spcBef>
              <a:buClr>
                <a:srgbClr val="CC0000"/>
              </a:buClr>
              <a:buSzPct val="80000"/>
              <a:buFont typeface="Wingdings" pitchFamily="2" charset="2"/>
              <a:buChar char="ü"/>
              <a:tabLst>
                <a:tab pos="341313" algn="l"/>
                <a:tab pos="1150938" algn="l"/>
              </a:tabLst>
              <a:defRPr/>
            </a:pPr>
            <a:r>
              <a:rPr lang="en-IN" sz="2000" kern="0" dirty="0" smtClean="0">
                <a:latin typeface="+mn-lt"/>
              </a:rPr>
              <a:t>Attached weavers working under private master weavers-cum-merchant capitalists</a:t>
            </a:r>
            <a:endParaRPr lang="en-US" sz="2000" kern="0" dirty="0" smtClean="0">
              <a:latin typeface="+mn-lt"/>
            </a:endParaRP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Wingdings" pitchFamily="2" charset="2"/>
              <a:buChar char="§"/>
              <a:tabLst>
                <a:tab pos="341313" algn="l"/>
                <a:tab pos="1150938" algn="l"/>
              </a:tabLst>
              <a:defRPr/>
            </a:pPr>
            <a:r>
              <a:rPr lang="en-US" sz="2000" kern="0" dirty="0" smtClean="0">
                <a:latin typeface="+mn-lt"/>
              </a:rPr>
              <a:t>About half of the artisans work under master craftsmen and dealers, where they are exploited.</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Wingdings" pitchFamily="2" charset="2"/>
              <a:buChar char="§"/>
              <a:tabLst>
                <a:tab pos="341313" algn="l"/>
                <a:tab pos="1150938" algn="l"/>
              </a:tabLst>
              <a:defRPr/>
            </a:pPr>
            <a:r>
              <a:rPr lang="en-US" sz="2000" kern="0" dirty="0" smtClean="0">
                <a:latin typeface="+mn-lt"/>
              </a:rPr>
              <a:t>The co operative system of working has not been a success in the state. The industry was also hit by the policies of globalization.</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Wingdings" pitchFamily="2" charset="2"/>
              <a:buChar char="§"/>
              <a:tabLst>
                <a:tab pos="341313" algn="l"/>
                <a:tab pos="1150938" algn="l"/>
              </a:tabLst>
              <a:defRPr/>
            </a:pPr>
            <a:endParaRPr lang="en-US" sz="2000" kern="0" dirty="0" smtClean="0">
              <a:latin typeface="+mn-lt"/>
            </a:endParaRP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Wingdings" pitchFamily="2" charset="2"/>
              <a:buChar char="§"/>
              <a:tabLst>
                <a:tab pos="341313" algn="l"/>
                <a:tab pos="1150938" algn="l"/>
              </a:tabLst>
              <a:defRPr/>
            </a:pPr>
            <a:endParaRPr lang="en-US" sz="2000" kern="0" dirty="0" smtClean="0">
              <a:latin typeface="+mn-lt"/>
            </a:endParaRPr>
          </a:p>
        </p:txBody>
      </p:sp>
    </p:spTree>
    <p:extLst>
      <p:ext uri="{BB962C8B-B14F-4D97-AF65-F5344CB8AC3E}">
        <p14:creationId xmlns:p14="http://schemas.microsoft.com/office/powerpoint/2010/main" xmlns="" val="515853790"/>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Key </a:t>
            </a:r>
            <a:r>
              <a:rPr lang="en-US" dirty="0"/>
              <a:t>Findings</a:t>
            </a:r>
            <a:br>
              <a:rPr lang="en-US" dirty="0"/>
            </a:b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17</a:t>
            </a:fld>
            <a:endParaRPr lang="en-US"/>
          </a:p>
        </p:txBody>
      </p:sp>
      <p:sp>
        <p:nvSpPr>
          <p:cNvPr id="6" name="Content Placeholder 2"/>
          <p:cNvSpPr txBox="1">
            <a:spLocks/>
          </p:cNvSpPr>
          <p:nvPr/>
        </p:nvSpPr>
        <p:spPr>
          <a:xfrm>
            <a:off x="279400" y="1044575"/>
            <a:ext cx="8561388" cy="4881563"/>
          </a:xfrm>
          <a:prstGeom prst="rect">
            <a:avLst/>
          </a:prstGeom>
        </p:spPr>
        <p:txBody>
          <a:bodyPr/>
          <a:lstStyle/>
          <a:p>
            <a:pPr marL="287338" marR="0" lvl="0" indent="-287338" algn="l" defTabSz="820738" rtl="0" eaLnBrk="0" fontAlgn="base" latinLnBrk="0" hangingPunct="0">
              <a:lnSpc>
                <a:spcPct val="100000"/>
              </a:lnSpc>
              <a:spcBef>
                <a:spcPct val="50000"/>
              </a:spcBef>
              <a:spcAft>
                <a:spcPct val="0"/>
              </a:spcAft>
              <a:buClr>
                <a:srgbClr val="CC0000"/>
              </a:buClr>
              <a:buSzPct val="80000"/>
              <a:buFont typeface="Wingdings" pitchFamily="2" charset="2"/>
              <a:buChar char="§"/>
              <a:tabLst>
                <a:tab pos="341313" algn="l"/>
                <a:tab pos="1150938" algn="l"/>
              </a:tabLst>
              <a:defRPr/>
            </a:pPr>
            <a:r>
              <a:rPr kumimoji="0" lang="en-US" sz="2000" b="0" i="0" u="none" strike="noStrike" kern="0" cap="none" spc="0" normalizeH="0" baseline="0" noProof="0" dirty="0" smtClean="0">
                <a:ln>
                  <a:noFill/>
                </a:ln>
                <a:solidFill>
                  <a:srgbClr val="000000"/>
                </a:solidFill>
                <a:effectLst/>
                <a:uLnTx/>
                <a:uFillTx/>
                <a:latin typeface="+mn-lt"/>
                <a:ea typeface="+mn-ea"/>
                <a:cs typeface="+mn-cs"/>
              </a:rPr>
              <a:t>The NGOs</a:t>
            </a:r>
            <a:r>
              <a:rPr kumimoji="0" lang="en-US" sz="2000" b="0" i="0" u="none" strike="noStrike" kern="0" cap="none" spc="0" normalizeH="0" noProof="0" dirty="0" smtClean="0">
                <a:ln>
                  <a:noFill/>
                </a:ln>
                <a:solidFill>
                  <a:srgbClr val="000000"/>
                </a:solidFill>
                <a:effectLst/>
                <a:uLnTx/>
                <a:uFillTx/>
                <a:latin typeface="+mn-lt"/>
                <a:ea typeface="+mn-ea"/>
                <a:cs typeface="+mn-cs"/>
              </a:rPr>
              <a:t> have been able to provide benefit to these sections from the governmental policies.</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Wingdings" pitchFamily="2" charset="2"/>
              <a:buChar char="§"/>
              <a:tabLst>
                <a:tab pos="341313" algn="l"/>
                <a:tab pos="1150938" algn="l"/>
              </a:tabLst>
              <a:defRPr/>
            </a:pPr>
            <a:r>
              <a:rPr lang="en-US" sz="2000" kern="0" dirty="0" smtClean="0">
                <a:latin typeface="+mn-lt"/>
              </a:rPr>
              <a:t>The industry, however, holds a lot of potential for the rural sector </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Wingdings" pitchFamily="2" charset="2"/>
              <a:buChar char="Ø"/>
              <a:tabLst>
                <a:tab pos="341313" algn="l"/>
                <a:tab pos="1150938" algn="l"/>
              </a:tabLst>
              <a:defRPr/>
            </a:pPr>
            <a:r>
              <a:rPr lang="en-US" sz="2000" kern="0" dirty="0" smtClean="0">
                <a:latin typeface="+mn-lt"/>
              </a:rPr>
              <a:t>because it is labor intensive ,</a:t>
            </a:r>
          </a:p>
          <a:p>
            <a:pPr marL="287338" lvl="0" indent="-287338" algn="l" defTabSz="820738" eaLnBrk="0" hangingPunct="0">
              <a:lnSpc>
                <a:spcPct val="100000"/>
              </a:lnSpc>
              <a:spcBef>
                <a:spcPct val="50000"/>
              </a:spcBef>
              <a:buClr>
                <a:srgbClr val="CC0000"/>
              </a:buClr>
              <a:buSzPct val="80000"/>
              <a:buFont typeface="Wingdings" pitchFamily="2" charset="2"/>
              <a:buChar char="Ø"/>
              <a:tabLst>
                <a:tab pos="341313" algn="l"/>
                <a:tab pos="1150938" algn="l"/>
              </a:tabLst>
              <a:defRPr/>
            </a:pPr>
            <a:r>
              <a:rPr lang="en-US" sz="2000" kern="0" dirty="0" smtClean="0">
                <a:latin typeface="+mn-lt"/>
              </a:rPr>
              <a:t>initial capital required is very small,</a:t>
            </a:r>
          </a:p>
          <a:p>
            <a:pPr marL="287338" lvl="0" indent="-287338" algn="l" defTabSz="820738" eaLnBrk="0" hangingPunct="0">
              <a:lnSpc>
                <a:spcPct val="100000"/>
              </a:lnSpc>
              <a:spcBef>
                <a:spcPct val="50000"/>
              </a:spcBef>
              <a:buClr>
                <a:srgbClr val="CC0000"/>
              </a:buClr>
              <a:buSzPct val="80000"/>
              <a:buFont typeface="Wingdings" pitchFamily="2" charset="2"/>
              <a:buChar char="Ø"/>
              <a:tabLst>
                <a:tab pos="341313" algn="l"/>
                <a:tab pos="1150938" algn="l"/>
              </a:tabLst>
              <a:defRPr/>
            </a:pPr>
            <a:r>
              <a:rPr lang="en-US" sz="2000" kern="0" dirty="0" smtClean="0">
                <a:latin typeface="+mn-lt"/>
              </a:rPr>
              <a:t>youngsters get trained in the art in their family itself;</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Wingdings" pitchFamily="2" charset="2"/>
              <a:buChar char="Ø"/>
              <a:tabLst>
                <a:tab pos="341313" algn="l"/>
                <a:tab pos="1150938" algn="l"/>
              </a:tabLst>
              <a:defRPr/>
            </a:pPr>
            <a:r>
              <a:rPr lang="en-US" sz="2000" kern="0" dirty="0" smtClean="0">
                <a:latin typeface="+mn-lt"/>
              </a:rPr>
              <a:t>which would help in stopping migration from rural to urban area and preserve the traditional crafts.</a:t>
            </a:r>
          </a:p>
        </p:txBody>
      </p:sp>
    </p:spTree>
    <p:extLst>
      <p:ext uri="{BB962C8B-B14F-4D97-AF65-F5344CB8AC3E}">
        <p14:creationId xmlns:p14="http://schemas.microsoft.com/office/powerpoint/2010/main" xmlns="" val="515853790"/>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Results </a:t>
            </a:r>
            <a:r>
              <a:rPr lang="en-US" dirty="0"/>
              <a:t>and Discussions</a:t>
            </a:r>
            <a:br>
              <a:rPr lang="en-US" dirty="0"/>
            </a:b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18</a:t>
            </a:fld>
            <a:endParaRPr lang="en-US"/>
          </a:p>
        </p:txBody>
      </p:sp>
      <p:sp>
        <p:nvSpPr>
          <p:cNvPr id="4" name="Content Placeholder 2"/>
          <p:cNvSpPr txBox="1">
            <a:spLocks/>
          </p:cNvSpPr>
          <p:nvPr/>
        </p:nvSpPr>
        <p:spPr>
          <a:xfrm>
            <a:off x="279400" y="1044575"/>
            <a:ext cx="8561388" cy="4881563"/>
          </a:xfrm>
          <a:prstGeom prst="rect">
            <a:avLst/>
          </a:prstGeom>
        </p:spPr>
        <p:txBody>
          <a:bodyPr/>
          <a:lstStyle/>
          <a:p>
            <a:pPr marL="287338" marR="0" lvl="0" indent="-287338" algn="l" defTabSz="820738" rtl="0" eaLnBrk="0" fontAlgn="base" latinLnBrk="0" hangingPunct="0">
              <a:lnSpc>
                <a:spcPct val="100000"/>
              </a:lnSpc>
              <a:spcBef>
                <a:spcPct val="50000"/>
              </a:spcBef>
              <a:spcAft>
                <a:spcPct val="0"/>
              </a:spcAft>
              <a:buClr>
                <a:srgbClr val="CC0000"/>
              </a:buClr>
              <a:buSzPct val="80000"/>
              <a:buFont typeface="Wingdings" pitchFamily="2" charset="2"/>
              <a:buChar char="§"/>
              <a:tabLst>
                <a:tab pos="341313" algn="l"/>
                <a:tab pos="1150938" algn="l"/>
              </a:tabLst>
              <a:defRPr/>
            </a:pPr>
            <a:r>
              <a:rPr kumimoji="0" lang="en-US" sz="2000" b="0" i="0" u="none" strike="noStrike" kern="0" cap="none" spc="0" normalizeH="0" baseline="0" noProof="0" dirty="0" smtClean="0">
                <a:ln>
                  <a:noFill/>
                </a:ln>
                <a:solidFill>
                  <a:srgbClr val="000000"/>
                </a:solidFill>
                <a:effectLst/>
                <a:uLnTx/>
                <a:uFillTx/>
                <a:latin typeface="+mn-lt"/>
                <a:ea typeface="+mn-ea"/>
                <a:cs typeface="+mn-cs"/>
              </a:rPr>
              <a:t>The main</a:t>
            </a:r>
            <a:r>
              <a:rPr kumimoji="0" lang="en-US" sz="2000" b="0" i="0" u="none" strike="noStrike" kern="0" cap="none" spc="0" normalizeH="0" noProof="0" dirty="0" smtClean="0">
                <a:ln>
                  <a:noFill/>
                </a:ln>
                <a:solidFill>
                  <a:srgbClr val="000000"/>
                </a:solidFill>
                <a:effectLst/>
                <a:uLnTx/>
                <a:uFillTx/>
                <a:latin typeface="+mn-lt"/>
                <a:ea typeface="+mn-ea"/>
                <a:cs typeface="+mn-cs"/>
              </a:rPr>
              <a:t> reason </a:t>
            </a:r>
            <a:r>
              <a:rPr kumimoji="0" lang="en-US" sz="2000" b="0" i="0" u="none" strike="noStrike" kern="0" cap="none" spc="0" normalizeH="0" noProof="0" dirty="0" smtClean="0">
                <a:ln>
                  <a:noFill/>
                </a:ln>
                <a:solidFill>
                  <a:srgbClr val="000000"/>
                </a:solidFill>
                <a:effectLst/>
                <a:uLnTx/>
                <a:uFillTx/>
                <a:latin typeface="+mn-lt"/>
                <a:ea typeface="+mn-ea"/>
                <a:cs typeface="+mn-cs"/>
              </a:rPr>
              <a:t>is  - unorganized </a:t>
            </a:r>
            <a:r>
              <a:rPr kumimoji="0" lang="en-US" sz="2000" b="0" i="0" u="none" strike="noStrike" kern="0" cap="none" spc="0" normalizeH="0" noProof="0" dirty="0" smtClean="0">
                <a:ln>
                  <a:noFill/>
                </a:ln>
                <a:solidFill>
                  <a:srgbClr val="000000"/>
                </a:solidFill>
                <a:effectLst/>
                <a:uLnTx/>
                <a:uFillTx/>
                <a:latin typeface="+mn-lt"/>
                <a:ea typeface="+mn-ea"/>
                <a:cs typeface="+mn-cs"/>
              </a:rPr>
              <a:t>nature of this industry and low literacy rate of the artisans.</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Wingdings" pitchFamily="2" charset="2"/>
              <a:buChar char="§"/>
              <a:tabLst>
                <a:tab pos="341313" algn="l"/>
                <a:tab pos="1150938" algn="l"/>
              </a:tabLst>
              <a:defRPr/>
            </a:pPr>
            <a:r>
              <a:rPr lang="en-US" sz="2000" kern="0" dirty="0" smtClean="0">
                <a:latin typeface="+mn-lt"/>
              </a:rPr>
              <a:t>T</a:t>
            </a:r>
            <a:r>
              <a:rPr lang="en-US" sz="2000" kern="0" baseline="0" dirty="0" smtClean="0">
                <a:latin typeface="+mn-lt"/>
              </a:rPr>
              <a:t>echnologies used </a:t>
            </a:r>
            <a:r>
              <a:rPr lang="en-US" sz="2000" kern="0" baseline="0" dirty="0" smtClean="0">
                <a:latin typeface="+mn-lt"/>
              </a:rPr>
              <a:t>are</a:t>
            </a:r>
            <a:r>
              <a:rPr lang="en-US" sz="2000" kern="0" dirty="0" smtClean="0">
                <a:latin typeface="+mn-lt"/>
              </a:rPr>
              <a:t> very old thus causing drudgery and low productivity.</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Wingdings" pitchFamily="2" charset="2"/>
              <a:buChar char="§"/>
              <a:tabLst>
                <a:tab pos="341313" algn="l"/>
                <a:tab pos="1150938" algn="l"/>
              </a:tabLst>
              <a:defRPr/>
            </a:pPr>
            <a:r>
              <a:rPr lang="en-US" sz="2000" kern="0" dirty="0" smtClean="0">
                <a:latin typeface="+mn-lt"/>
              </a:rPr>
              <a:t>Q</a:t>
            </a:r>
            <a:r>
              <a:rPr kumimoji="0" lang="en-US" sz="2000" b="0" i="0" u="none" strike="noStrike" kern="0" cap="none" spc="0" normalizeH="0" baseline="0" noProof="0" dirty="0" err="1" smtClean="0">
                <a:ln>
                  <a:noFill/>
                </a:ln>
                <a:solidFill>
                  <a:srgbClr val="000000"/>
                </a:solidFill>
                <a:effectLst/>
                <a:uLnTx/>
                <a:uFillTx/>
                <a:latin typeface="+mn-lt"/>
                <a:ea typeface="+mn-ea"/>
                <a:cs typeface="+mn-cs"/>
              </a:rPr>
              <a:t>uality</a:t>
            </a:r>
            <a:r>
              <a:rPr kumimoji="0" lang="en-US" sz="2000" b="0" i="0" u="none" strike="noStrike" kern="0" cap="none" spc="0" normalizeH="0" noProof="0" dirty="0" smtClean="0">
                <a:ln>
                  <a:noFill/>
                </a:ln>
                <a:solidFill>
                  <a:srgbClr val="000000"/>
                </a:solidFill>
                <a:effectLst/>
                <a:uLnTx/>
                <a:uFillTx/>
                <a:latin typeface="+mn-lt"/>
                <a:ea typeface="+mn-ea"/>
                <a:cs typeface="+mn-cs"/>
              </a:rPr>
              <a:t> </a:t>
            </a:r>
            <a:r>
              <a:rPr kumimoji="0" lang="en-US" sz="2000" b="0" i="0" u="none" strike="noStrike" kern="0" cap="none" spc="0" normalizeH="0" noProof="0" dirty="0" smtClean="0">
                <a:ln>
                  <a:noFill/>
                </a:ln>
                <a:solidFill>
                  <a:srgbClr val="000000"/>
                </a:solidFill>
                <a:effectLst/>
                <a:uLnTx/>
                <a:uFillTx/>
                <a:latin typeface="+mn-lt"/>
                <a:ea typeface="+mn-ea"/>
                <a:cs typeface="+mn-cs"/>
              </a:rPr>
              <a:t>of raw material being used in the industry is not approved and there are no set standards for final products.</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Wingdings" pitchFamily="2" charset="2"/>
              <a:buChar char="§"/>
              <a:tabLst>
                <a:tab pos="341313" algn="l"/>
                <a:tab pos="1150938" algn="l"/>
              </a:tabLst>
              <a:defRPr/>
            </a:pPr>
            <a:r>
              <a:rPr lang="en-US" sz="2000" kern="0" noProof="0" dirty="0" smtClean="0">
                <a:latin typeface="+mn-lt"/>
              </a:rPr>
              <a:t>No attention </a:t>
            </a:r>
            <a:r>
              <a:rPr lang="en-US" sz="2000" kern="0" dirty="0" smtClean="0">
                <a:latin typeface="+mn-lt"/>
              </a:rPr>
              <a:t>is </a:t>
            </a:r>
            <a:r>
              <a:rPr lang="en-US" sz="2000" kern="0" noProof="0" dirty="0" smtClean="0">
                <a:latin typeface="+mn-lt"/>
              </a:rPr>
              <a:t>paid to packaging of products, hence low export.</a:t>
            </a:r>
            <a:endParaRPr kumimoji="0" lang="en-US" sz="2000" b="0" i="0" u="none" strike="noStrike" kern="0" cap="none" spc="0" normalizeH="0" baseline="0" noProof="0" dirty="0" smtClean="0">
              <a:ln>
                <a:noFill/>
              </a:ln>
              <a:solidFill>
                <a:srgbClr val="000000"/>
              </a:solidFill>
              <a:effectLst/>
              <a:uLnTx/>
              <a:uFillTx/>
              <a:latin typeface="+mn-lt"/>
              <a:ea typeface="+mn-ea"/>
              <a:cs typeface="+mn-cs"/>
            </a:endParaRP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Wingdings" pitchFamily="2" charset="2"/>
              <a:buChar char="§"/>
              <a:tabLst>
                <a:tab pos="341313" algn="l"/>
                <a:tab pos="1150938" algn="l"/>
              </a:tabLst>
              <a:defRPr/>
            </a:pPr>
            <a:r>
              <a:rPr lang="en-US" sz="2000" kern="0" dirty="0" smtClean="0">
                <a:latin typeface="+mn-lt"/>
              </a:rPr>
              <a:t>L</a:t>
            </a:r>
            <a:r>
              <a:rPr kumimoji="0" lang="en-US" sz="2000" b="0" i="0" u="none" strike="noStrike" kern="0" cap="none" spc="0" normalizeH="0" noProof="0" dirty="0" err="1" smtClean="0">
                <a:ln>
                  <a:noFill/>
                </a:ln>
                <a:solidFill>
                  <a:srgbClr val="000000"/>
                </a:solidFill>
                <a:effectLst/>
                <a:uLnTx/>
                <a:uFillTx/>
                <a:latin typeface="+mn-lt"/>
                <a:ea typeface="+mn-ea"/>
                <a:cs typeface="+mn-cs"/>
              </a:rPr>
              <a:t>imited</a:t>
            </a:r>
            <a:r>
              <a:rPr kumimoji="0" lang="en-US" sz="2000" b="0" i="0" u="none" strike="noStrike" kern="0" cap="none" spc="0" normalizeH="0" noProof="0" dirty="0" smtClean="0">
                <a:ln>
                  <a:noFill/>
                </a:ln>
                <a:solidFill>
                  <a:srgbClr val="000000"/>
                </a:solidFill>
                <a:effectLst/>
                <a:uLnTx/>
                <a:uFillTx/>
                <a:latin typeface="+mn-lt"/>
                <a:ea typeface="+mn-ea"/>
                <a:cs typeface="+mn-cs"/>
              </a:rPr>
              <a:t> </a:t>
            </a:r>
            <a:r>
              <a:rPr kumimoji="0" lang="en-US" sz="2000" b="0" i="0" u="none" strike="noStrike" kern="0" cap="none" spc="0" normalizeH="0" noProof="0" dirty="0" smtClean="0">
                <a:ln>
                  <a:noFill/>
                </a:ln>
                <a:solidFill>
                  <a:srgbClr val="000000"/>
                </a:solidFill>
                <a:effectLst/>
                <a:uLnTx/>
                <a:uFillTx/>
                <a:latin typeface="+mn-lt"/>
                <a:ea typeface="+mn-ea"/>
                <a:cs typeface="+mn-cs"/>
              </a:rPr>
              <a:t>marketing potential in areas of </a:t>
            </a:r>
            <a:r>
              <a:rPr kumimoji="0" lang="en-US" sz="2000" b="0" i="0" u="none" strike="noStrike" kern="0" cap="none" spc="0" normalizeH="0" noProof="0" dirty="0" smtClean="0">
                <a:ln>
                  <a:noFill/>
                </a:ln>
                <a:solidFill>
                  <a:srgbClr val="000000"/>
                </a:solidFill>
                <a:effectLst/>
                <a:uLnTx/>
                <a:uFillTx/>
                <a:latin typeface="+mn-lt"/>
                <a:ea typeface="+mn-ea"/>
                <a:cs typeface="+mn-cs"/>
              </a:rPr>
              <a:t>production.</a:t>
            </a:r>
            <a:endParaRPr kumimoji="0" lang="en-US" sz="2000" b="0" i="0" u="none" strike="noStrike" kern="0" cap="none" spc="0" normalizeH="0" noProof="0" dirty="0" smtClean="0">
              <a:ln>
                <a:noFill/>
              </a:ln>
              <a:solidFill>
                <a:srgbClr val="000000"/>
              </a:solidFill>
              <a:effectLst/>
              <a:uLnTx/>
              <a:uFillTx/>
              <a:latin typeface="+mn-lt"/>
              <a:ea typeface="+mn-ea"/>
              <a:cs typeface="+mn-cs"/>
            </a:endParaRP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Wingdings" pitchFamily="2" charset="2"/>
              <a:buChar char="§"/>
              <a:tabLst>
                <a:tab pos="341313" algn="l"/>
                <a:tab pos="1150938" algn="l"/>
              </a:tabLst>
              <a:defRPr/>
            </a:pPr>
            <a:r>
              <a:rPr lang="en-US" sz="2000" kern="0" baseline="0" dirty="0" smtClean="0">
                <a:latin typeface="+mn-lt"/>
              </a:rPr>
              <a:t>The</a:t>
            </a:r>
            <a:r>
              <a:rPr lang="en-US" sz="2000" kern="0" dirty="0" smtClean="0">
                <a:latin typeface="+mn-lt"/>
              </a:rPr>
              <a:t> youth belonging to these families must take up the responsibility of managing the business and start using newer technologies. </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Wingdings" pitchFamily="2" charset="2"/>
              <a:buChar char="§"/>
              <a:tabLst>
                <a:tab pos="341313" algn="l"/>
                <a:tab pos="1150938" algn="l"/>
              </a:tabLst>
              <a:defRPr/>
            </a:pPr>
            <a:r>
              <a:rPr lang="en-US" sz="2000" kern="0" dirty="0" smtClean="0">
                <a:latin typeface="+mn-lt"/>
              </a:rPr>
              <a:t>The lacquer craft industry is on the verge of extinction.</a:t>
            </a:r>
          </a:p>
          <a:p>
            <a:pPr marL="287338" marR="0" lvl="0" indent="-287338" algn="l" defTabSz="820738" rtl="0" eaLnBrk="0" fontAlgn="base" latinLnBrk="0" hangingPunct="0">
              <a:lnSpc>
                <a:spcPct val="100000"/>
              </a:lnSpc>
              <a:spcBef>
                <a:spcPct val="50000"/>
              </a:spcBef>
              <a:spcAft>
                <a:spcPct val="0"/>
              </a:spcAft>
              <a:buClr>
                <a:srgbClr val="CC0000"/>
              </a:buClr>
              <a:buSzPct val="80000"/>
              <a:tabLst>
                <a:tab pos="341313" algn="l"/>
                <a:tab pos="1150938" algn="l"/>
              </a:tabLst>
              <a:defRPr/>
            </a:pPr>
            <a:endParaRPr kumimoji="0" lang="en-US" sz="2000" b="0" i="0" u="none" strike="noStrike" kern="0" cap="none" spc="0" normalizeH="0" baseline="0" noProof="0" dirty="0">
              <a:ln>
                <a:noFill/>
              </a:ln>
              <a:solidFill>
                <a:srgbClr val="000000"/>
              </a:solidFill>
              <a:effectLst/>
              <a:uLnTx/>
              <a:uFillTx/>
              <a:latin typeface="+mn-lt"/>
              <a:ea typeface="+mn-ea"/>
              <a:cs typeface="+mn-cs"/>
            </a:endParaRPr>
          </a:p>
        </p:txBody>
      </p:sp>
    </p:spTree>
    <p:extLst>
      <p:ext uri="{BB962C8B-B14F-4D97-AF65-F5344CB8AC3E}">
        <p14:creationId xmlns:p14="http://schemas.microsoft.com/office/powerpoint/2010/main" xmlns="" val="173155190"/>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Gap Analysis	</a:t>
            </a: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19</a:t>
            </a:fld>
            <a:endParaRPr lang="en-US"/>
          </a:p>
        </p:txBody>
      </p:sp>
      <p:sp>
        <p:nvSpPr>
          <p:cNvPr id="4" name="Content Placeholder 2"/>
          <p:cNvSpPr txBox="1">
            <a:spLocks/>
          </p:cNvSpPr>
          <p:nvPr/>
        </p:nvSpPr>
        <p:spPr>
          <a:xfrm>
            <a:off x="279400" y="1044575"/>
            <a:ext cx="8561388" cy="4881563"/>
          </a:xfrm>
          <a:prstGeom prst="rect">
            <a:avLst/>
          </a:prstGeom>
        </p:spPr>
        <p:txBody>
          <a:bodyPr/>
          <a:lstStyle/>
          <a:p>
            <a:pPr marL="287338" marR="0" lvl="0" indent="-287338" algn="l" defTabSz="820738" rtl="0" eaLnBrk="0" fontAlgn="base" latinLnBrk="0" hangingPunct="0">
              <a:lnSpc>
                <a:spcPct val="100000"/>
              </a:lnSpc>
              <a:spcBef>
                <a:spcPct val="50000"/>
              </a:spcBef>
              <a:spcAft>
                <a:spcPct val="0"/>
              </a:spcAft>
              <a:buClr>
                <a:srgbClr val="CC0000"/>
              </a:buClr>
              <a:buSzPct val="80000"/>
              <a:buFont typeface="Wingdings" pitchFamily="2" charset="2"/>
              <a:buChar char="§"/>
              <a:tabLst>
                <a:tab pos="341313" algn="l"/>
                <a:tab pos="1150938" algn="l"/>
              </a:tabLst>
              <a:defRPr/>
            </a:pPr>
            <a:r>
              <a:rPr lang="en-US" sz="2000" kern="0" dirty="0" smtClean="0">
                <a:latin typeface="+mn-lt"/>
              </a:rPr>
              <a:t>Sufficient government policies have been formulated.</a:t>
            </a:r>
            <a:endParaRPr kumimoji="0" lang="en-US" sz="2000" b="0" i="0" u="none" strike="noStrike" kern="0" cap="none" spc="0" normalizeH="0" noProof="0" dirty="0" smtClean="0">
              <a:ln>
                <a:noFill/>
              </a:ln>
              <a:solidFill>
                <a:srgbClr val="000000"/>
              </a:solidFill>
              <a:effectLst/>
              <a:uLnTx/>
              <a:uFillTx/>
              <a:latin typeface="+mn-lt"/>
              <a:ea typeface="+mn-ea"/>
              <a:cs typeface="+mn-cs"/>
            </a:endParaRP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Wingdings" pitchFamily="2" charset="2"/>
              <a:buChar char="§"/>
              <a:tabLst>
                <a:tab pos="341313" algn="l"/>
                <a:tab pos="1150938" algn="l"/>
              </a:tabLst>
              <a:defRPr/>
            </a:pPr>
            <a:r>
              <a:rPr lang="en-US" sz="2000" kern="0" dirty="0" smtClean="0">
                <a:latin typeface="+mn-lt"/>
              </a:rPr>
              <a:t>Still the benefits have not reached the targeted artisans.</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Wingdings" pitchFamily="2" charset="2"/>
              <a:buChar char="§"/>
              <a:tabLst>
                <a:tab pos="341313" algn="l"/>
                <a:tab pos="1150938" algn="l"/>
              </a:tabLst>
              <a:defRPr/>
            </a:pPr>
            <a:r>
              <a:rPr lang="en-US" sz="2000" kern="0" dirty="0" smtClean="0">
                <a:latin typeface="+mn-lt"/>
              </a:rPr>
              <a:t>The reason-</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Wingdings" pitchFamily="2" charset="2"/>
              <a:buChar char="Ø"/>
              <a:tabLst>
                <a:tab pos="341313" algn="l"/>
                <a:tab pos="1150938" algn="l"/>
              </a:tabLst>
              <a:defRPr/>
            </a:pPr>
            <a:r>
              <a:rPr lang="en-US" sz="2000" kern="0" dirty="0" smtClean="0">
                <a:latin typeface="+mn-lt"/>
              </a:rPr>
              <a:t>Government needs to pump in more money in these schemes.</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Wingdings" pitchFamily="2" charset="2"/>
              <a:buChar char="Ø"/>
              <a:tabLst>
                <a:tab pos="341313" algn="l"/>
                <a:tab pos="1150938" algn="l"/>
              </a:tabLst>
              <a:defRPr/>
            </a:pPr>
            <a:r>
              <a:rPr lang="en-US" sz="2000" kern="0" dirty="0" smtClean="0">
                <a:latin typeface="+mn-lt"/>
              </a:rPr>
              <a:t>Government needs to use intensive techniques to publicize the schemes.</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Wingdings" pitchFamily="2" charset="2"/>
              <a:buChar char="Ø"/>
              <a:tabLst>
                <a:tab pos="341313" algn="l"/>
                <a:tab pos="1150938" algn="l"/>
              </a:tabLst>
              <a:defRPr/>
            </a:pPr>
            <a:r>
              <a:rPr lang="en-US" sz="2000" kern="0" dirty="0" smtClean="0">
                <a:latin typeface="+mn-lt"/>
              </a:rPr>
              <a:t>Government needs to assure artisans and gain their confidence.</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Wingdings" pitchFamily="2" charset="2"/>
              <a:buChar char="Ø"/>
              <a:tabLst>
                <a:tab pos="341313" algn="l"/>
                <a:tab pos="1150938" algn="l"/>
              </a:tabLst>
              <a:defRPr/>
            </a:pPr>
            <a:endParaRPr lang="en-US" sz="2000" kern="0" dirty="0" smtClean="0">
              <a:latin typeface="+mn-lt"/>
            </a:endParaRPr>
          </a:p>
        </p:txBody>
      </p:sp>
    </p:spTree>
    <p:extLst>
      <p:ext uri="{BB962C8B-B14F-4D97-AF65-F5344CB8AC3E}">
        <p14:creationId xmlns:p14="http://schemas.microsoft.com/office/powerpoint/2010/main" xmlns="" val="1897301425"/>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457204" y="2049490"/>
            <a:ext cx="8292662" cy="2315944"/>
          </a:xfrm>
        </p:spPr>
        <p:txBody>
          <a:bodyPr/>
          <a:lstStyle/>
          <a:p>
            <a:pPr algn="ctr"/>
            <a:r>
              <a:rPr lang="en-US" sz="4400" b="1" dirty="0" smtClean="0"/>
              <a:t>Production and Marketing of Handicraft Goods – Challenges and Opportunities</a:t>
            </a:r>
            <a:endParaRPr lang="en-US" sz="4400" b="1" dirty="0"/>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2</a:t>
            </a:fld>
            <a:endParaRPr lang="en-US"/>
          </a:p>
        </p:txBody>
      </p:sp>
    </p:spTree>
    <p:extLst>
      <p:ext uri="{BB962C8B-B14F-4D97-AF65-F5344CB8AC3E}">
        <p14:creationId xmlns:p14="http://schemas.microsoft.com/office/powerpoint/2010/main" xmlns="" val="2391475138"/>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1) Recommendations</a:t>
            </a:r>
            <a:r>
              <a:rPr lang="en-US" dirty="0"/>
              <a:t/>
            </a:r>
            <a:br>
              <a:rPr lang="en-US" dirty="0"/>
            </a:b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20</a:t>
            </a:fld>
            <a:endParaRPr lang="en-US"/>
          </a:p>
        </p:txBody>
      </p:sp>
      <p:sp>
        <p:nvSpPr>
          <p:cNvPr id="4" name="Content Placeholder 2"/>
          <p:cNvSpPr txBox="1">
            <a:spLocks/>
          </p:cNvSpPr>
          <p:nvPr/>
        </p:nvSpPr>
        <p:spPr>
          <a:xfrm>
            <a:off x="279400" y="1044575"/>
            <a:ext cx="8561388" cy="4881563"/>
          </a:xfrm>
          <a:prstGeom prst="rect">
            <a:avLst/>
          </a:prstGeom>
        </p:spPr>
        <p:txBody>
          <a:bodyPr/>
          <a:lstStyle/>
          <a:p>
            <a:pPr marL="287338" marR="0" lvl="0" indent="-287338" defTabSz="820738" rtl="0" eaLnBrk="0" fontAlgn="base" latinLnBrk="0" hangingPunct="0">
              <a:lnSpc>
                <a:spcPct val="100000"/>
              </a:lnSpc>
              <a:spcBef>
                <a:spcPct val="50000"/>
              </a:spcBef>
              <a:spcAft>
                <a:spcPct val="0"/>
              </a:spcAft>
              <a:buClr>
                <a:srgbClr val="CC0000"/>
              </a:buClr>
              <a:buSzPct val="80000"/>
              <a:tabLst>
                <a:tab pos="341313" algn="l"/>
                <a:tab pos="1150938" algn="l"/>
              </a:tabLst>
              <a:defRPr/>
            </a:pPr>
            <a:r>
              <a:rPr lang="en-US" sz="2000" b="1" kern="0" dirty="0" smtClean="0">
                <a:latin typeface="+mn-lt"/>
              </a:rPr>
              <a:t>Lacquer craft industry</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Arial" pitchFamily="34" charset="0"/>
              <a:buChar char="•"/>
              <a:tabLst>
                <a:tab pos="341313" algn="l"/>
                <a:tab pos="1150938" algn="l"/>
              </a:tabLst>
              <a:defRPr/>
            </a:pPr>
            <a:r>
              <a:rPr lang="en-US" sz="2000" kern="0" dirty="0" smtClean="0">
                <a:latin typeface="+mn-lt"/>
              </a:rPr>
              <a:t>	Languishing craft in Orissa.</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Arial" pitchFamily="34" charset="0"/>
              <a:buChar char="•"/>
              <a:tabLst>
                <a:tab pos="341313" algn="l"/>
                <a:tab pos="1150938" algn="l"/>
              </a:tabLst>
              <a:defRPr/>
            </a:pPr>
            <a:r>
              <a:rPr lang="en-US" sz="2000" kern="0" dirty="0" smtClean="0">
                <a:latin typeface="+mn-lt"/>
              </a:rPr>
              <a:t>Dismal situation of artisans – poverty, unavailability of raw materials</a:t>
            </a:r>
          </a:p>
          <a:p>
            <a:pPr marL="287338" marR="0" lvl="0" indent="-287338" algn="l" defTabSz="820738" rtl="0" eaLnBrk="0" fontAlgn="base" latinLnBrk="0" hangingPunct="0">
              <a:lnSpc>
                <a:spcPct val="100000"/>
              </a:lnSpc>
              <a:spcBef>
                <a:spcPct val="50000"/>
              </a:spcBef>
              <a:spcAft>
                <a:spcPct val="0"/>
              </a:spcAft>
              <a:buClr>
                <a:srgbClr val="CC0000"/>
              </a:buClr>
              <a:buSzPct val="80000"/>
              <a:tabLst>
                <a:tab pos="341313" algn="l"/>
                <a:tab pos="1150938" algn="l"/>
              </a:tabLst>
              <a:defRPr/>
            </a:pPr>
            <a:r>
              <a:rPr kumimoji="0" lang="en-US" sz="2000" i="0" u="none" strike="noStrike" kern="0" cap="none" spc="0" normalizeH="0" baseline="0" noProof="0" dirty="0" smtClean="0">
                <a:ln>
                  <a:noFill/>
                </a:ln>
                <a:solidFill>
                  <a:srgbClr val="000000"/>
                </a:solidFill>
                <a:effectLst/>
                <a:uLnTx/>
                <a:uFillTx/>
                <a:latin typeface="+mn-lt"/>
                <a:ea typeface="+mn-ea"/>
                <a:cs typeface="+mn-cs"/>
              </a:rPr>
              <a:t>Steps required</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Arial" pitchFamily="34" charset="0"/>
              <a:buChar char="•"/>
              <a:tabLst>
                <a:tab pos="341313" algn="l"/>
                <a:tab pos="1150938" algn="l"/>
              </a:tabLst>
              <a:defRPr/>
            </a:pPr>
            <a:r>
              <a:rPr lang="en-US" sz="2000" kern="0" dirty="0" smtClean="0">
                <a:latin typeface="+mn-lt"/>
              </a:rPr>
              <a:t>	Construction of raw material banks in </a:t>
            </a:r>
            <a:r>
              <a:rPr lang="en-US" sz="2000" kern="0" dirty="0" err="1" smtClean="0">
                <a:latin typeface="+mn-lt"/>
              </a:rPr>
              <a:t>Balasore</a:t>
            </a:r>
            <a:r>
              <a:rPr lang="en-US" sz="2000" kern="0" dirty="0" smtClean="0">
                <a:latin typeface="+mn-lt"/>
              </a:rPr>
              <a:t> and </a:t>
            </a:r>
            <a:r>
              <a:rPr lang="en-US" sz="2000" kern="0" dirty="0" err="1" smtClean="0">
                <a:latin typeface="+mn-lt"/>
              </a:rPr>
              <a:t>Nawrangpur</a:t>
            </a:r>
            <a:r>
              <a:rPr lang="en-US" sz="2000" kern="0" dirty="0" smtClean="0">
                <a:latin typeface="+mn-lt"/>
              </a:rPr>
              <a:t> districts</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Arial" pitchFamily="34" charset="0"/>
              <a:buChar char="•"/>
              <a:tabLst>
                <a:tab pos="341313" algn="l"/>
                <a:tab pos="1150938" algn="l"/>
              </a:tabLst>
              <a:defRPr/>
            </a:pPr>
            <a:r>
              <a:rPr kumimoji="0" lang="en-US" sz="2000" i="0" u="none" strike="noStrike" kern="0" cap="none" spc="0" normalizeH="0" baseline="0" noProof="0" dirty="0" smtClean="0">
                <a:ln>
                  <a:noFill/>
                </a:ln>
                <a:solidFill>
                  <a:srgbClr val="000000"/>
                </a:solidFill>
                <a:effectLst/>
                <a:uLnTx/>
                <a:uFillTx/>
                <a:latin typeface="+mn-lt"/>
                <a:ea typeface="+mn-ea"/>
                <a:cs typeface="+mn-cs"/>
              </a:rPr>
              <a:t>Subsidizing</a:t>
            </a:r>
            <a:r>
              <a:rPr kumimoji="0" lang="en-US" sz="2000" i="0" u="none" strike="noStrike" kern="0" cap="none" spc="0" normalizeH="0" noProof="0" dirty="0" smtClean="0">
                <a:ln>
                  <a:noFill/>
                </a:ln>
                <a:solidFill>
                  <a:srgbClr val="000000"/>
                </a:solidFill>
                <a:effectLst/>
                <a:uLnTx/>
                <a:uFillTx/>
                <a:latin typeface="+mn-lt"/>
                <a:ea typeface="+mn-ea"/>
                <a:cs typeface="+mn-cs"/>
              </a:rPr>
              <a:t> the raw material.</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Arial" pitchFamily="34" charset="0"/>
              <a:buChar char="•"/>
              <a:tabLst>
                <a:tab pos="341313" algn="l"/>
                <a:tab pos="1150938" algn="l"/>
              </a:tabLst>
              <a:defRPr/>
            </a:pPr>
            <a:r>
              <a:rPr lang="en-US" sz="2000" kern="0" baseline="0" dirty="0" smtClean="0">
                <a:latin typeface="+mn-lt"/>
              </a:rPr>
              <a:t>Setting</a:t>
            </a:r>
            <a:r>
              <a:rPr lang="en-US" sz="2000" kern="0" dirty="0" smtClean="0">
                <a:latin typeface="+mn-lt"/>
              </a:rPr>
              <a:t> up more raw material processing plants.</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Arial" pitchFamily="34" charset="0"/>
              <a:buChar char="•"/>
              <a:tabLst>
                <a:tab pos="341313" algn="l"/>
                <a:tab pos="1150938" algn="l"/>
              </a:tabLst>
              <a:defRPr/>
            </a:pPr>
            <a:r>
              <a:rPr kumimoji="0" lang="en-US" sz="2000" i="0" u="none" strike="noStrike" kern="0" cap="none" spc="0" normalizeH="0" baseline="0" noProof="0" dirty="0" smtClean="0">
                <a:ln>
                  <a:noFill/>
                </a:ln>
                <a:solidFill>
                  <a:srgbClr val="000000"/>
                </a:solidFill>
                <a:effectLst/>
                <a:uLnTx/>
                <a:uFillTx/>
                <a:latin typeface="+mn-lt"/>
                <a:ea typeface="+mn-ea"/>
                <a:cs typeface="+mn-cs"/>
              </a:rPr>
              <a:t>Incentivizing</a:t>
            </a:r>
            <a:r>
              <a:rPr kumimoji="0" lang="en-US" sz="2000" i="0" u="none" strike="noStrike" kern="0" cap="none" spc="0" normalizeH="0" noProof="0" dirty="0" smtClean="0">
                <a:ln>
                  <a:noFill/>
                </a:ln>
                <a:solidFill>
                  <a:srgbClr val="000000"/>
                </a:solidFill>
                <a:effectLst/>
                <a:uLnTx/>
                <a:uFillTx/>
                <a:latin typeface="+mn-lt"/>
                <a:ea typeface="+mn-ea"/>
                <a:cs typeface="+mn-cs"/>
              </a:rPr>
              <a:t> formation of all women Self Help Groups.</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Arial" pitchFamily="34" charset="0"/>
              <a:buChar char="•"/>
              <a:tabLst>
                <a:tab pos="341313" algn="l"/>
                <a:tab pos="1150938" algn="l"/>
              </a:tabLst>
              <a:defRPr/>
            </a:pPr>
            <a:r>
              <a:rPr lang="en-US" sz="2000" kern="0" baseline="0" dirty="0" smtClean="0">
                <a:latin typeface="+mn-lt"/>
              </a:rPr>
              <a:t>Invitation for display of items in other states.</a:t>
            </a:r>
            <a:endParaRPr kumimoji="0" lang="en-US" sz="2000" i="0" u="none" strike="noStrike" kern="0" cap="none" spc="0" normalizeH="0" baseline="0" noProof="0" dirty="0">
              <a:ln>
                <a:noFill/>
              </a:ln>
              <a:solidFill>
                <a:srgbClr val="000000"/>
              </a:solidFill>
              <a:effectLst/>
              <a:uLnTx/>
              <a:uFillTx/>
              <a:latin typeface="+mn-lt"/>
              <a:ea typeface="+mn-ea"/>
              <a:cs typeface="+mn-cs"/>
            </a:endParaRPr>
          </a:p>
        </p:txBody>
      </p:sp>
    </p:spTree>
    <p:extLst>
      <p:ext uri="{BB962C8B-B14F-4D97-AF65-F5344CB8AC3E}">
        <p14:creationId xmlns:p14="http://schemas.microsoft.com/office/powerpoint/2010/main" xmlns="" val="678966096"/>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21</a:t>
            </a:fld>
            <a:endParaRPr lang="en-US"/>
          </a:p>
        </p:txBody>
      </p:sp>
      <p:sp>
        <p:nvSpPr>
          <p:cNvPr id="4" name="Content Placeholder 2"/>
          <p:cNvSpPr txBox="1">
            <a:spLocks/>
          </p:cNvSpPr>
          <p:nvPr/>
        </p:nvSpPr>
        <p:spPr>
          <a:xfrm>
            <a:off x="279400" y="1044575"/>
            <a:ext cx="8561388" cy="4881563"/>
          </a:xfrm>
          <a:prstGeom prst="rect">
            <a:avLst/>
          </a:prstGeom>
        </p:spPr>
        <p:txBody>
          <a:bodyPr/>
          <a:lstStyle/>
          <a:p>
            <a:pPr marL="287338" marR="0" lvl="0" indent="-287338" algn="l" defTabSz="820738" rtl="0" eaLnBrk="0" fontAlgn="base" latinLnBrk="0" hangingPunct="0">
              <a:lnSpc>
                <a:spcPct val="100000"/>
              </a:lnSpc>
              <a:spcBef>
                <a:spcPct val="50000"/>
              </a:spcBef>
              <a:spcAft>
                <a:spcPct val="0"/>
              </a:spcAft>
              <a:buClr>
                <a:srgbClr val="CC0000"/>
              </a:buClr>
              <a:buSzPct val="80000"/>
              <a:tabLst>
                <a:tab pos="341313" algn="l"/>
                <a:tab pos="1150938" algn="l"/>
              </a:tabLst>
              <a:defRPr/>
            </a:pPr>
            <a:r>
              <a:rPr lang="en-US" sz="2000" b="1" kern="0" dirty="0" smtClean="0">
                <a:latin typeface="+mn-lt"/>
              </a:rPr>
              <a:t>Implementation</a:t>
            </a: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US" sz="2000" kern="0" dirty="0" smtClean="0">
                <a:latin typeface="+mn-lt"/>
              </a:rPr>
              <a:t>	Allotted funds under the “</a:t>
            </a:r>
            <a:r>
              <a:rPr lang="en-IN" sz="2000" kern="0" dirty="0" smtClean="0">
                <a:latin typeface="+mn-lt"/>
              </a:rPr>
              <a:t>Infrastructure and Technology Development scheme</a:t>
            </a:r>
            <a:r>
              <a:rPr lang="en-US" sz="2000" kern="0" dirty="0" smtClean="0">
                <a:latin typeface="+mn-lt"/>
              </a:rPr>
              <a:t>”  shall be utilized for setting up the bank and processing plants.</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Arial" pitchFamily="34" charset="0"/>
              <a:buChar char="•"/>
              <a:tabLst>
                <a:tab pos="341313" algn="l"/>
                <a:tab pos="1150938" algn="l"/>
              </a:tabLst>
              <a:defRPr/>
            </a:pPr>
            <a:r>
              <a:rPr lang="en-US" sz="2000" kern="0" dirty="0" smtClean="0">
                <a:latin typeface="+mn-lt"/>
              </a:rPr>
              <a:t>The work shall be handed over to the authorities working for handicrafts in the state.	</a:t>
            </a:r>
            <a:endParaRPr kumimoji="0" lang="en-US" sz="2000" i="0" u="none" strike="noStrike" kern="0" cap="none" spc="0" normalizeH="0" baseline="0" noProof="0" dirty="0">
              <a:ln>
                <a:noFill/>
              </a:ln>
              <a:solidFill>
                <a:srgbClr val="000000"/>
              </a:solidFill>
              <a:effectLst/>
              <a:uLnTx/>
              <a:uFillTx/>
              <a:latin typeface="+mn-lt"/>
              <a:ea typeface="+mn-ea"/>
              <a:cs typeface="+mn-cs"/>
            </a:endParaRPr>
          </a:p>
        </p:txBody>
      </p:sp>
      <p:sp>
        <p:nvSpPr>
          <p:cNvPr id="5" name="Title 4"/>
          <p:cNvSpPr>
            <a:spLocks noGrp="1"/>
          </p:cNvSpPr>
          <p:nvPr>
            <p:ph type="title"/>
          </p:nvPr>
        </p:nvSpPr>
        <p:spPr/>
        <p:txBody>
          <a:bodyPr/>
          <a:lstStyle/>
          <a:p>
            <a:endParaRPr lang="en-IN"/>
          </a:p>
        </p:txBody>
      </p:sp>
    </p:spTree>
    <p:extLst>
      <p:ext uri="{BB962C8B-B14F-4D97-AF65-F5344CB8AC3E}">
        <p14:creationId xmlns:p14="http://schemas.microsoft.com/office/powerpoint/2010/main" xmlns="" val="678966096"/>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2) Recommendations</a:t>
            </a:r>
            <a:r>
              <a:rPr lang="en-US" dirty="0"/>
              <a:t/>
            </a:r>
            <a:br>
              <a:rPr lang="en-US" dirty="0"/>
            </a:b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22</a:t>
            </a:fld>
            <a:endParaRPr lang="en-US"/>
          </a:p>
        </p:txBody>
      </p:sp>
      <p:sp>
        <p:nvSpPr>
          <p:cNvPr id="4" name="Content Placeholder 2"/>
          <p:cNvSpPr txBox="1">
            <a:spLocks/>
          </p:cNvSpPr>
          <p:nvPr/>
        </p:nvSpPr>
        <p:spPr>
          <a:xfrm>
            <a:off x="279400" y="1044575"/>
            <a:ext cx="8561388" cy="4881563"/>
          </a:xfrm>
          <a:prstGeom prst="rect">
            <a:avLst/>
          </a:prstGeom>
        </p:spPr>
        <p:txBody>
          <a:bodyPr/>
          <a:lstStyle/>
          <a:p>
            <a:pPr marL="287338" marR="0" lvl="0" indent="-287338" defTabSz="820738" rtl="0" eaLnBrk="0" fontAlgn="base" latinLnBrk="0" hangingPunct="0">
              <a:lnSpc>
                <a:spcPct val="100000"/>
              </a:lnSpc>
              <a:spcBef>
                <a:spcPct val="50000"/>
              </a:spcBef>
              <a:spcAft>
                <a:spcPct val="0"/>
              </a:spcAft>
              <a:buClr>
                <a:srgbClr val="CC0000"/>
              </a:buClr>
              <a:buSzPct val="80000"/>
              <a:tabLst>
                <a:tab pos="341313" algn="l"/>
                <a:tab pos="1150938" algn="l"/>
              </a:tabLst>
              <a:defRPr/>
            </a:pPr>
            <a:r>
              <a:rPr lang="en-US" sz="2000" b="1" kern="0" dirty="0" err="1" smtClean="0">
                <a:latin typeface="+mn-lt"/>
              </a:rPr>
              <a:t>Hastshilp</a:t>
            </a:r>
            <a:r>
              <a:rPr lang="en-US" sz="2000" b="1" kern="0" dirty="0" smtClean="0">
                <a:latin typeface="+mn-lt"/>
              </a:rPr>
              <a:t> “</a:t>
            </a:r>
            <a:r>
              <a:rPr lang="en-US" sz="2000" b="1" kern="0" dirty="0" err="1" smtClean="0">
                <a:latin typeface="+mn-lt"/>
              </a:rPr>
              <a:t>Haat”s</a:t>
            </a:r>
            <a:endParaRPr lang="en-US" sz="2000" b="1" kern="0" dirty="0" smtClean="0">
              <a:latin typeface="+mn-lt"/>
            </a:endParaRP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Arial" pitchFamily="34" charset="0"/>
              <a:buChar char="•"/>
              <a:tabLst>
                <a:tab pos="341313" algn="l"/>
                <a:tab pos="1150938" algn="l"/>
              </a:tabLst>
              <a:defRPr/>
            </a:pPr>
            <a:r>
              <a:rPr lang="en-US" sz="2000" kern="0" dirty="0" smtClean="0">
                <a:latin typeface="+mn-lt"/>
              </a:rPr>
              <a:t>	Urban </a:t>
            </a:r>
            <a:r>
              <a:rPr lang="en-US" sz="2000" kern="0" dirty="0" err="1" smtClean="0">
                <a:latin typeface="+mn-lt"/>
              </a:rPr>
              <a:t>Haat</a:t>
            </a:r>
            <a:r>
              <a:rPr lang="en-US" sz="2000" kern="0" dirty="0" smtClean="0">
                <a:latin typeface="+mn-lt"/>
              </a:rPr>
              <a:t> Scheme and Mini </a:t>
            </a:r>
            <a:r>
              <a:rPr lang="en-US" sz="2000" kern="0" dirty="0" err="1" smtClean="0">
                <a:latin typeface="+mn-lt"/>
              </a:rPr>
              <a:t>Haat</a:t>
            </a:r>
            <a:r>
              <a:rPr lang="en-US" sz="2000" kern="0" dirty="0" smtClean="0">
                <a:latin typeface="+mn-lt"/>
              </a:rPr>
              <a:t> Scheme</a:t>
            </a:r>
          </a:p>
          <a:p>
            <a:pPr marL="287338" marR="0" lvl="0" indent="-287338" algn="l" defTabSz="820738" rtl="0" eaLnBrk="0" fontAlgn="base" latinLnBrk="0" hangingPunct="0">
              <a:lnSpc>
                <a:spcPct val="100000"/>
              </a:lnSpc>
              <a:spcBef>
                <a:spcPct val="50000"/>
              </a:spcBef>
              <a:spcAft>
                <a:spcPct val="0"/>
              </a:spcAft>
              <a:buClr>
                <a:srgbClr val="CC0000"/>
              </a:buClr>
              <a:buSzPct val="80000"/>
              <a:tabLst>
                <a:tab pos="341313" algn="l"/>
                <a:tab pos="1150938" algn="l"/>
              </a:tabLst>
              <a:defRPr/>
            </a:pPr>
            <a:r>
              <a:rPr kumimoji="0" lang="en-US" sz="2000" i="0" u="none" strike="noStrike" kern="0" cap="none" spc="0" normalizeH="0" baseline="0" noProof="0" dirty="0" smtClean="0">
                <a:ln>
                  <a:noFill/>
                </a:ln>
                <a:solidFill>
                  <a:srgbClr val="000000"/>
                </a:solidFill>
                <a:effectLst/>
                <a:uLnTx/>
                <a:uFillTx/>
                <a:latin typeface="+mn-lt"/>
                <a:ea typeface="+mn-ea"/>
                <a:cs typeface="+mn-cs"/>
              </a:rPr>
              <a:t>Steps required</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Arial" pitchFamily="34" charset="0"/>
              <a:buChar char="•"/>
              <a:tabLst>
                <a:tab pos="341313" algn="l"/>
                <a:tab pos="1150938" algn="l"/>
              </a:tabLst>
              <a:defRPr/>
            </a:pPr>
            <a:r>
              <a:rPr lang="en-US" sz="2000" kern="0" dirty="0" smtClean="0">
                <a:latin typeface="+mn-lt"/>
              </a:rPr>
              <a:t>Small </a:t>
            </a:r>
            <a:r>
              <a:rPr lang="en-US" sz="2000" kern="0" dirty="0" err="1" smtClean="0">
                <a:latin typeface="+mn-lt"/>
              </a:rPr>
              <a:t>haats</a:t>
            </a:r>
            <a:r>
              <a:rPr lang="en-US" sz="2000" kern="0" dirty="0" smtClean="0">
                <a:latin typeface="+mn-lt"/>
              </a:rPr>
              <a:t> of not more than 20 units.</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Arial" pitchFamily="34" charset="0"/>
              <a:buChar char="•"/>
              <a:tabLst>
                <a:tab pos="341313" algn="l"/>
                <a:tab pos="1150938" algn="l"/>
              </a:tabLst>
              <a:defRPr/>
            </a:pPr>
            <a:r>
              <a:rPr kumimoji="0" lang="en-US" sz="2000" i="0" u="none" strike="noStrike" kern="0" cap="none" spc="0" normalizeH="0" baseline="0" noProof="0" dirty="0" smtClean="0">
                <a:ln>
                  <a:noFill/>
                </a:ln>
                <a:solidFill>
                  <a:srgbClr val="000000"/>
                </a:solidFill>
                <a:effectLst/>
                <a:uLnTx/>
                <a:uFillTx/>
                <a:latin typeface="+mn-lt"/>
                <a:ea typeface="+mn-ea"/>
                <a:cs typeface="+mn-cs"/>
              </a:rPr>
              <a:t>Set up at major tourist spots. </a:t>
            </a:r>
            <a:endParaRPr kumimoji="0" lang="en-US" sz="2000" i="0" u="none" strike="noStrike" kern="0" cap="none" spc="0" normalizeH="0" noProof="0" dirty="0" smtClean="0">
              <a:ln>
                <a:noFill/>
              </a:ln>
              <a:solidFill>
                <a:srgbClr val="000000"/>
              </a:solidFill>
              <a:effectLst/>
              <a:uLnTx/>
              <a:uFillTx/>
              <a:latin typeface="+mn-lt"/>
              <a:ea typeface="+mn-ea"/>
              <a:cs typeface="+mn-cs"/>
            </a:endParaRP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Arial" pitchFamily="34" charset="0"/>
              <a:buChar char="•"/>
              <a:tabLst>
                <a:tab pos="341313" algn="l"/>
                <a:tab pos="1150938" algn="l"/>
              </a:tabLst>
              <a:defRPr/>
            </a:pPr>
            <a:r>
              <a:rPr lang="en-US" sz="2000" kern="0" baseline="0" dirty="0" smtClean="0">
                <a:latin typeface="+mn-lt"/>
              </a:rPr>
              <a:t>Installations</a:t>
            </a:r>
            <a:r>
              <a:rPr lang="en-US" sz="2000" kern="0" dirty="0" smtClean="0">
                <a:latin typeface="+mn-lt"/>
              </a:rPr>
              <a:t> made of bamboo which shall be aesthetically appealing and ethnic</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Arial" pitchFamily="34" charset="0"/>
              <a:buChar char="•"/>
              <a:tabLst>
                <a:tab pos="341313" algn="l"/>
                <a:tab pos="1150938" algn="l"/>
              </a:tabLst>
              <a:defRPr/>
            </a:pPr>
            <a:r>
              <a:rPr kumimoji="0" lang="en-US" sz="2000" i="0" u="none" strike="noStrike" kern="0" cap="none" spc="0" normalizeH="0" baseline="0" noProof="0" dirty="0" smtClean="0">
                <a:ln>
                  <a:noFill/>
                </a:ln>
                <a:solidFill>
                  <a:srgbClr val="000000"/>
                </a:solidFill>
                <a:effectLst/>
                <a:uLnTx/>
                <a:uFillTx/>
                <a:latin typeface="+mn-lt"/>
                <a:ea typeface="+mn-ea"/>
                <a:cs typeface="+mn-cs"/>
              </a:rPr>
              <a:t>Invitation to artisans</a:t>
            </a:r>
            <a:r>
              <a:rPr kumimoji="0" lang="en-US" sz="2000" i="0" u="none" strike="noStrike" kern="0" cap="none" spc="0" normalizeH="0" noProof="0" dirty="0" smtClean="0">
                <a:ln>
                  <a:noFill/>
                </a:ln>
                <a:solidFill>
                  <a:srgbClr val="000000"/>
                </a:solidFill>
                <a:effectLst/>
                <a:uLnTx/>
                <a:uFillTx/>
                <a:latin typeface="+mn-lt"/>
                <a:ea typeface="+mn-ea"/>
                <a:cs typeface="+mn-cs"/>
              </a:rPr>
              <a:t> from different clusters.</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Arial" pitchFamily="34" charset="0"/>
              <a:buChar char="•"/>
              <a:tabLst>
                <a:tab pos="341313" algn="l"/>
                <a:tab pos="1150938" algn="l"/>
              </a:tabLst>
              <a:defRPr/>
            </a:pPr>
            <a:r>
              <a:rPr lang="en-US" sz="2000" kern="0" baseline="0" dirty="0" smtClean="0">
                <a:latin typeface="+mn-lt"/>
              </a:rPr>
              <a:t>Rotation</a:t>
            </a:r>
            <a:r>
              <a:rPr lang="en-US" sz="2000" kern="0" dirty="0" smtClean="0">
                <a:latin typeface="+mn-lt"/>
              </a:rPr>
              <a:t> of allotment of shops among the artisans from each cluster.</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Arial" pitchFamily="34" charset="0"/>
              <a:buChar char="•"/>
              <a:tabLst>
                <a:tab pos="341313" algn="l"/>
                <a:tab pos="1150938" algn="l"/>
              </a:tabLst>
              <a:defRPr/>
            </a:pPr>
            <a:r>
              <a:rPr kumimoji="0" lang="en-US" sz="2000" i="0" u="none" strike="noStrike" kern="0" cap="none" spc="0" normalizeH="0" baseline="0" noProof="0" dirty="0" smtClean="0">
                <a:ln>
                  <a:noFill/>
                </a:ln>
                <a:solidFill>
                  <a:srgbClr val="000000"/>
                </a:solidFill>
                <a:effectLst/>
                <a:uLnTx/>
                <a:uFillTx/>
                <a:latin typeface="+mn-lt"/>
                <a:ea typeface="+mn-ea"/>
                <a:cs typeface="+mn-cs"/>
              </a:rPr>
              <a:t>Subsidized</a:t>
            </a:r>
            <a:r>
              <a:rPr kumimoji="0" lang="en-US" sz="2000" i="0" u="none" strike="noStrike" kern="0" cap="none" spc="0" normalizeH="0" noProof="0" dirty="0" smtClean="0">
                <a:ln>
                  <a:noFill/>
                </a:ln>
                <a:solidFill>
                  <a:srgbClr val="000000"/>
                </a:solidFill>
                <a:effectLst/>
                <a:uLnTx/>
                <a:uFillTx/>
                <a:latin typeface="+mn-lt"/>
                <a:ea typeface="+mn-ea"/>
                <a:cs typeface="+mn-cs"/>
              </a:rPr>
              <a:t> rent and arrangement for stay of the artisans.</a:t>
            </a:r>
            <a:endParaRPr kumimoji="0" lang="en-US" sz="2000" i="0" u="none" strike="noStrike" kern="0" cap="none" spc="0" normalizeH="0" baseline="0" noProof="0" dirty="0">
              <a:ln>
                <a:noFill/>
              </a:ln>
              <a:solidFill>
                <a:srgbClr val="000000"/>
              </a:solidFill>
              <a:effectLst/>
              <a:uLnTx/>
              <a:uFillTx/>
              <a:latin typeface="+mn-lt"/>
              <a:ea typeface="+mn-ea"/>
              <a:cs typeface="+mn-cs"/>
            </a:endParaRPr>
          </a:p>
        </p:txBody>
      </p:sp>
    </p:spTree>
    <p:extLst>
      <p:ext uri="{BB962C8B-B14F-4D97-AF65-F5344CB8AC3E}">
        <p14:creationId xmlns:p14="http://schemas.microsoft.com/office/powerpoint/2010/main" xmlns="" val="678966096"/>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23</a:t>
            </a:fld>
            <a:endParaRPr lang="en-US"/>
          </a:p>
        </p:txBody>
      </p:sp>
      <p:sp>
        <p:nvSpPr>
          <p:cNvPr id="4" name="Content Placeholder 2"/>
          <p:cNvSpPr txBox="1">
            <a:spLocks/>
          </p:cNvSpPr>
          <p:nvPr/>
        </p:nvSpPr>
        <p:spPr>
          <a:xfrm>
            <a:off x="279400" y="1044575"/>
            <a:ext cx="8561388" cy="4881563"/>
          </a:xfrm>
          <a:prstGeom prst="rect">
            <a:avLst/>
          </a:prstGeom>
        </p:spPr>
        <p:txBody>
          <a:bodyPr/>
          <a:lstStyle/>
          <a:p>
            <a:pPr marL="287338" marR="0" lvl="0" indent="-287338" algn="l" defTabSz="820738" rtl="0" eaLnBrk="0" fontAlgn="base" latinLnBrk="0" hangingPunct="0">
              <a:lnSpc>
                <a:spcPct val="100000"/>
              </a:lnSpc>
              <a:spcBef>
                <a:spcPct val="50000"/>
              </a:spcBef>
              <a:spcAft>
                <a:spcPct val="0"/>
              </a:spcAft>
              <a:buClr>
                <a:srgbClr val="CC0000"/>
              </a:buClr>
              <a:buSzPct val="80000"/>
              <a:tabLst>
                <a:tab pos="341313" algn="l"/>
                <a:tab pos="1150938" algn="l"/>
              </a:tabLst>
              <a:defRPr/>
            </a:pPr>
            <a:r>
              <a:rPr lang="en-US" sz="2000" b="1" kern="0" dirty="0" smtClean="0">
                <a:latin typeface="+mn-lt"/>
              </a:rPr>
              <a:t>Implementation</a:t>
            </a: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US" sz="2000" kern="0" dirty="0" smtClean="0">
                <a:latin typeface="+mn-lt"/>
              </a:rPr>
              <a:t>Similar to the Urban </a:t>
            </a:r>
            <a:r>
              <a:rPr lang="en-US" sz="2000" kern="0" dirty="0" err="1" smtClean="0">
                <a:latin typeface="+mn-lt"/>
              </a:rPr>
              <a:t>Haat</a:t>
            </a:r>
            <a:r>
              <a:rPr lang="en-US" sz="2000" kern="0" dirty="0" smtClean="0">
                <a:latin typeface="+mn-lt"/>
              </a:rPr>
              <a:t> Scheme, funds shall be allotted for setting up </a:t>
            </a:r>
            <a:r>
              <a:rPr lang="en-US" sz="2000" kern="0" dirty="0" err="1" smtClean="0">
                <a:latin typeface="+mn-lt"/>
              </a:rPr>
              <a:t>Hastshilp</a:t>
            </a:r>
            <a:r>
              <a:rPr lang="en-US" sz="2000" kern="0" dirty="0" smtClean="0">
                <a:latin typeface="+mn-lt"/>
              </a:rPr>
              <a:t> </a:t>
            </a:r>
            <a:r>
              <a:rPr lang="en-US" sz="2000" kern="0" dirty="0" err="1" smtClean="0">
                <a:latin typeface="+mn-lt"/>
              </a:rPr>
              <a:t>Haats</a:t>
            </a:r>
            <a:r>
              <a:rPr lang="en-US" sz="2000" kern="0" dirty="0" smtClean="0">
                <a:latin typeface="+mn-lt"/>
              </a:rPr>
              <a:t>.</a:t>
            </a: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IN" sz="2000" kern="0" dirty="0" smtClean="0">
                <a:latin typeface="+mn-lt"/>
              </a:rPr>
              <a:t>Regional Directors (Office of Development Commissioner, handicrafts) shall approve projects after getting proper inspection.</a:t>
            </a: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IN" sz="2000" kern="0" dirty="0" smtClean="0">
                <a:latin typeface="+mn-lt"/>
              </a:rPr>
              <a:t>The agencies like Handicraft/ Handloom Development Corporations, Tourist Development Corporations, SPV, TPO Bodies with sufficient financial resources and organizational capacity to implement such projects shall be eligible for assistance</a:t>
            </a:r>
            <a:r>
              <a:rPr lang="en-US" sz="2000" kern="0" dirty="0" smtClean="0">
                <a:latin typeface="+mn-lt"/>
              </a:rPr>
              <a:t> </a:t>
            </a:r>
            <a:endParaRPr kumimoji="0" lang="en-US" sz="2000" i="0" u="none" strike="noStrike" kern="0" cap="none" spc="0" normalizeH="0" baseline="0" noProof="0" dirty="0">
              <a:ln>
                <a:noFill/>
              </a:ln>
              <a:solidFill>
                <a:srgbClr val="000000"/>
              </a:solidFill>
              <a:effectLst/>
              <a:uLnTx/>
              <a:uFillTx/>
              <a:latin typeface="+mn-lt"/>
              <a:ea typeface="+mn-ea"/>
              <a:cs typeface="+mn-cs"/>
            </a:endParaRPr>
          </a:p>
        </p:txBody>
      </p:sp>
      <p:sp>
        <p:nvSpPr>
          <p:cNvPr id="5" name="Title 4"/>
          <p:cNvSpPr>
            <a:spLocks noGrp="1"/>
          </p:cNvSpPr>
          <p:nvPr>
            <p:ph type="title"/>
          </p:nvPr>
        </p:nvSpPr>
        <p:spPr/>
        <p:txBody>
          <a:bodyPr/>
          <a:lstStyle/>
          <a:p>
            <a:endParaRPr lang="en-IN"/>
          </a:p>
        </p:txBody>
      </p:sp>
    </p:spTree>
    <p:extLst>
      <p:ext uri="{BB962C8B-B14F-4D97-AF65-F5344CB8AC3E}">
        <p14:creationId xmlns:p14="http://schemas.microsoft.com/office/powerpoint/2010/main" xmlns="" val="678966096"/>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3) Recommendations</a:t>
            </a:r>
            <a:r>
              <a:rPr lang="en-US" dirty="0"/>
              <a:t/>
            </a:r>
            <a:br>
              <a:rPr lang="en-US" dirty="0"/>
            </a:b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24</a:t>
            </a:fld>
            <a:endParaRPr lang="en-US"/>
          </a:p>
        </p:txBody>
      </p:sp>
      <p:sp>
        <p:nvSpPr>
          <p:cNvPr id="4" name="Content Placeholder 2"/>
          <p:cNvSpPr txBox="1">
            <a:spLocks/>
          </p:cNvSpPr>
          <p:nvPr/>
        </p:nvSpPr>
        <p:spPr>
          <a:xfrm>
            <a:off x="279400" y="1044575"/>
            <a:ext cx="8561388" cy="4881563"/>
          </a:xfrm>
          <a:prstGeom prst="rect">
            <a:avLst/>
          </a:prstGeom>
        </p:spPr>
        <p:txBody>
          <a:bodyPr/>
          <a:lstStyle/>
          <a:p>
            <a:pPr marL="287338" marR="0" lvl="0" indent="-287338" defTabSz="820738" rtl="0" eaLnBrk="0" fontAlgn="base" latinLnBrk="0" hangingPunct="0">
              <a:lnSpc>
                <a:spcPct val="100000"/>
              </a:lnSpc>
              <a:spcBef>
                <a:spcPct val="50000"/>
              </a:spcBef>
              <a:spcAft>
                <a:spcPct val="0"/>
              </a:spcAft>
              <a:buClr>
                <a:srgbClr val="CC0000"/>
              </a:buClr>
              <a:buSzPct val="80000"/>
              <a:tabLst>
                <a:tab pos="341313" algn="l"/>
                <a:tab pos="1150938" algn="l"/>
              </a:tabLst>
              <a:defRPr/>
            </a:pPr>
            <a:r>
              <a:rPr lang="en-US" sz="2000" b="1" kern="0" dirty="0" smtClean="0">
                <a:latin typeface="+mn-lt"/>
              </a:rPr>
              <a:t>Brand building &amp; online advertisement</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Arial" pitchFamily="34" charset="0"/>
              <a:buChar char="•"/>
              <a:tabLst>
                <a:tab pos="341313" algn="l"/>
                <a:tab pos="1150938" algn="l"/>
              </a:tabLst>
              <a:defRPr/>
            </a:pPr>
            <a:r>
              <a:rPr lang="en-US" sz="2000" kern="0" dirty="0" smtClean="0">
                <a:latin typeface="+mn-lt"/>
              </a:rPr>
              <a:t>	Proposed brand “Handcrafted in India”</a:t>
            </a:r>
          </a:p>
          <a:p>
            <a:pPr marL="287338" marR="0" lvl="0" indent="-287338" algn="l" defTabSz="820738" rtl="0" eaLnBrk="0" fontAlgn="base" latinLnBrk="0" hangingPunct="0">
              <a:lnSpc>
                <a:spcPct val="100000"/>
              </a:lnSpc>
              <a:spcBef>
                <a:spcPct val="50000"/>
              </a:spcBef>
              <a:spcAft>
                <a:spcPct val="0"/>
              </a:spcAft>
              <a:buClr>
                <a:srgbClr val="CC0000"/>
              </a:buClr>
              <a:buSzPct val="80000"/>
              <a:tabLst>
                <a:tab pos="341313" algn="l"/>
                <a:tab pos="1150938" algn="l"/>
              </a:tabLst>
              <a:defRPr/>
            </a:pPr>
            <a:r>
              <a:rPr kumimoji="0" lang="en-US" sz="2000" i="0" u="none" strike="noStrike" kern="0" cap="none" spc="0" normalizeH="0" baseline="0" noProof="0" dirty="0" smtClean="0">
                <a:ln>
                  <a:noFill/>
                </a:ln>
                <a:solidFill>
                  <a:srgbClr val="000000"/>
                </a:solidFill>
                <a:effectLst/>
                <a:uLnTx/>
                <a:uFillTx/>
                <a:latin typeface="+mn-lt"/>
                <a:ea typeface="+mn-ea"/>
                <a:cs typeface="+mn-cs"/>
              </a:rPr>
              <a:t>Steps required</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Arial" pitchFamily="34" charset="0"/>
              <a:buChar char="•"/>
              <a:tabLst>
                <a:tab pos="341313" algn="l"/>
                <a:tab pos="1150938" algn="l"/>
              </a:tabLst>
              <a:defRPr/>
            </a:pPr>
            <a:r>
              <a:rPr lang="en-US" sz="2000" kern="0" dirty="0" smtClean="0">
                <a:latin typeface="+mn-lt"/>
              </a:rPr>
              <a:t>Developing a brand that shall cover all the handicrafts of India</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Arial" pitchFamily="34" charset="0"/>
              <a:buChar char="•"/>
              <a:tabLst>
                <a:tab pos="341313" algn="l"/>
                <a:tab pos="1150938" algn="l"/>
              </a:tabLst>
              <a:defRPr/>
            </a:pPr>
            <a:r>
              <a:rPr lang="en-US" sz="2000" kern="0" dirty="0" smtClean="0">
                <a:latin typeface="+mn-lt"/>
              </a:rPr>
              <a:t>All the exports shall be done under a single name.</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Arial" pitchFamily="34" charset="0"/>
              <a:buChar char="•"/>
              <a:tabLst>
                <a:tab pos="341313" algn="l"/>
                <a:tab pos="1150938" algn="l"/>
              </a:tabLst>
              <a:defRPr/>
            </a:pPr>
            <a:r>
              <a:rPr lang="en-US" sz="2000" kern="0" dirty="0" smtClean="0">
                <a:latin typeface="+mn-lt"/>
              </a:rPr>
              <a:t>This brand shall be used for building warehouses in foreign, for packaging and labeling the goods.</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Arial" pitchFamily="34" charset="0"/>
              <a:buChar char="•"/>
              <a:tabLst>
                <a:tab pos="341313" algn="l"/>
                <a:tab pos="1150938" algn="l"/>
              </a:tabLst>
              <a:defRPr/>
            </a:pPr>
            <a:r>
              <a:rPr lang="en-US" sz="2000" kern="0" dirty="0" smtClean="0">
                <a:latin typeface="+mn-lt"/>
              </a:rPr>
              <a:t>Organizations like IBEF shall use this brand for publicity.</a:t>
            </a:r>
            <a:endParaRPr lang="en-US" sz="2000" kern="0" dirty="0" smtClean="0">
              <a:latin typeface="+mn-lt"/>
            </a:endParaRPr>
          </a:p>
        </p:txBody>
      </p:sp>
    </p:spTree>
    <p:extLst>
      <p:ext uri="{BB962C8B-B14F-4D97-AF65-F5344CB8AC3E}">
        <p14:creationId xmlns:p14="http://schemas.microsoft.com/office/powerpoint/2010/main" xmlns="" val="678966096"/>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25</a:t>
            </a:fld>
            <a:endParaRPr lang="en-US"/>
          </a:p>
        </p:txBody>
      </p:sp>
      <p:sp>
        <p:nvSpPr>
          <p:cNvPr id="4" name="Content Placeholder 2"/>
          <p:cNvSpPr txBox="1">
            <a:spLocks/>
          </p:cNvSpPr>
          <p:nvPr/>
        </p:nvSpPr>
        <p:spPr>
          <a:xfrm>
            <a:off x="279400" y="1044575"/>
            <a:ext cx="8561388" cy="4881563"/>
          </a:xfrm>
          <a:prstGeom prst="rect">
            <a:avLst/>
          </a:prstGeom>
        </p:spPr>
        <p:txBody>
          <a:bodyPr/>
          <a:lstStyle/>
          <a:p>
            <a:pPr marL="287338" marR="0" lvl="0" indent="-287338" algn="l" defTabSz="820738" rtl="0" eaLnBrk="0" fontAlgn="base" latinLnBrk="0" hangingPunct="0">
              <a:lnSpc>
                <a:spcPct val="100000"/>
              </a:lnSpc>
              <a:spcBef>
                <a:spcPct val="50000"/>
              </a:spcBef>
              <a:spcAft>
                <a:spcPct val="0"/>
              </a:spcAft>
              <a:buClr>
                <a:srgbClr val="CC0000"/>
              </a:buClr>
              <a:buSzPct val="80000"/>
              <a:tabLst>
                <a:tab pos="341313" algn="l"/>
                <a:tab pos="1150938" algn="l"/>
              </a:tabLst>
              <a:defRPr/>
            </a:pPr>
            <a:r>
              <a:rPr lang="en-US" sz="2000" b="1" kern="0" dirty="0" smtClean="0">
                <a:latin typeface="+mn-lt"/>
              </a:rPr>
              <a:t>Implementation</a:t>
            </a: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US" sz="2000" kern="0" dirty="0" smtClean="0">
                <a:latin typeface="+mn-lt"/>
              </a:rPr>
              <a:t>The brand name development campaign shall be funded by the Ministry of textiles.</a:t>
            </a: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IN" sz="2000" kern="0" dirty="0" smtClean="0">
                <a:latin typeface="+mn-lt"/>
              </a:rPr>
              <a:t>Institutions like IBEF shall take up the handicraft products more extensively for publicity. </a:t>
            </a: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IN" sz="2000" kern="0" dirty="0" smtClean="0">
                <a:latin typeface="+mn-lt"/>
              </a:rPr>
              <a:t>The advertisement shall also be done online through various government websites </a:t>
            </a: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IN" sz="2000" kern="0" dirty="0" smtClean="0">
                <a:latin typeface="+mn-lt"/>
              </a:rPr>
              <a:t>For domestic publicity, the Railways department shall display interesting graphics on its coaches. It shall be done zone wise.</a:t>
            </a: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IN" sz="2000" kern="0" dirty="0" smtClean="0">
                <a:latin typeface="+mn-lt"/>
              </a:rPr>
              <a:t>Publicity measures shall be taken targeting women, like television infomercials. </a:t>
            </a:r>
            <a:endParaRPr lang="en-IN" sz="2000" kern="0" dirty="0" smtClean="0">
              <a:latin typeface="+mn-lt"/>
            </a:endParaRPr>
          </a:p>
        </p:txBody>
      </p:sp>
      <p:sp>
        <p:nvSpPr>
          <p:cNvPr id="5" name="Title 4"/>
          <p:cNvSpPr>
            <a:spLocks noGrp="1"/>
          </p:cNvSpPr>
          <p:nvPr>
            <p:ph type="title"/>
          </p:nvPr>
        </p:nvSpPr>
        <p:spPr/>
        <p:txBody>
          <a:bodyPr/>
          <a:lstStyle/>
          <a:p>
            <a:endParaRPr lang="en-IN"/>
          </a:p>
        </p:txBody>
      </p:sp>
    </p:spTree>
    <p:extLst>
      <p:ext uri="{BB962C8B-B14F-4D97-AF65-F5344CB8AC3E}">
        <p14:creationId xmlns:p14="http://schemas.microsoft.com/office/powerpoint/2010/main" xmlns="" val="678966096"/>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4) </a:t>
            </a:r>
            <a:r>
              <a:rPr lang="en-US" dirty="0" smtClean="0"/>
              <a:t>Recommendations</a:t>
            </a:r>
            <a:r>
              <a:rPr lang="en-US" dirty="0"/>
              <a:t/>
            </a:r>
            <a:br>
              <a:rPr lang="en-US" dirty="0"/>
            </a:b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26</a:t>
            </a:fld>
            <a:endParaRPr lang="en-US"/>
          </a:p>
        </p:txBody>
      </p:sp>
      <p:sp>
        <p:nvSpPr>
          <p:cNvPr id="4" name="Content Placeholder 2"/>
          <p:cNvSpPr txBox="1">
            <a:spLocks/>
          </p:cNvSpPr>
          <p:nvPr/>
        </p:nvSpPr>
        <p:spPr>
          <a:xfrm>
            <a:off x="279400" y="1044575"/>
            <a:ext cx="8561388" cy="4881563"/>
          </a:xfrm>
          <a:prstGeom prst="rect">
            <a:avLst/>
          </a:prstGeom>
        </p:spPr>
        <p:txBody>
          <a:bodyPr/>
          <a:lstStyle/>
          <a:p>
            <a:pPr marL="287338" lvl="0" indent="-287338" defTabSz="820738" eaLnBrk="0" hangingPunct="0">
              <a:lnSpc>
                <a:spcPct val="100000"/>
              </a:lnSpc>
              <a:spcBef>
                <a:spcPct val="50000"/>
              </a:spcBef>
              <a:buClr>
                <a:srgbClr val="CC0000"/>
              </a:buClr>
              <a:buSzPct val="80000"/>
              <a:tabLst>
                <a:tab pos="341313" algn="l"/>
                <a:tab pos="1150938" algn="l"/>
              </a:tabLst>
              <a:defRPr/>
            </a:pPr>
            <a:r>
              <a:rPr lang="en-IN" sz="2000" b="1" kern="0" dirty="0" smtClean="0">
                <a:latin typeface="+mn-lt"/>
              </a:rPr>
              <a:t>Setting </a:t>
            </a:r>
            <a:r>
              <a:rPr lang="en-IN" sz="2000" b="1" kern="0" dirty="0" smtClean="0">
                <a:latin typeface="+mn-lt"/>
              </a:rPr>
              <a:t>standards and quality check (for export) </a:t>
            </a: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US" sz="2000" kern="0" dirty="0" smtClean="0">
                <a:latin typeface="+mn-lt"/>
              </a:rPr>
              <a:t>T</a:t>
            </a:r>
            <a:r>
              <a:rPr lang="en-IN" sz="2000" kern="0" dirty="0" smtClean="0">
                <a:latin typeface="+mn-lt"/>
              </a:rPr>
              <a:t>here </a:t>
            </a:r>
            <a:r>
              <a:rPr lang="en-IN" sz="2000" kern="0" dirty="0" smtClean="0">
                <a:latin typeface="+mn-lt"/>
              </a:rPr>
              <a:t>are no </a:t>
            </a:r>
            <a:r>
              <a:rPr lang="en-IN" sz="2000" kern="0" dirty="0" smtClean="0">
                <a:latin typeface="+mn-lt"/>
              </a:rPr>
              <a:t>rules </a:t>
            </a:r>
            <a:r>
              <a:rPr lang="en-IN" sz="2000" kern="0" dirty="0" smtClean="0">
                <a:latin typeface="+mn-lt"/>
              </a:rPr>
              <a:t>to check the standard of the exported handicraft goods, neither there are any specific </a:t>
            </a:r>
            <a:r>
              <a:rPr lang="en-IN" sz="2000" kern="0" dirty="0" smtClean="0">
                <a:latin typeface="+mn-lt"/>
              </a:rPr>
              <a:t>standards.</a:t>
            </a: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US" sz="2000" kern="0" dirty="0" smtClean="0">
                <a:latin typeface="+mn-lt"/>
              </a:rPr>
              <a:t>No check of packaging of the products and no such facility.</a:t>
            </a:r>
            <a:endParaRPr lang="en-US" sz="2000" kern="0" dirty="0" smtClean="0">
              <a:latin typeface="+mn-lt"/>
            </a:endParaRPr>
          </a:p>
          <a:p>
            <a:pPr marL="287338" marR="0" lvl="0" indent="-287338" algn="l" defTabSz="820738" rtl="0" eaLnBrk="0" fontAlgn="base" latinLnBrk="0" hangingPunct="0">
              <a:lnSpc>
                <a:spcPct val="100000"/>
              </a:lnSpc>
              <a:spcBef>
                <a:spcPct val="50000"/>
              </a:spcBef>
              <a:spcAft>
                <a:spcPct val="0"/>
              </a:spcAft>
              <a:buClr>
                <a:srgbClr val="CC0000"/>
              </a:buClr>
              <a:buSzPct val="80000"/>
              <a:tabLst>
                <a:tab pos="341313" algn="l"/>
                <a:tab pos="1150938" algn="l"/>
              </a:tabLst>
              <a:defRPr/>
            </a:pPr>
            <a:r>
              <a:rPr kumimoji="0" lang="en-US" sz="2000" i="0" u="none" strike="noStrike" kern="0" cap="none" spc="0" normalizeH="0" baseline="0" noProof="0" dirty="0" smtClean="0">
                <a:ln>
                  <a:noFill/>
                </a:ln>
                <a:solidFill>
                  <a:srgbClr val="000000"/>
                </a:solidFill>
                <a:effectLst/>
                <a:uLnTx/>
                <a:uFillTx/>
                <a:latin typeface="+mn-lt"/>
                <a:ea typeface="+mn-ea"/>
                <a:cs typeface="+mn-cs"/>
              </a:rPr>
              <a:t>Steps required</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Arial" pitchFamily="34" charset="0"/>
              <a:buChar char="•"/>
              <a:tabLst>
                <a:tab pos="341313" algn="l"/>
                <a:tab pos="1150938" algn="l"/>
              </a:tabLst>
              <a:defRPr/>
            </a:pPr>
            <a:r>
              <a:rPr lang="en-US" sz="2000" kern="0" dirty="0" smtClean="0">
                <a:latin typeface="+mn-lt"/>
              </a:rPr>
              <a:t>Detailed study of which handicrafts can have marke</a:t>
            </a:r>
            <a:r>
              <a:rPr lang="en-US" sz="2000" kern="0" dirty="0" smtClean="0">
                <a:latin typeface="+mn-lt"/>
              </a:rPr>
              <a:t>t outside India.</a:t>
            </a: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IN" sz="2000" kern="0" dirty="0" smtClean="0">
                <a:latin typeface="+mn-lt"/>
              </a:rPr>
              <a:t>There </a:t>
            </a:r>
            <a:r>
              <a:rPr lang="en-IN" sz="2000" kern="0" dirty="0" smtClean="0">
                <a:latin typeface="+mn-lt"/>
              </a:rPr>
              <a:t>shall be a standard set and </a:t>
            </a:r>
            <a:r>
              <a:rPr lang="en-IN" sz="2000" kern="0" dirty="0" smtClean="0">
                <a:latin typeface="+mn-lt"/>
              </a:rPr>
              <a:t>the artisans </a:t>
            </a:r>
            <a:r>
              <a:rPr lang="en-IN" sz="2000" kern="0" dirty="0" smtClean="0">
                <a:latin typeface="+mn-lt"/>
              </a:rPr>
              <a:t>shall be made aware of these</a:t>
            </a:r>
            <a:r>
              <a:rPr lang="en-IN" sz="2000" kern="0" dirty="0" smtClean="0">
                <a:latin typeface="+mn-lt"/>
              </a:rPr>
              <a:t>. (product specific)</a:t>
            </a: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US" sz="2000" kern="0" dirty="0" smtClean="0">
                <a:latin typeface="+mn-lt"/>
              </a:rPr>
              <a:t>Packaging facility for a group of clusters.</a:t>
            </a: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endParaRPr lang="en-IN" sz="2000" kern="0" dirty="0" smtClean="0">
              <a:latin typeface="+mn-lt"/>
            </a:endParaRP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endParaRPr lang="en-US" sz="2000" kern="0" dirty="0" smtClean="0">
              <a:latin typeface="+mn-lt"/>
            </a:endParaRPr>
          </a:p>
        </p:txBody>
      </p:sp>
    </p:spTree>
    <p:extLst>
      <p:ext uri="{BB962C8B-B14F-4D97-AF65-F5344CB8AC3E}">
        <p14:creationId xmlns:p14="http://schemas.microsoft.com/office/powerpoint/2010/main" xmlns="" val="678966096"/>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27</a:t>
            </a:fld>
            <a:endParaRPr lang="en-US"/>
          </a:p>
        </p:txBody>
      </p:sp>
      <p:sp>
        <p:nvSpPr>
          <p:cNvPr id="4" name="Content Placeholder 2"/>
          <p:cNvSpPr txBox="1">
            <a:spLocks/>
          </p:cNvSpPr>
          <p:nvPr/>
        </p:nvSpPr>
        <p:spPr>
          <a:xfrm>
            <a:off x="279400" y="1044575"/>
            <a:ext cx="8561388" cy="4881563"/>
          </a:xfrm>
          <a:prstGeom prst="rect">
            <a:avLst/>
          </a:prstGeom>
        </p:spPr>
        <p:txBody>
          <a:bodyPr/>
          <a:lstStyle/>
          <a:p>
            <a:pPr marL="287338" marR="0" lvl="0" indent="-287338" algn="l" defTabSz="820738" rtl="0" eaLnBrk="0" fontAlgn="base" latinLnBrk="0" hangingPunct="0">
              <a:lnSpc>
                <a:spcPct val="100000"/>
              </a:lnSpc>
              <a:spcBef>
                <a:spcPct val="50000"/>
              </a:spcBef>
              <a:spcAft>
                <a:spcPct val="0"/>
              </a:spcAft>
              <a:buClr>
                <a:srgbClr val="CC0000"/>
              </a:buClr>
              <a:buSzPct val="80000"/>
              <a:tabLst>
                <a:tab pos="341313" algn="l"/>
                <a:tab pos="1150938" algn="l"/>
              </a:tabLst>
              <a:defRPr/>
            </a:pPr>
            <a:r>
              <a:rPr lang="en-US" sz="2000" b="1" kern="0" dirty="0" smtClean="0">
                <a:latin typeface="+mn-lt"/>
              </a:rPr>
              <a:t>Implementation</a:t>
            </a: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IN" sz="2000" kern="0" dirty="0" smtClean="0">
                <a:latin typeface="+mn-lt"/>
              </a:rPr>
              <a:t>The </a:t>
            </a:r>
            <a:r>
              <a:rPr lang="en-IN" sz="2000" kern="0" dirty="0" smtClean="0">
                <a:latin typeface="+mn-lt"/>
              </a:rPr>
              <a:t>Export Promotion Council for Handicrafts must come up with the proposed interventions. </a:t>
            </a:r>
            <a:endParaRPr lang="en-IN" sz="2000" kern="0" dirty="0" smtClean="0">
              <a:latin typeface="+mn-lt"/>
            </a:endParaRP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IN" sz="2000" kern="0" dirty="0" smtClean="0">
                <a:latin typeface="+mn-lt"/>
              </a:rPr>
              <a:t>Other export promotion councils like CEPC shall also help with these steps.</a:t>
            </a:r>
            <a:endParaRPr lang="en-IN" sz="2000" kern="0" dirty="0" smtClean="0">
              <a:latin typeface="+mn-lt"/>
            </a:endParaRPr>
          </a:p>
        </p:txBody>
      </p:sp>
      <p:sp>
        <p:nvSpPr>
          <p:cNvPr id="5" name="Title 4"/>
          <p:cNvSpPr>
            <a:spLocks noGrp="1"/>
          </p:cNvSpPr>
          <p:nvPr>
            <p:ph type="title"/>
          </p:nvPr>
        </p:nvSpPr>
        <p:spPr/>
        <p:txBody>
          <a:bodyPr/>
          <a:lstStyle/>
          <a:p>
            <a:endParaRPr lang="en-IN"/>
          </a:p>
        </p:txBody>
      </p:sp>
    </p:spTree>
    <p:extLst>
      <p:ext uri="{BB962C8B-B14F-4D97-AF65-F5344CB8AC3E}">
        <p14:creationId xmlns:p14="http://schemas.microsoft.com/office/powerpoint/2010/main" xmlns="" val="678966096"/>
      </p:ext>
    </p:extLst>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5) </a:t>
            </a:r>
            <a:r>
              <a:rPr lang="en-US" dirty="0" smtClean="0"/>
              <a:t>Recommendations</a:t>
            </a:r>
            <a:r>
              <a:rPr lang="en-US" dirty="0"/>
              <a:t/>
            </a:r>
            <a:br>
              <a:rPr lang="en-US" dirty="0"/>
            </a:b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28</a:t>
            </a:fld>
            <a:endParaRPr lang="en-US"/>
          </a:p>
        </p:txBody>
      </p:sp>
      <p:sp>
        <p:nvSpPr>
          <p:cNvPr id="4" name="Content Placeholder 2"/>
          <p:cNvSpPr txBox="1">
            <a:spLocks/>
          </p:cNvSpPr>
          <p:nvPr/>
        </p:nvSpPr>
        <p:spPr>
          <a:xfrm>
            <a:off x="279400" y="1044575"/>
            <a:ext cx="8561388" cy="4881563"/>
          </a:xfrm>
          <a:prstGeom prst="rect">
            <a:avLst/>
          </a:prstGeom>
        </p:spPr>
        <p:txBody>
          <a:bodyPr/>
          <a:lstStyle/>
          <a:p>
            <a:pPr marL="287338" lvl="0" indent="-287338" defTabSz="820738" eaLnBrk="0" hangingPunct="0">
              <a:lnSpc>
                <a:spcPct val="100000"/>
              </a:lnSpc>
              <a:spcBef>
                <a:spcPct val="50000"/>
              </a:spcBef>
              <a:buClr>
                <a:srgbClr val="CC0000"/>
              </a:buClr>
              <a:buSzPct val="80000"/>
              <a:tabLst>
                <a:tab pos="341313" algn="l"/>
                <a:tab pos="1150938" algn="l"/>
              </a:tabLst>
              <a:defRPr/>
            </a:pPr>
            <a:r>
              <a:rPr lang="en-IN" sz="2000" b="1" kern="0" dirty="0" smtClean="0">
                <a:latin typeface="+mn-lt"/>
              </a:rPr>
              <a:t>Training </a:t>
            </a:r>
            <a:r>
              <a:rPr lang="en-IN" sz="2000" b="1" kern="0" dirty="0" smtClean="0">
                <a:latin typeface="+mn-lt"/>
              </a:rPr>
              <a:t>Artisans with contemporary designs (skills) – Interaction with students </a:t>
            </a: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IN" sz="2000" kern="0" dirty="0" smtClean="0">
                <a:latin typeface="+mn-lt"/>
              </a:rPr>
              <a:t>The government trains artisans </a:t>
            </a:r>
            <a:r>
              <a:rPr lang="en-IN" sz="2000" kern="0" dirty="0" smtClean="0">
                <a:latin typeface="+mn-lt"/>
              </a:rPr>
              <a:t>for acquiring knowledge of the technique and also for skill up </a:t>
            </a:r>
            <a:r>
              <a:rPr lang="en-IN" sz="2000" kern="0" dirty="0" smtClean="0">
                <a:latin typeface="+mn-lt"/>
              </a:rPr>
              <a:t>gradation, currently </a:t>
            </a:r>
            <a:r>
              <a:rPr lang="en-IN" sz="2000" kern="0" dirty="0" smtClean="0">
                <a:latin typeface="+mn-lt"/>
              </a:rPr>
              <a:t>being done through established </a:t>
            </a:r>
            <a:r>
              <a:rPr lang="en-IN" sz="2000" kern="0" dirty="0" smtClean="0">
                <a:latin typeface="+mn-lt"/>
              </a:rPr>
              <a:t>institutions, training </a:t>
            </a:r>
            <a:r>
              <a:rPr lang="en-IN" sz="2000" kern="0" dirty="0" smtClean="0">
                <a:latin typeface="+mn-lt"/>
              </a:rPr>
              <a:t>in innovative design, through guru </a:t>
            </a:r>
            <a:r>
              <a:rPr lang="en-IN" sz="2000" kern="0" dirty="0" err="1" smtClean="0">
                <a:latin typeface="+mn-lt"/>
              </a:rPr>
              <a:t>shishya</a:t>
            </a:r>
            <a:r>
              <a:rPr lang="en-IN" sz="2000" kern="0" dirty="0" smtClean="0">
                <a:latin typeface="+mn-lt"/>
              </a:rPr>
              <a:t> </a:t>
            </a:r>
            <a:r>
              <a:rPr lang="en-IN" sz="2000" kern="0" dirty="0" err="1" smtClean="0">
                <a:latin typeface="+mn-lt"/>
              </a:rPr>
              <a:t>parampara</a:t>
            </a:r>
            <a:r>
              <a:rPr lang="en-IN" sz="2000" kern="0" dirty="0" smtClean="0">
                <a:latin typeface="+mn-lt"/>
              </a:rPr>
              <a:t> and </a:t>
            </a:r>
            <a:r>
              <a:rPr lang="en-IN" sz="2000" kern="0" dirty="0" smtClean="0">
                <a:latin typeface="+mn-lt"/>
              </a:rPr>
              <a:t>conducting seminars and workshops. </a:t>
            </a:r>
            <a:endParaRPr lang="en-IN" sz="2000" kern="0" dirty="0" smtClean="0">
              <a:latin typeface="+mn-lt"/>
            </a:endParaRPr>
          </a:p>
          <a:p>
            <a:pPr marL="287338" indent="-287338" algn="l" defTabSz="820738" eaLnBrk="0" hangingPunct="0">
              <a:lnSpc>
                <a:spcPct val="100000"/>
              </a:lnSpc>
              <a:spcBef>
                <a:spcPct val="50000"/>
              </a:spcBef>
              <a:buClr>
                <a:srgbClr val="CC0000"/>
              </a:buClr>
              <a:buSzPct val="80000"/>
              <a:tabLst>
                <a:tab pos="341313" algn="l"/>
                <a:tab pos="1150938" algn="l"/>
              </a:tabLst>
              <a:defRPr/>
            </a:pPr>
            <a:r>
              <a:rPr kumimoji="0" lang="en-US" sz="2000" i="0" u="none" strike="noStrike" kern="0" cap="none" spc="0" normalizeH="0" baseline="0" noProof="0" dirty="0" smtClean="0">
                <a:ln>
                  <a:noFill/>
                </a:ln>
                <a:solidFill>
                  <a:srgbClr val="000000"/>
                </a:solidFill>
                <a:effectLst/>
                <a:uLnTx/>
                <a:uFillTx/>
                <a:latin typeface="+mn-lt"/>
                <a:ea typeface="+mn-ea"/>
                <a:cs typeface="+mn-cs"/>
              </a:rPr>
              <a:t>Steps </a:t>
            </a:r>
            <a:r>
              <a:rPr kumimoji="0" lang="en-US" sz="2000" i="0" u="none" strike="noStrike" kern="0" cap="none" spc="0" normalizeH="0" baseline="0" noProof="0" dirty="0" smtClean="0">
                <a:ln>
                  <a:noFill/>
                </a:ln>
                <a:solidFill>
                  <a:srgbClr val="000000"/>
                </a:solidFill>
                <a:effectLst/>
                <a:uLnTx/>
                <a:uFillTx/>
                <a:latin typeface="+mn-lt"/>
                <a:ea typeface="+mn-ea"/>
                <a:cs typeface="+mn-cs"/>
              </a:rPr>
              <a:t>required</a:t>
            </a:r>
          </a:p>
          <a:p>
            <a:pPr marL="287338" marR="0" lvl="0" indent="-287338" algn="l" defTabSz="820738" rtl="0" eaLnBrk="0" fontAlgn="base" latinLnBrk="0" hangingPunct="0">
              <a:lnSpc>
                <a:spcPct val="100000"/>
              </a:lnSpc>
              <a:spcBef>
                <a:spcPct val="50000"/>
              </a:spcBef>
              <a:spcAft>
                <a:spcPct val="0"/>
              </a:spcAft>
              <a:buClr>
                <a:srgbClr val="CC0000"/>
              </a:buClr>
              <a:buSzPct val="80000"/>
              <a:buFont typeface="Arial" pitchFamily="34" charset="0"/>
              <a:buChar char="•"/>
              <a:tabLst>
                <a:tab pos="341313" algn="l"/>
                <a:tab pos="1150938" algn="l"/>
              </a:tabLst>
              <a:defRPr/>
            </a:pPr>
            <a:r>
              <a:rPr lang="en-US" sz="2000" kern="0" dirty="0" smtClean="0">
                <a:latin typeface="+mn-lt"/>
              </a:rPr>
              <a:t>Fashion technology students shall be encouraged to train the artisans which shall be an internship for them.</a:t>
            </a:r>
            <a:endParaRPr lang="en-US" sz="2000" kern="0" dirty="0" smtClean="0">
              <a:latin typeface="+mn-lt"/>
            </a:endParaRP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IN" sz="2000" kern="0" dirty="0" smtClean="0">
                <a:latin typeface="+mn-lt"/>
              </a:rPr>
              <a:t>Students doing so shall be given extra credit in their college course and companies hiring them shall encourage such students.</a:t>
            </a: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US" sz="2000" kern="0" dirty="0" smtClean="0">
                <a:latin typeface="+mn-lt"/>
              </a:rPr>
              <a:t>Display of developed design in institutions and integration with fashion industry.</a:t>
            </a: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endParaRPr lang="en-IN" sz="2000" kern="0" dirty="0" smtClean="0">
              <a:latin typeface="+mn-lt"/>
            </a:endParaRP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endParaRPr lang="en-US" sz="2000" kern="0" dirty="0" smtClean="0">
              <a:latin typeface="+mn-lt"/>
            </a:endParaRPr>
          </a:p>
        </p:txBody>
      </p:sp>
    </p:spTree>
    <p:extLst>
      <p:ext uri="{BB962C8B-B14F-4D97-AF65-F5344CB8AC3E}">
        <p14:creationId xmlns:p14="http://schemas.microsoft.com/office/powerpoint/2010/main" xmlns="" val="678966096"/>
      </p:ext>
    </p:extLst>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29</a:t>
            </a:fld>
            <a:endParaRPr lang="en-US"/>
          </a:p>
        </p:txBody>
      </p:sp>
      <p:sp>
        <p:nvSpPr>
          <p:cNvPr id="4" name="Content Placeholder 2"/>
          <p:cNvSpPr txBox="1">
            <a:spLocks/>
          </p:cNvSpPr>
          <p:nvPr/>
        </p:nvSpPr>
        <p:spPr>
          <a:xfrm>
            <a:off x="279400" y="1044575"/>
            <a:ext cx="8561388" cy="4881563"/>
          </a:xfrm>
          <a:prstGeom prst="rect">
            <a:avLst/>
          </a:prstGeom>
        </p:spPr>
        <p:txBody>
          <a:bodyPr/>
          <a:lstStyle/>
          <a:p>
            <a:pPr marL="287338" marR="0" lvl="0" indent="-287338" algn="l" defTabSz="820738" rtl="0" eaLnBrk="0" fontAlgn="base" latinLnBrk="0" hangingPunct="0">
              <a:lnSpc>
                <a:spcPct val="100000"/>
              </a:lnSpc>
              <a:spcBef>
                <a:spcPct val="50000"/>
              </a:spcBef>
              <a:spcAft>
                <a:spcPct val="0"/>
              </a:spcAft>
              <a:buClr>
                <a:srgbClr val="CC0000"/>
              </a:buClr>
              <a:buSzPct val="80000"/>
              <a:tabLst>
                <a:tab pos="341313" algn="l"/>
                <a:tab pos="1150938" algn="l"/>
              </a:tabLst>
              <a:defRPr/>
            </a:pPr>
            <a:r>
              <a:rPr lang="en-US" sz="2000" b="1" kern="0" dirty="0" smtClean="0">
                <a:latin typeface="+mn-lt"/>
              </a:rPr>
              <a:t>Implementation</a:t>
            </a: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IN" sz="2000" kern="0" dirty="0" smtClean="0">
                <a:latin typeface="+mn-lt"/>
              </a:rPr>
              <a:t>The </a:t>
            </a:r>
            <a:r>
              <a:rPr lang="en-IN" sz="2000" kern="0" dirty="0" smtClean="0">
                <a:latin typeface="+mn-lt"/>
              </a:rPr>
              <a:t>ministry of textiles and the ministry of education shall jointly work on these policies. </a:t>
            </a:r>
            <a:endParaRPr lang="en-IN" sz="2000" kern="0" dirty="0" smtClean="0">
              <a:latin typeface="+mn-lt"/>
            </a:endParaRP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IN" sz="2000" kern="0" dirty="0" smtClean="0">
                <a:latin typeface="+mn-lt"/>
              </a:rPr>
              <a:t>NGOs shall be the medium that would associate the students with the artisans. </a:t>
            </a:r>
            <a:endParaRPr lang="en-IN" sz="2000" kern="0" dirty="0" smtClean="0">
              <a:latin typeface="+mn-lt"/>
            </a:endParaRP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US" sz="2000" kern="0" dirty="0" smtClean="0">
                <a:latin typeface="+mn-lt"/>
              </a:rPr>
              <a:t>Collaboration between NGOs and fashion institutions.</a:t>
            </a:r>
            <a:endParaRPr lang="en-IN" sz="2000" kern="0" dirty="0" smtClean="0">
              <a:latin typeface="+mn-lt"/>
            </a:endParaRPr>
          </a:p>
        </p:txBody>
      </p:sp>
      <p:sp>
        <p:nvSpPr>
          <p:cNvPr id="5" name="Title 4"/>
          <p:cNvSpPr>
            <a:spLocks noGrp="1"/>
          </p:cNvSpPr>
          <p:nvPr>
            <p:ph type="title"/>
          </p:nvPr>
        </p:nvSpPr>
        <p:spPr/>
        <p:txBody>
          <a:bodyPr/>
          <a:lstStyle/>
          <a:p>
            <a:endParaRPr lang="en-IN"/>
          </a:p>
        </p:txBody>
      </p:sp>
    </p:spTree>
    <p:extLst>
      <p:ext uri="{BB962C8B-B14F-4D97-AF65-F5344CB8AC3E}">
        <p14:creationId xmlns:p14="http://schemas.microsoft.com/office/powerpoint/2010/main" xmlns="" val="678966096"/>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Project Overview</a:t>
            </a:r>
          </a:p>
          <a:p>
            <a:pPr marL="352425" lvl="1" indent="0">
              <a:buNone/>
            </a:pPr>
            <a:r>
              <a:rPr lang="en-US" dirty="0" smtClean="0">
                <a:latin typeface="Arial" pitchFamily="34" charset="0"/>
                <a:cs typeface="Arial" pitchFamily="34" charset="0"/>
              </a:rPr>
              <a:t>What is the project about?</a:t>
            </a:r>
          </a:p>
          <a:p>
            <a:pPr marL="352425" lvl="1" indent="0">
              <a:buNone/>
            </a:pPr>
            <a:r>
              <a:rPr lang="en-US" dirty="0" smtClean="0">
                <a:latin typeface="Arial" pitchFamily="34" charset="0"/>
                <a:cs typeface="Arial" pitchFamily="34" charset="0"/>
              </a:rPr>
              <a:t>Goals and Objectives</a:t>
            </a:r>
          </a:p>
          <a:p>
            <a:pPr marL="352425" lvl="1" indent="0">
              <a:buNone/>
            </a:pPr>
            <a:r>
              <a:rPr lang="en-US" dirty="0" smtClean="0">
                <a:latin typeface="Arial" pitchFamily="34" charset="0"/>
                <a:cs typeface="Arial" pitchFamily="34" charset="0"/>
              </a:rPr>
              <a:t>Scope of the project</a:t>
            </a:r>
          </a:p>
          <a:p>
            <a:r>
              <a:rPr lang="en-US" dirty="0" smtClean="0">
                <a:latin typeface="Arial" pitchFamily="34" charset="0"/>
                <a:cs typeface="Arial" pitchFamily="34" charset="0"/>
              </a:rPr>
              <a:t>Your approach towards the project</a:t>
            </a:r>
          </a:p>
          <a:p>
            <a:r>
              <a:rPr lang="en-US" dirty="0">
                <a:latin typeface="Arial" pitchFamily="34" charset="0"/>
                <a:cs typeface="Arial" pitchFamily="34" charset="0"/>
              </a:rPr>
              <a:t>Field visits and Mentor </a:t>
            </a:r>
            <a:r>
              <a:rPr lang="en-US" dirty="0" smtClean="0">
                <a:latin typeface="Arial" pitchFamily="34" charset="0"/>
                <a:cs typeface="Arial" pitchFamily="34" charset="0"/>
              </a:rPr>
              <a:t>Discussion</a:t>
            </a:r>
            <a:endParaRPr lang="en-US" b="1" dirty="0" smtClean="0">
              <a:latin typeface="Arial" pitchFamily="34" charset="0"/>
              <a:cs typeface="Arial" pitchFamily="34" charset="0"/>
            </a:endParaRPr>
          </a:p>
          <a:p>
            <a:r>
              <a:rPr lang="en-US" dirty="0" smtClean="0">
                <a:latin typeface="Arial" pitchFamily="34" charset="0"/>
                <a:cs typeface="Arial" pitchFamily="34" charset="0"/>
              </a:rPr>
              <a:t>Key Findings</a:t>
            </a:r>
          </a:p>
          <a:p>
            <a:r>
              <a:rPr lang="en-US" dirty="0" smtClean="0">
                <a:latin typeface="Arial" pitchFamily="34" charset="0"/>
                <a:cs typeface="Arial" pitchFamily="34" charset="0"/>
              </a:rPr>
              <a:t>Results and Discussions</a:t>
            </a:r>
          </a:p>
          <a:p>
            <a:r>
              <a:rPr lang="en-US" dirty="0" smtClean="0">
                <a:latin typeface="Arial" pitchFamily="34" charset="0"/>
                <a:cs typeface="Arial" pitchFamily="34" charset="0"/>
              </a:rPr>
              <a:t>Recommendations, their scope and </a:t>
            </a:r>
            <a:r>
              <a:rPr lang="en-US" dirty="0">
                <a:latin typeface="Arial" pitchFamily="34" charset="0"/>
                <a:cs typeface="Arial" pitchFamily="34" charset="0"/>
              </a:rPr>
              <a:t>Flow chart </a:t>
            </a:r>
            <a:r>
              <a:rPr lang="en-US" dirty="0" smtClean="0">
                <a:latin typeface="Arial" pitchFamily="34" charset="0"/>
                <a:cs typeface="Arial" pitchFamily="34" charset="0"/>
              </a:rPr>
              <a:t>(Strategy) for Implementation</a:t>
            </a:r>
          </a:p>
          <a:p>
            <a:r>
              <a:rPr lang="en-US" dirty="0" smtClean="0">
                <a:latin typeface="Arial" pitchFamily="34" charset="0"/>
                <a:cs typeface="Arial" pitchFamily="34" charset="0"/>
              </a:rPr>
              <a:t>Suggestions for future work</a:t>
            </a:r>
          </a:p>
          <a:p>
            <a:pPr marL="0" indent="0">
              <a:buNone/>
            </a:pP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pPr marL="0" indent="0">
              <a:buNone/>
            </a:pP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3</a:t>
            </a:fld>
            <a:endParaRPr lang="en-US"/>
          </a:p>
        </p:txBody>
      </p:sp>
    </p:spTree>
    <p:extLst>
      <p:ext uri="{BB962C8B-B14F-4D97-AF65-F5344CB8AC3E}">
        <p14:creationId xmlns:p14="http://schemas.microsoft.com/office/powerpoint/2010/main" xmlns="" val="4087253099"/>
      </p:ext>
    </p:extLst>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6</a:t>
            </a:r>
            <a:r>
              <a:rPr lang="en-US" dirty="0" smtClean="0"/>
              <a:t>) </a:t>
            </a:r>
            <a:r>
              <a:rPr lang="en-US" dirty="0" smtClean="0"/>
              <a:t>Recommendations</a:t>
            </a:r>
            <a:r>
              <a:rPr lang="en-US" dirty="0"/>
              <a:t/>
            </a:r>
            <a:br>
              <a:rPr lang="en-US" dirty="0"/>
            </a:b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30</a:t>
            </a:fld>
            <a:endParaRPr lang="en-US"/>
          </a:p>
        </p:txBody>
      </p:sp>
      <p:sp>
        <p:nvSpPr>
          <p:cNvPr id="4" name="Content Placeholder 2"/>
          <p:cNvSpPr txBox="1">
            <a:spLocks/>
          </p:cNvSpPr>
          <p:nvPr/>
        </p:nvSpPr>
        <p:spPr>
          <a:xfrm>
            <a:off x="279400" y="1044575"/>
            <a:ext cx="8561388" cy="4881563"/>
          </a:xfrm>
          <a:prstGeom prst="rect">
            <a:avLst/>
          </a:prstGeom>
        </p:spPr>
        <p:txBody>
          <a:bodyPr/>
          <a:lstStyle/>
          <a:p>
            <a:pPr marL="287338" lvl="0" indent="-287338" defTabSz="820738" eaLnBrk="0" hangingPunct="0">
              <a:lnSpc>
                <a:spcPct val="100000"/>
              </a:lnSpc>
              <a:spcBef>
                <a:spcPct val="50000"/>
              </a:spcBef>
              <a:buClr>
                <a:srgbClr val="CC0000"/>
              </a:buClr>
              <a:buSzPct val="80000"/>
              <a:tabLst>
                <a:tab pos="341313" algn="l"/>
                <a:tab pos="1150938" algn="l"/>
              </a:tabLst>
              <a:defRPr/>
            </a:pPr>
            <a:r>
              <a:rPr lang="en-IN" sz="2000" b="1" kern="0" dirty="0" smtClean="0">
                <a:latin typeface="+mn-lt"/>
              </a:rPr>
              <a:t>Training </a:t>
            </a:r>
            <a:r>
              <a:rPr lang="en-IN" sz="2000" b="1" kern="0" dirty="0" smtClean="0">
                <a:latin typeface="+mn-lt"/>
              </a:rPr>
              <a:t>Artisans in administration (capacity building) </a:t>
            </a: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IN" sz="2000" kern="0" dirty="0" smtClean="0">
                <a:latin typeface="+mn-lt"/>
              </a:rPr>
              <a:t>The government also trains artisans &amp; NGOs, potential entrepreneur and SHG </a:t>
            </a:r>
            <a:r>
              <a:rPr lang="en-IN" sz="2000" kern="0" dirty="0" smtClean="0">
                <a:latin typeface="+mn-lt"/>
              </a:rPr>
              <a:t>leaders </a:t>
            </a:r>
            <a:r>
              <a:rPr lang="en-IN" sz="2000" kern="0" dirty="0" smtClean="0">
                <a:latin typeface="+mn-lt"/>
              </a:rPr>
              <a:t>in non-technical skills such as micro finance/ entrepreneurship development/ preparation for business plans/ preparation of project reports/ packaging/ export procedures/ Documentation etc. </a:t>
            </a:r>
            <a:endParaRPr lang="en-IN" sz="2000" kern="0" dirty="0" smtClean="0">
              <a:latin typeface="+mn-lt"/>
            </a:endParaRPr>
          </a:p>
          <a:p>
            <a:pPr marL="287338" indent="-287338" algn="l" defTabSz="820738" eaLnBrk="0" hangingPunct="0">
              <a:lnSpc>
                <a:spcPct val="100000"/>
              </a:lnSpc>
              <a:spcBef>
                <a:spcPct val="50000"/>
              </a:spcBef>
              <a:buClr>
                <a:srgbClr val="CC0000"/>
              </a:buClr>
              <a:buSzPct val="80000"/>
              <a:tabLst>
                <a:tab pos="341313" algn="l"/>
                <a:tab pos="1150938" algn="l"/>
              </a:tabLst>
              <a:defRPr/>
            </a:pPr>
            <a:r>
              <a:rPr kumimoji="0" lang="en-US" sz="2000" i="0" u="none" strike="noStrike" kern="0" cap="none" spc="0" normalizeH="0" baseline="0" noProof="0" dirty="0" smtClean="0">
                <a:ln>
                  <a:noFill/>
                </a:ln>
                <a:solidFill>
                  <a:srgbClr val="000000"/>
                </a:solidFill>
                <a:effectLst/>
                <a:uLnTx/>
                <a:uFillTx/>
                <a:latin typeface="+mn-lt"/>
                <a:ea typeface="+mn-ea"/>
                <a:cs typeface="+mn-cs"/>
              </a:rPr>
              <a:t>Steps </a:t>
            </a:r>
            <a:r>
              <a:rPr kumimoji="0" lang="en-US" sz="2000" i="0" u="none" strike="noStrike" kern="0" cap="none" spc="0" normalizeH="0" baseline="0" noProof="0" dirty="0" smtClean="0">
                <a:ln>
                  <a:noFill/>
                </a:ln>
                <a:solidFill>
                  <a:srgbClr val="000000"/>
                </a:solidFill>
                <a:effectLst/>
                <a:uLnTx/>
                <a:uFillTx/>
                <a:latin typeface="+mn-lt"/>
                <a:ea typeface="+mn-ea"/>
                <a:cs typeface="+mn-cs"/>
              </a:rPr>
              <a:t>required</a:t>
            </a:r>
          </a:p>
          <a:p>
            <a:pPr marL="287338" lvl="0"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IN" sz="2000" kern="0" dirty="0" smtClean="0">
                <a:latin typeface="+mn-lt"/>
              </a:rPr>
              <a:t>All the artisans between 18 to 30 years of age shall be given free training </a:t>
            </a:r>
            <a:r>
              <a:rPr lang="en-IN" sz="2000" kern="0" dirty="0" smtClean="0">
                <a:latin typeface="+mn-lt"/>
              </a:rPr>
              <a:t>in business </a:t>
            </a:r>
            <a:r>
              <a:rPr lang="en-IN" sz="2000" kern="0" dirty="0" smtClean="0">
                <a:latin typeface="+mn-lt"/>
              </a:rPr>
              <a:t>planning and management at micro level by specialized event management trainers. </a:t>
            </a:r>
            <a:endParaRPr lang="en-IN" sz="2000" kern="0" dirty="0" smtClean="0">
              <a:latin typeface="+mn-lt"/>
            </a:endParaRP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IN" sz="2000" kern="0" dirty="0" smtClean="0">
                <a:latin typeface="+mn-lt"/>
              </a:rPr>
              <a:t>Regular seminars shall be held to impart knowledge about the latest policies and schemes meant for benefitting the artisans. </a:t>
            </a:r>
            <a:endParaRPr lang="en-IN" sz="2000" kern="0" dirty="0" smtClean="0">
              <a:latin typeface="+mn-lt"/>
            </a:endParaRP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US" sz="2000" kern="0" dirty="0" smtClean="0">
                <a:latin typeface="+mn-lt"/>
              </a:rPr>
              <a:t>Promotion of primary education among artisans.</a:t>
            </a:r>
            <a:endParaRPr lang="en-IN" sz="2000" kern="0" dirty="0" smtClean="0">
              <a:latin typeface="+mn-lt"/>
            </a:endParaRP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endParaRPr lang="en-US" sz="2000" kern="0" dirty="0" smtClean="0">
              <a:latin typeface="+mn-lt"/>
            </a:endParaRPr>
          </a:p>
        </p:txBody>
      </p:sp>
    </p:spTree>
    <p:extLst>
      <p:ext uri="{BB962C8B-B14F-4D97-AF65-F5344CB8AC3E}">
        <p14:creationId xmlns:p14="http://schemas.microsoft.com/office/powerpoint/2010/main" xmlns="" val="678966096"/>
      </p:ext>
    </p:extLst>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31</a:t>
            </a:fld>
            <a:endParaRPr lang="en-US"/>
          </a:p>
        </p:txBody>
      </p:sp>
      <p:sp>
        <p:nvSpPr>
          <p:cNvPr id="4" name="Content Placeholder 2"/>
          <p:cNvSpPr txBox="1">
            <a:spLocks/>
          </p:cNvSpPr>
          <p:nvPr/>
        </p:nvSpPr>
        <p:spPr>
          <a:xfrm>
            <a:off x="279400" y="1044575"/>
            <a:ext cx="8561388" cy="4881563"/>
          </a:xfrm>
          <a:prstGeom prst="rect">
            <a:avLst/>
          </a:prstGeom>
        </p:spPr>
        <p:txBody>
          <a:bodyPr/>
          <a:lstStyle/>
          <a:p>
            <a:pPr marL="287338" marR="0" lvl="0" indent="-287338" algn="l" defTabSz="820738" rtl="0" eaLnBrk="0" fontAlgn="base" latinLnBrk="0" hangingPunct="0">
              <a:lnSpc>
                <a:spcPct val="100000"/>
              </a:lnSpc>
              <a:spcBef>
                <a:spcPct val="50000"/>
              </a:spcBef>
              <a:spcAft>
                <a:spcPct val="0"/>
              </a:spcAft>
              <a:buClr>
                <a:srgbClr val="CC0000"/>
              </a:buClr>
              <a:buSzPct val="80000"/>
              <a:tabLst>
                <a:tab pos="341313" algn="l"/>
                <a:tab pos="1150938" algn="l"/>
              </a:tabLst>
              <a:defRPr/>
            </a:pPr>
            <a:r>
              <a:rPr lang="en-US" sz="2000" b="1" kern="0" dirty="0" smtClean="0">
                <a:latin typeface="+mn-lt"/>
              </a:rPr>
              <a:t>Implementation</a:t>
            </a: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IN" sz="2000" kern="0" dirty="0" smtClean="0">
                <a:latin typeface="+mn-lt"/>
              </a:rPr>
              <a:t>The </a:t>
            </a:r>
            <a:r>
              <a:rPr lang="en-IN" sz="2000" kern="0" dirty="0" smtClean="0">
                <a:latin typeface="+mn-lt"/>
              </a:rPr>
              <a:t>office of the development commissioner (handicrafts) shall be responsible for the implementation of the same. </a:t>
            </a:r>
            <a:endParaRPr lang="en-IN" sz="2000" kern="0" dirty="0" smtClean="0">
              <a:latin typeface="+mn-lt"/>
            </a:endParaRP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IN" sz="2000" kern="0" dirty="0" smtClean="0">
                <a:latin typeface="+mn-lt"/>
              </a:rPr>
              <a:t>They should organize seminars by calling in expertise from management field and arrange for the required infrastructure. </a:t>
            </a:r>
            <a:endParaRPr lang="en-IN" sz="2000" kern="0" dirty="0" smtClean="0">
              <a:latin typeface="+mn-lt"/>
            </a:endParaRPr>
          </a:p>
        </p:txBody>
      </p:sp>
      <p:sp>
        <p:nvSpPr>
          <p:cNvPr id="5" name="Title 4"/>
          <p:cNvSpPr>
            <a:spLocks noGrp="1"/>
          </p:cNvSpPr>
          <p:nvPr>
            <p:ph type="title"/>
          </p:nvPr>
        </p:nvSpPr>
        <p:spPr/>
        <p:txBody>
          <a:bodyPr/>
          <a:lstStyle/>
          <a:p>
            <a:endParaRPr lang="en-IN"/>
          </a:p>
        </p:txBody>
      </p:sp>
    </p:spTree>
    <p:extLst>
      <p:ext uri="{BB962C8B-B14F-4D97-AF65-F5344CB8AC3E}">
        <p14:creationId xmlns:p14="http://schemas.microsoft.com/office/powerpoint/2010/main" xmlns="" val="678966096"/>
      </p:ext>
    </p:extLst>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7) </a:t>
            </a:r>
            <a:r>
              <a:rPr lang="en-US" dirty="0" smtClean="0"/>
              <a:t>Recommendations</a:t>
            </a:r>
            <a:r>
              <a:rPr lang="en-US" dirty="0"/>
              <a:t/>
            </a:r>
            <a:br>
              <a:rPr lang="en-US" dirty="0"/>
            </a:b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32</a:t>
            </a:fld>
            <a:endParaRPr lang="en-US"/>
          </a:p>
        </p:txBody>
      </p:sp>
      <p:sp>
        <p:nvSpPr>
          <p:cNvPr id="4" name="Content Placeholder 2"/>
          <p:cNvSpPr txBox="1">
            <a:spLocks/>
          </p:cNvSpPr>
          <p:nvPr/>
        </p:nvSpPr>
        <p:spPr>
          <a:xfrm>
            <a:off x="279400" y="1044575"/>
            <a:ext cx="8561388" cy="4881563"/>
          </a:xfrm>
          <a:prstGeom prst="rect">
            <a:avLst/>
          </a:prstGeom>
        </p:spPr>
        <p:txBody>
          <a:bodyPr/>
          <a:lstStyle/>
          <a:p>
            <a:pPr marL="287338" lvl="0" indent="-287338" defTabSz="820738" eaLnBrk="0" hangingPunct="0">
              <a:lnSpc>
                <a:spcPct val="100000"/>
              </a:lnSpc>
              <a:spcBef>
                <a:spcPct val="50000"/>
              </a:spcBef>
              <a:buClr>
                <a:srgbClr val="CC0000"/>
              </a:buClr>
              <a:buSzPct val="80000"/>
              <a:tabLst>
                <a:tab pos="341313" algn="l"/>
                <a:tab pos="1150938" algn="l"/>
              </a:tabLst>
              <a:defRPr/>
            </a:pPr>
            <a:r>
              <a:rPr lang="en-IN" sz="2000" b="1" kern="0" dirty="0" smtClean="0">
                <a:latin typeface="+mn-lt"/>
              </a:rPr>
              <a:t>Organization </a:t>
            </a:r>
            <a:endParaRPr lang="en-IN" sz="2000" b="1" kern="0" dirty="0" smtClean="0">
              <a:latin typeface="+mn-lt"/>
            </a:endParaRP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IN" sz="2000" kern="0" dirty="0" smtClean="0">
                <a:latin typeface="+mn-lt"/>
              </a:rPr>
              <a:t>The “Small Industry cluster development Program” covers only a few clusters and has been formulated for developing the existing clusters. </a:t>
            </a:r>
            <a:endParaRPr lang="en-IN" sz="2000" kern="0" dirty="0" smtClean="0">
              <a:latin typeface="+mn-lt"/>
            </a:endParaRPr>
          </a:p>
          <a:p>
            <a:pPr marL="287338" indent="-287338" algn="l" defTabSz="820738" eaLnBrk="0" hangingPunct="0">
              <a:lnSpc>
                <a:spcPct val="100000"/>
              </a:lnSpc>
              <a:spcBef>
                <a:spcPct val="50000"/>
              </a:spcBef>
              <a:buClr>
                <a:srgbClr val="CC0000"/>
              </a:buClr>
              <a:buSzPct val="80000"/>
              <a:tabLst>
                <a:tab pos="341313" algn="l"/>
                <a:tab pos="1150938" algn="l"/>
              </a:tabLst>
              <a:defRPr/>
            </a:pPr>
            <a:r>
              <a:rPr kumimoji="0" lang="en-US" sz="2000" i="0" u="none" strike="noStrike" kern="0" cap="none" spc="0" normalizeH="0" baseline="0" noProof="0" dirty="0" smtClean="0">
                <a:ln>
                  <a:noFill/>
                </a:ln>
                <a:solidFill>
                  <a:srgbClr val="000000"/>
                </a:solidFill>
                <a:effectLst/>
                <a:uLnTx/>
                <a:uFillTx/>
                <a:latin typeface="+mn-lt"/>
                <a:ea typeface="+mn-ea"/>
                <a:cs typeface="+mn-cs"/>
              </a:rPr>
              <a:t>Steps </a:t>
            </a:r>
            <a:r>
              <a:rPr kumimoji="0" lang="en-US" sz="2000" i="0" u="none" strike="noStrike" kern="0" cap="none" spc="0" normalizeH="0" baseline="0" noProof="0" dirty="0" smtClean="0">
                <a:ln>
                  <a:noFill/>
                </a:ln>
                <a:solidFill>
                  <a:srgbClr val="000000"/>
                </a:solidFill>
                <a:effectLst/>
                <a:uLnTx/>
                <a:uFillTx/>
                <a:latin typeface="+mn-lt"/>
                <a:ea typeface="+mn-ea"/>
                <a:cs typeface="+mn-cs"/>
              </a:rPr>
              <a:t>required</a:t>
            </a:r>
          </a:p>
          <a:p>
            <a:pPr marL="287338" lvl="0"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IN" sz="2000" kern="0" dirty="0" smtClean="0">
                <a:latin typeface="+mn-lt"/>
              </a:rPr>
              <a:t>The artisans shall be encouraged to form clusters so that they are able to manage the marketing of their products in a better way. </a:t>
            </a:r>
            <a:endParaRPr lang="en-IN" sz="2000" kern="0" dirty="0" smtClean="0">
              <a:latin typeface="+mn-lt"/>
            </a:endParaRPr>
          </a:p>
          <a:p>
            <a:pPr marL="287338" lvl="0"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IN" sz="2000" kern="0" dirty="0" smtClean="0">
                <a:latin typeface="+mn-lt"/>
              </a:rPr>
              <a:t>The government shall also encourage the artisans to form co-operative </a:t>
            </a:r>
            <a:r>
              <a:rPr lang="en-IN" sz="2000" kern="0" dirty="0" smtClean="0">
                <a:latin typeface="+mn-lt"/>
              </a:rPr>
              <a:t>societies.</a:t>
            </a: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IN" sz="2000" kern="0" dirty="0" smtClean="0">
                <a:latin typeface="+mn-lt"/>
              </a:rPr>
              <a:t>The clusters shall be divided based on their sizes as small, medium or large. </a:t>
            </a:r>
            <a:endParaRPr lang="en-IN" sz="2000" kern="0" dirty="0" smtClean="0">
              <a:latin typeface="+mn-lt"/>
            </a:endParaRP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IN" sz="2000" kern="0" dirty="0" smtClean="0">
                <a:latin typeface="+mn-lt"/>
              </a:rPr>
              <a:t>Large clusters shall set up an office to manage their affairs while small clusters can make a group and set up office common for all of them. </a:t>
            </a:r>
            <a:endParaRPr lang="en-US" sz="2000" kern="0" dirty="0" smtClean="0">
              <a:latin typeface="+mn-lt"/>
            </a:endParaRPr>
          </a:p>
        </p:txBody>
      </p:sp>
    </p:spTree>
    <p:extLst>
      <p:ext uri="{BB962C8B-B14F-4D97-AF65-F5344CB8AC3E}">
        <p14:creationId xmlns:p14="http://schemas.microsoft.com/office/powerpoint/2010/main" xmlns="" val="678966096"/>
      </p:ext>
    </p:extLst>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33</a:t>
            </a:fld>
            <a:endParaRPr lang="en-US"/>
          </a:p>
        </p:txBody>
      </p:sp>
      <p:sp>
        <p:nvSpPr>
          <p:cNvPr id="4" name="Content Placeholder 2"/>
          <p:cNvSpPr txBox="1">
            <a:spLocks/>
          </p:cNvSpPr>
          <p:nvPr/>
        </p:nvSpPr>
        <p:spPr>
          <a:xfrm>
            <a:off x="279400" y="1044575"/>
            <a:ext cx="8561388" cy="4881563"/>
          </a:xfrm>
          <a:prstGeom prst="rect">
            <a:avLst/>
          </a:prstGeom>
        </p:spPr>
        <p:txBody>
          <a:bodyPr/>
          <a:lstStyle/>
          <a:p>
            <a:pPr marL="287338" marR="0" lvl="0" indent="-287338" algn="l" defTabSz="820738" rtl="0" eaLnBrk="0" fontAlgn="base" latinLnBrk="0" hangingPunct="0">
              <a:lnSpc>
                <a:spcPct val="100000"/>
              </a:lnSpc>
              <a:spcBef>
                <a:spcPct val="50000"/>
              </a:spcBef>
              <a:spcAft>
                <a:spcPct val="0"/>
              </a:spcAft>
              <a:buClr>
                <a:srgbClr val="CC0000"/>
              </a:buClr>
              <a:buSzPct val="80000"/>
              <a:tabLst>
                <a:tab pos="341313" algn="l"/>
                <a:tab pos="1150938" algn="l"/>
              </a:tabLst>
              <a:defRPr/>
            </a:pPr>
            <a:r>
              <a:rPr lang="en-US" sz="2000" b="1" kern="0" dirty="0" smtClean="0">
                <a:latin typeface="+mn-lt"/>
              </a:rPr>
              <a:t>Implementation</a:t>
            </a: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IN" sz="2000" kern="0" dirty="0" smtClean="0">
                <a:latin typeface="+mn-lt"/>
              </a:rPr>
              <a:t>All the organization shall encourage the formation of clusters. </a:t>
            </a:r>
            <a:endParaRPr lang="en-IN" sz="2000" kern="0" dirty="0" smtClean="0">
              <a:latin typeface="+mn-lt"/>
            </a:endParaRP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IN" sz="2000" kern="0" dirty="0" smtClean="0">
                <a:latin typeface="+mn-lt"/>
              </a:rPr>
              <a:t>The categorization of the clusters shall be done by the main office of the development officer (handicrafts) based on data collected by other appropriate agencies. </a:t>
            </a:r>
            <a:endParaRPr lang="en-IN" sz="2000" kern="0" dirty="0" smtClean="0">
              <a:latin typeface="+mn-lt"/>
            </a:endParaRPr>
          </a:p>
        </p:txBody>
      </p:sp>
      <p:sp>
        <p:nvSpPr>
          <p:cNvPr id="5" name="Title 4"/>
          <p:cNvSpPr>
            <a:spLocks noGrp="1"/>
          </p:cNvSpPr>
          <p:nvPr>
            <p:ph type="title"/>
          </p:nvPr>
        </p:nvSpPr>
        <p:spPr/>
        <p:txBody>
          <a:bodyPr/>
          <a:lstStyle/>
          <a:p>
            <a:endParaRPr lang="en-IN"/>
          </a:p>
        </p:txBody>
      </p:sp>
    </p:spTree>
    <p:extLst>
      <p:ext uri="{BB962C8B-B14F-4D97-AF65-F5344CB8AC3E}">
        <p14:creationId xmlns:p14="http://schemas.microsoft.com/office/powerpoint/2010/main" xmlns="" val="678966096"/>
      </p:ext>
    </p:extLst>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Suggestions for future work</a:t>
            </a:r>
            <a:endParaRPr lang="en-US" dirty="0"/>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34</a:t>
            </a:fld>
            <a:endParaRPr lang="en-US"/>
          </a:p>
        </p:txBody>
      </p:sp>
      <p:sp>
        <p:nvSpPr>
          <p:cNvPr id="4" name="Content Placeholder 2"/>
          <p:cNvSpPr txBox="1">
            <a:spLocks/>
          </p:cNvSpPr>
          <p:nvPr/>
        </p:nvSpPr>
        <p:spPr>
          <a:xfrm>
            <a:off x="279400" y="1044575"/>
            <a:ext cx="8561388" cy="4881563"/>
          </a:xfrm>
          <a:prstGeom prst="rect">
            <a:avLst/>
          </a:prstGeom>
        </p:spPr>
        <p:txBody>
          <a:bodyPr/>
          <a:lstStyle/>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IN" sz="2000" kern="0" dirty="0" smtClean="0">
                <a:latin typeface="+mn-lt"/>
              </a:rPr>
              <a:t>Further studies shall take up specific areas in specific states where artisans work with a specific handicrafts.</a:t>
            </a:r>
          </a:p>
          <a:p>
            <a:pPr marL="287338" indent="-287338" algn="l" defTabSz="820738" eaLnBrk="0" hangingPunct="0">
              <a:lnSpc>
                <a:spcPct val="100000"/>
              </a:lnSpc>
              <a:spcBef>
                <a:spcPct val="50000"/>
              </a:spcBef>
              <a:buClr>
                <a:srgbClr val="CC0000"/>
              </a:buClr>
              <a:buSzPct val="80000"/>
              <a:buFont typeface="Arial" pitchFamily="34" charset="0"/>
              <a:buChar char="•"/>
              <a:tabLst>
                <a:tab pos="341313" algn="l"/>
                <a:tab pos="1150938" algn="l"/>
              </a:tabLst>
              <a:defRPr/>
            </a:pPr>
            <a:r>
              <a:rPr lang="en-IN" sz="2000" kern="0" dirty="0" smtClean="0">
                <a:latin typeface="+mn-lt"/>
              </a:rPr>
              <a:t>The area shall be surveyed for what the needs of the artisans are and what are the policies that need to be implemented that area which would be able to improve the condition.</a:t>
            </a:r>
            <a:endParaRPr lang="en-IN" sz="2000" kern="0" dirty="0" smtClean="0">
              <a:latin typeface="+mn-lt"/>
            </a:endParaRPr>
          </a:p>
        </p:txBody>
      </p:sp>
    </p:spTree>
    <p:extLst>
      <p:ext uri="{BB962C8B-B14F-4D97-AF65-F5344CB8AC3E}">
        <p14:creationId xmlns:p14="http://schemas.microsoft.com/office/powerpoint/2010/main" xmlns="" val="2453944677"/>
      </p:ext>
    </p:extLst>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body" idx="1"/>
          </p:nvPr>
        </p:nvSpPr>
        <p:spPr>
          <a:xfrm>
            <a:off x="289637" y="2366138"/>
            <a:ext cx="7772400" cy="1500187"/>
          </a:xfrm>
        </p:spPr>
        <p:txBody>
          <a:bodyPr/>
          <a:lstStyle/>
          <a:p>
            <a:pPr marL="0" indent="0">
              <a:buNone/>
            </a:pPr>
            <a:r>
              <a:rPr lang="en-US" sz="4000" dirty="0" smtClean="0"/>
              <a:t>Questions????</a:t>
            </a:r>
            <a:endParaRPr lang="en-US" dirty="0"/>
          </a:p>
        </p:txBody>
      </p:sp>
    </p:spTree>
    <p:custDataLst>
      <p:tags r:id="rId1"/>
    </p:custDataLst>
    <p:extLst>
      <p:ext uri="{BB962C8B-B14F-4D97-AF65-F5344CB8AC3E}">
        <p14:creationId xmlns:p14="http://schemas.microsoft.com/office/powerpoint/2010/main" xmlns="" val="1160073896"/>
      </p:ext>
    </p:extLst>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body" idx="1"/>
          </p:nvPr>
        </p:nvSpPr>
        <p:spPr>
          <a:xfrm>
            <a:off x="336934" y="3042745"/>
            <a:ext cx="4455784" cy="756744"/>
          </a:xfrm>
        </p:spPr>
        <p:txBody>
          <a:bodyPr/>
          <a:lstStyle/>
          <a:p>
            <a:pPr marL="0" indent="0">
              <a:buNone/>
            </a:pPr>
            <a:r>
              <a:rPr lang="en-US" sz="4000" dirty="0" smtClean="0"/>
              <a:t>Thank You</a:t>
            </a:r>
            <a:endParaRPr lang="en-US" dirty="0"/>
          </a:p>
        </p:txBody>
      </p:sp>
    </p:spTree>
    <p:custDataLst>
      <p:tags r:id="rId1"/>
    </p:custDataLst>
    <p:extLst>
      <p:ext uri="{BB962C8B-B14F-4D97-AF65-F5344CB8AC3E}">
        <p14:creationId xmlns:p14="http://schemas.microsoft.com/office/powerpoint/2010/main" xmlns="" val="1160073896"/>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Overview</a:t>
            </a:r>
            <a:endParaRPr lang="en-US" dirty="0"/>
          </a:p>
        </p:txBody>
      </p:sp>
      <p:sp>
        <p:nvSpPr>
          <p:cNvPr id="5" name="Content Placeholder 4"/>
          <p:cNvSpPr>
            <a:spLocks noGrp="1"/>
          </p:cNvSpPr>
          <p:nvPr>
            <p:ph idx="1"/>
          </p:nvPr>
        </p:nvSpPr>
        <p:spPr/>
        <p:txBody>
          <a:bodyPr/>
          <a:lstStyle/>
          <a:p>
            <a:r>
              <a:rPr lang="en-US" dirty="0" smtClean="0"/>
              <a:t>The project is aimed to bring up some ideas for the betterment of the artisans involved in the handicraft and handloom industry of </a:t>
            </a:r>
            <a:r>
              <a:rPr lang="en-US" dirty="0" err="1" smtClean="0"/>
              <a:t>Odisha</a:t>
            </a:r>
            <a:r>
              <a:rPr lang="en-US" dirty="0" smtClean="0"/>
              <a:t>.</a:t>
            </a:r>
          </a:p>
          <a:p>
            <a:r>
              <a:rPr lang="en-US" dirty="0" smtClean="0"/>
              <a:t>These industries have taken a background in the current era of industrialization and globalization.</a:t>
            </a:r>
          </a:p>
          <a:p>
            <a:r>
              <a:rPr lang="en-US" dirty="0" smtClean="0"/>
              <a:t>They hold a lot of potential for employment in the rural </a:t>
            </a:r>
            <a:r>
              <a:rPr lang="en-US" dirty="0" smtClean="0"/>
              <a:t>areas.</a:t>
            </a:r>
            <a:endParaRPr lang="en-US" dirty="0" smtClean="0"/>
          </a:p>
          <a:p>
            <a:r>
              <a:rPr lang="en-US" dirty="0" smtClean="0"/>
              <a:t>There is a need to seriously address their problems mainly related to </a:t>
            </a:r>
            <a:endParaRPr lang="en-US" dirty="0" smtClean="0"/>
          </a:p>
          <a:p>
            <a:pPr>
              <a:buFont typeface="Wingdings" pitchFamily="2" charset="2"/>
              <a:buChar char="Ø"/>
            </a:pPr>
            <a:r>
              <a:rPr lang="en-US" dirty="0" smtClean="0"/>
              <a:t>raw </a:t>
            </a:r>
            <a:r>
              <a:rPr lang="en-US" dirty="0" smtClean="0"/>
              <a:t>material procurement, </a:t>
            </a:r>
            <a:endParaRPr lang="en-US" dirty="0" smtClean="0"/>
          </a:p>
          <a:p>
            <a:pPr>
              <a:buFont typeface="Wingdings" pitchFamily="2" charset="2"/>
              <a:buChar char="Ø"/>
            </a:pPr>
            <a:r>
              <a:rPr lang="en-US" dirty="0" smtClean="0"/>
              <a:t>manufacturing </a:t>
            </a:r>
            <a:r>
              <a:rPr lang="en-US" dirty="0" smtClean="0"/>
              <a:t>methods and techniques, </a:t>
            </a:r>
            <a:endParaRPr lang="en-US" dirty="0" smtClean="0"/>
          </a:p>
          <a:p>
            <a:pPr>
              <a:buFont typeface="Wingdings" pitchFamily="2" charset="2"/>
              <a:buChar char="Ø"/>
            </a:pPr>
            <a:r>
              <a:rPr lang="en-US" dirty="0" smtClean="0"/>
              <a:t>design </a:t>
            </a:r>
            <a:r>
              <a:rPr lang="en-US" dirty="0" smtClean="0"/>
              <a:t>patterns, </a:t>
            </a:r>
            <a:endParaRPr lang="en-US" dirty="0" smtClean="0"/>
          </a:p>
          <a:p>
            <a:pPr>
              <a:buFont typeface="Wingdings" pitchFamily="2" charset="2"/>
              <a:buChar char="Ø"/>
            </a:pPr>
            <a:r>
              <a:rPr lang="en-US" dirty="0" smtClean="0"/>
              <a:t>marketing </a:t>
            </a:r>
            <a:r>
              <a:rPr lang="en-US" dirty="0" smtClean="0"/>
              <a:t>strategies and getting proper value of their product from the market.</a:t>
            </a:r>
          </a:p>
          <a:p>
            <a:r>
              <a:rPr lang="en-US" dirty="0" smtClean="0"/>
              <a:t>The project also takes a overview of the lacquer craft industry in </a:t>
            </a:r>
            <a:r>
              <a:rPr lang="en-US" dirty="0" err="1" smtClean="0"/>
              <a:t>Odisha</a:t>
            </a:r>
            <a:r>
              <a:rPr lang="en-US" dirty="0" smtClean="0"/>
              <a:t>.</a:t>
            </a:r>
          </a:p>
          <a:p>
            <a:endParaRPr lang="en-US" dirty="0"/>
          </a:p>
          <a:p>
            <a:pPr marL="0" indent="0">
              <a:buNone/>
            </a:pPr>
            <a:endParaRPr lang="en-US" dirty="0"/>
          </a:p>
        </p:txBody>
      </p:sp>
    </p:spTree>
    <p:custDataLst>
      <p:tags r:id="rId1"/>
    </p:custDataLst>
    <p:extLst>
      <p:ext uri="{BB962C8B-B14F-4D97-AF65-F5344CB8AC3E}">
        <p14:creationId xmlns:p14="http://schemas.microsoft.com/office/powerpoint/2010/main" xmlns="" val="574289866"/>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and Objectives</a:t>
            </a:r>
          </a:p>
        </p:txBody>
      </p:sp>
      <p:sp>
        <p:nvSpPr>
          <p:cNvPr id="3" name="Content Placeholder 2"/>
          <p:cNvSpPr>
            <a:spLocks noGrp="1"/>
          </p:cNvSpPr>
          <p:nvPr>
            <p:ph idx="1"/>
          </p:nvPr>
        </p:nvSpPr>
        <p:spPr/>
        <p:txBody>
          <a:bodyPr/>
          <a:lstStyle/>
          <a:p>
            <a:r>
              <a:rPr lang="en-US" dirty="0" smtClean="0"/>
              <a:t>To study the handicrafts of </a:t>
            </a:r>
            <a:r>
              <a:rPr lang="en-US" dirty="0" err="1" smtClean="0"/>
              <a:t>Odisha</a:t>
            </a:r>
            <a:r>
              <a:rPr lang="en-US" dirty="0" smtClean="0"/>
              <a:t> and get an idea of the market trend of this industry.</a:t>
            </a:r>
          </a:p>
          <a:p>
            <a:r>
              <a:rPr lang="en-US" dirty="0" smtClean="0"/>
              <a:t>To prepare a list of the handicraft items and their categorization.</a:t>
            </a:r>
          </a:p>
          <a:p>
            <a:r>
              <a:rPr lang="en-US" dirty="0" smtClean="0"/>
              <a:t>To study the marketing strategies for these items and find out new marketing channels.</a:t>
            </a:r>
          </a:p>
          <a:p>
            <a:r>
              <a:rPr lang="en-US" dirty="0" smtClean="0"/>
              <a:t>To find out reasons for the inefficiency of the current policies and suggest </a:t>
            </a:r>
            <a:r>
              <a:rPr lang="en-US" dirty="0" smtClean="0"/>
              <a:t>modifications.</a:t>
            </a:r>
            <a:endParaRPr lang="en-US" dirty="0" smtClean="0"/>
          </a:p>
          <a:p>
            <a:r>
              <a:rPr lang="en-US" dirty="0" smtClean="0"/>
              <a:t>To prepare a list of the organizations which are currently working with the handicraft artisans and industry.</a:t>
            </a:r>
          </a:p>
          <a:p>
            <a:pPr>
              <a:buNone/>
            </a:pPr>
            <a:endParaRPr lang="en-US" dirty="0"/>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5</a:t>
            </a:fld>
            <a:endParaRPr lang="en-US"/>
          </a:p>
        </p:txBody>
      </p:sp>
    </p:spTree>
    <p:extLst>
      <p:ext uri="{BB962C8B-B14F-4D97-AF65-F5344CB8AC3E}">
        <p14:creationId xmlns:p14="http://schemas.microsoft.com/office/powerpoint/2010/main" xmlns="" val="2025853964"/>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Scope </a:t>
            </a:r>
            <a:r>
              <a:rPr lang="en-US" dirty="0"/>
              <a:t>of the project</a:t>
            </a:r>
            <a:br>
              <a:rPr lang="en-US" dirty="0"/>
            </a:br>
            <a:endParaRPr lang="en-US" dirty="0"/>
          </a:p>
        </p:txBody>
      </p:sp>
      <p:sp>
        <p:nvSpPr>
          <p:cNvPr id="3" name="Content Placeholder 2"/>
          <p:cNvSpPr>
            <a:spLocks noGrp="1"/>
          </p:cNvSpPr>
          <p:nvPr>
            <p:ph idx="1"/>
          </p:nvPr>
        </p:nvSpPr>
        <p:spPr/>
        <p:txBody>
          <a:bodyPr/>
          <a:lstStyle/>
          <a:p>
            <a:r>
              <a:rPr lang="en-US" dirty="0" smtClean="0"/>
              <a:t>The project mainly studies the situation of the artisans of </a:t>
            </a:r>
            <a:r>
              <a:rPr lang="en-US" dirty="0" err="1" smtClean="0"/>
              <a:t>Odisha</a:t>
            </a:r>
            <a:r>
              <a:rPr lang="en-US" dirty="0" smtClean="0"/>
              <a:t>.</a:t>
            </a:r>
          </a:p>
          <a:p>
            <a:r>
              <a:rPr lang="en-US" dirty="0" smtClean="0"/>
              <a:t>The problems of local artisans of </a:t>
            </a:r>
            <a:r>
              <a:rPr lang="en-US" dirty="0" err="1" smtClean="0"/>
              <a:t>kanpur</a:t>
            </a:r>
            <a:r>
              <a:rPr lang="en-US" dirty="0" smtClean="0"/>
              <a:t> have been studied and local officials have been contacted to get an idea of the overall situation here.</a:t>
            </a:r>
          </a:p>
          <a:p>
            <a:r>
              <a:rPr lang="en-US" dirty="0" smtClean="0"/>
              <a:t>The results of my study would be applicable to the local handloom industries as well. </a:t>
            </a:r>
          </a:p>
          <a:p>
            <a:r>
              <a:rPr lang="en-US" dirty="0" smtClean="0"/>
              <a:t>A special study of the lacquer craft has also been taken up.</a:t>
            </a:r>
            <a:endParaRPr lang="en-US" dirty="0"/>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6</a:t>
            </a:fld>
            <a:endParaRPr lang="en-US"/>
          </a:p>
        </p:txBody>
      </p:sp>
    </p:spTree>
    <p:extLst>
      <p:ext uri="{BB962C8B-B14F-4D97-AF65-F5344CB8AC3E}">
        <p14:creationId xmlns:p14="http://schemas.microsoft.com/office/powerpoint/2010/main" xmlns="" val="4039418062"/>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Approach Towards the Project</a:t>
            </a:r>
            <a:endParaRPr lang="en-US" dirty="0"/>
          </a:p>
        </p:txBody>
      </p:sp>
      <p:sp>
        <p:nvSpPr>
          <p:cNvPr id="3" name="Content Placeholder 2"/>
          <p:cNvSpPr>
            <a:spLocks noGrp="1"/>
          </p:cNvSpPr>
          <p:nvPr>
            <p:ph idx="1"/>
          </p:nvPr>
        </p:nvSpPr>
        <p:spPr/>
        <p:txBody>
          <a:bodyPr/>
          <a:lstStyle/>
          <a:p>
            <a:r>
              <a:rPr lang="en-US" dirty="0" smtClean="0"/>
              <a:t>Understanding the situation by studying the </a:t>
            </a:r>
            <a:r>
              <a:rPr lang="en-US" dirty="0" smtClean="0"/>
              <a:t>leather handicraft </a:t>
            </a:r>
            <a:r>
              <a:rPr lang="en-US" dirty="0" smtClean="0"/>
              <a:t>industry of Kanpur and going through the literature of </a:t>
            </a:r>
            <a:r>
              <a:rPr lang="en-US" dirty="0" err="1" smtClean="0"/>
              <a:t>Odisha</a:t>
            </a:r>
            <a:r>
              <a:rPr lang="en-US" dirty="0" smtClean="0"/>
              <a:t> handicraft industry.</a:t>
            </a:r>
          </a:p>
          <a:p>
            <a:r>
              <a:rPr lang="en-US" dirty="0" smtClean="0"/>
              <a:t>I listed the areas in which the solution could be found for the overall improvement.</a:t>
            </a:r>
          </a:p>
          <a:p>
            <a:r>
              <a:rPr lang="en-US" dirty="0" smtClean="0"/>
              <a:t>I researched government </a:t>
            </a:r>
            <a:r>
              <a:rPr lang="en-US" dirty="0" smtClean="0"/>
              <a:t>policies have already been formulated to address these </a:t>
            </a:r>
            <a:r>
              <a:rPr lang="en-US" dirty="0" smtClean="0"/>
              <a:t>problems. </a:t>
            </a:r>
            <a:r>
              <a:rPr lang="en-US" dirty="0" smtClean="0"/>
              <a:t>I tried to figure out the reasons </a:t>
            </a:r>
            <a:r>
              <a:rPr lang="en-US" dirty="0" smtClean="0"/>
              <a:t>of their</a:t>
            </a:r>
            <a:r>
              <a:rPr lang="en-US" dirty="0" smtClean="0"/>
              <a:t> inefficiency.</a:t>
            </a:r>
            <a:endParaRPr lang="en-US" dirty="0" smtClean="0"/>
          </a:p>
          <a:p>
            <a:r>
              <a:rPr lang="en-US" dirty="0" smtClean="0"/>
              <a:t>Based on this knowledge and the prevalent situation, I came up with ideas either for slight modification or a different way of implementation.</a:t>
            </a:r>
          </a:p>
          <a:p>
            <a:r>
              <a:rPr lang="en-US" dirty="0" smtClean="0"/>
              <a:t>I interacted with many NGOs of </a:t>
            </a:r>
            <a:r>
              <a:rPr lang="en-US" dirty="0" err="1" smtClean="0"/>
              <a:t>Odisha</a:t>
            </a:r>
            <a:r>
              <a:rPr lang="en-US" dirty="0" smtClean="0"/>
              <a:t> and have also prepared a list of such organizations</a:t>
            </a:r>
          </a:p>
          <a:p>
            <a:endParaRPr lang="en-US" dirty="0"/>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7</a:t>
            </a:fld>
            <a:endParaRPr lang="en-US"/>
          </a:p>
        </p:txBody>
      </p:sp>
    </p:spTree>
    <p:extLst>
      <p:ext uri="{BB962C8B-B14F-4D97-AF65-F5344CB8AC3E}">
        <p14:creationId xmlns:p14="http://schemas.microsoft.com/office/powerpoint/2010/main" xmlns="" val="763902870"/>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
            </a:r>
            <a:br>
              <a:rPr lang="en-US" dirty="0" smtClean="0"/>
            </a:br>
            <a:r>
              <a:rPr lang="en-US" dirty="0"/>
              <a:t/>
            </a:r>
            <a:br>
              <a:rPr lang="en-US" dirty="0"/>
            </a:br>
            <a:r>
              <a:rPr lang="en-US" dirty="0" smtClean="0"/>
              <a:t>Field visits, </a:t>
            </a:r>
            <a:r>
              <a:rPr lang="en-IN" dirty="0" smtClean="0"/>
              <a:t>Meetings </a:t>
            </a:r>
            <a:r>
              <a:rPr lang="en-IN" dirty="0"/>
              <a:t>and Interviews</a:t>
            </a:r>
            <a:endParaRPr lang="en-US" dirty="0"/>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xmlns="" val="3244620970"/>
              </p:ext>
            </p:extLst>
          </p:nvPr>
        </p:nvGraphicFramePr>
        <p:xfrm>
          <a:off x="279400" y="977897"/>
          <a:ext cx="8712200" cy="4670650"/>
        </p:xfrm>
        <a:graphic>
          <a:graphicData uri="http://schemas.openxmlformats.org/drawingml/2006/table">
            <a:tbl>
              <a:tblPr firstRow="1" bandRow="1">
                <a:tableStyleId>{BC89EF96-8CEA-46FF-86C4-4CE0E7609802}</a:tableStyleId>
              </a:tblPr>
              <a:tblGrid>
                <a:gridCol w="639707"/>
                <a:gridCol w="1392293"/>
                <a:gridCol w="1440695"/>
                <a:gridCol w="1005254"/>
                <a:gridCol w="1492650"/>
                <a:gridCol w="2741601"/>
              </a:tblGrid>
              <a:tr h="1378810">
                <a:tc>
                  <a:txBody>
                    <a:bodyPr/>
                    <a:lstStyle/>
                    <a:p>
                      <a:r>
                        <a:rPr lang="en-US" dirty="0" smtClean="0"/>
                        <a:t>Sr. No.</a:t>
                      </a:r>
                      <a:endParaRPr lang="en-US" dirty="0"/>
                    </a:p>
                  </a:txBody>
                  <a:tcPr/>
                </a:tc>
                <a:tc>
                  <a:txBody>
                    <a:bodyPr/>
                    <a:lstStyle/>
                    <a:p>
                      <a:r>
                        <a:rPr lang="en-US" dirty="0" smtClean="0"/>
                        <a:t>Date and time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Person or Organization</a:t>
                      </a:r>
                    </a:p>
                    <a:p>
                      <a:endParaRPr lang="en-US" dirty="0"/>
                    </a:p>
                  </a:txBody>
                  <a:tcPr/>
                </a:tc>
                <a:tc>
                  <a:txBody>
                    <a:bodyPr/>
                    <a:lstStyle/>
                    <a:p>
                      <a:r>
                        <a:rPr lang="en-US" dirty="0" smtClean="0"/>
                        <a:t>Place</a:t>
                      </a:r>
                      <a:endParaRPr lang="en-US" dirty="0"/>
                    </a:p>
                  </a:txBody>
                  <a:tcPr/>
                </a:tc>
                <a:tc>
                  <a:txBody>
                    <a:bodyPr/>
                    <a:lstStyle/>
                    <a:p>
                      <a:r>
                        <a:rPr lang="en-US" dirty="0" smtClean="0"/>
                        <a:t>Aim</a:t>
                      </a:r>
                      <a:endParaRPr lang="en-US" dirty="0"/>
                    </a:p>
                  </a:txBody>
                  <a:tcPr/>
                </a:tc>
                <a:tc>
                  <a:txBody>
                    <a:bodyPr/>
                    <a:lstStyle/>
                    <a:p>
                      <a:r>
                        <a:rPr lang="en-US" dirty="0" smtClean="0"/>
                        <a:t>Findings</a:t>
                      </a:r>
                      <a:endParaRPr lang="en-US" dirty="0"/>
                    </a:p>
                  </a:txBody>
                  <a:tcPr/>
                </a:tc>
              </a:tr>
              <a:tr h="720196">
                <a:tc>
                  <a:txBody>
                    <a:bodyPr/>
                    <a:lstStyle/>
                    <a:p>
                      <a:r>
                        <a:rPr lang="en-US" dirty="0" smtClean="0"/>
                        <a:t>1.</a:t>
                      </a:r>
                      <a:endParaRPr lang="en-US" dirty="0"/>
                    </a:p>
                  </a:txBody>
                  <a:tcPr/>
                </a:tc>
                <a:tc>
                  <a:txBody>
                    <a:bodyPr/>
                    <a:lstStyle/>
                    <a:p>
                      <a:r>
                        <a:rPr lang="en-US" dirty="0" smtClean="0"/>
                        <a:t>31 May</a:t>
                      </a:r>
                      <a:endParaRPr lang="en-US" dirty="0"/>
                    </a:p>
                  </a:txBody>
                  <a:tcPr/>
                </a:tc>
                <a:tc>
                  <a:txBody>
                    <a:bodyPr/>
                    <a:lstStyle/>
                    <a:p>
                      <a:r>
                        <a:rPr lang="en-US" dirty="0" smtClean="0"/>
                        <a:t>Mr. K. N. Singh</a:t>
                      </a:r>
                      <a:endParaRPr lang="en-US" dirty="0"/>
                    </a:p>
                  </a:txBody>
                  <a:tcPr/>
                </a:tc>
                <a:tc>
                  <a:txBody>
                    <a:bodyPr/>
                    <a:lstStyle/>
                    <a:p>
                      <a:r>
                        <a:rPr lang="en-US" dirty="0" err="1" smtClean="0"/>
                        <a:t>kanpur</a:t>
                      </a:r>
                      <a:endParaRPr lang="en-US" dirty="0"/>
                    </a:p>
                  </a:txBody>
                  <a:tcPr/>
                </a:tc>
                <a:tc>
                  <a:txBody>
                    <a:bodyPr/>
                    <a:lstStyle/>
                    <a:p>
                      <a:r>
                        <a:rPr lang="en-US" dirty="0" smtClean="0"/>
                        <a:t>To</a:t>
                      </a:r>
                      <a:r>
                        <a:rPr lang="en-US" baseline="0" dirty="0" smtClean="0"/>
                        <a:t> study the local handicraft industry</a:t>
                      </a:r>
                      <a:endParaRPr lang="en-US" dirty="0"/>
                    </a:p>
                  </a:txBody>
                  <a:tcPr/>
                </a:tc>
                <a:tc>
                  <a:txBody>
                    <a:bodyPr/>
                    <a:lstStyle/>
                    <a:p>
                      <a:r>
                        <a:rPr lang="en-US" dirty="0" smtClean="0"/>
                        <a:t>Got to know</a:t>
                      </a:r>
                      <a:r>
                        <a:rPr lang="en-US" baseline="0" dirty="0" smtClean="0"/>
                        <a:t> about the various kinds of support that his NGO provides to the local artisans</a:t>
                      </a:r>
                      <a:endParaRPr lang="en-US" dirty="0"/>
                    </a:p>
                  </a:txBody>
                  <a:tcPr/>
                </a:tc>
              </a:tr>
              <a:tr h="601279">
                <a:tc>
                  <a:txBody>
                    <a:bodyPr/>
                    <a:lstStyle/>
                    <a:p>
                      <a:r>
                        <a:rPr lang="en-US" dirty="0" smtClean="0"/>
                        <a:t>2.</a:t>
                      </a:r>
                      <a:endParaRPr lang="en-US" dirty="0"/>
                    </a:p>
                  </a:txBody>
                  <a:tcPr/>
                </a:tc>
                <a:tc>
                  <a:txBody>
                    <a:bodyPr/>
                    <a:lstStyle/>
                    <a:p>
                      <a:r>
                        <a:rPr lang="en-US" dirty="0" smtClean="0"/>
                        <a:t>1 June</a:t>
                      </a:r>
                      <a:endParaRPr lang="en-US" dirty="0"/>
                    </a:p>
                  </a:txBody>
                  <a:tcPr/>
                </a:tc>
                <a:tc>
                  <a:txBody>
                    <a:bodyPr/>
                    <a:lstStyle/>
                    <a:p>
                      <a:r>
                        <a:rPr lang="en-US" dirty="0" smtClean="0"/>
                        <a:t>Ms. </a:t>
                      </a:r>
                      <a:r>
                        <a:rPr lang="en-US" dirty="0" err="1" smtClean="0"/>
                        <a:t>Bhawna</a:t>
                      </a:r>
                      <a:r>
                        <a:rPr lang="en-US" dirty="0" smtClean="0"/>
                        <a:t> Gupta</a:t>
                      </a:r>
                      <a:endParaRPr lang="en-US" dirty="0"/>
                    </a:p>
                  </a:txBody>
                  <a:tcPr/>
                </a:tc>
                <a:tc>
                  <a:txBody>
                    <a:bodyPr/>
                    <a:lstStyle/>
                    <a:p>
                      <a:r>
                        <a:rPr lang="en-US" dirty="0" smtClean="0"/>
                        <a:t>Via telephone</a:t>
                      </a:r>
                      <a:endParaRPr lang="en-US" dirty="0"/>
                    </a:p>
                  </a:txBody>
                  <a:tcPr/>
                </a:tc>
                <a:tc>
                  <a:txBody>
                    <a:bodyPr/>
                    <a:lstStyle/>
                    <a:p>
                      <a:r>
                        <a:rPr lang="en-US" dirty="0" smtClean="0"/>
                        <a:t>To know her view</a:t>
                      </a:r>
                      <a:r>
                        <a:rPr lang="en-US" baseline="0" dirty="0" smtClean="0"/>
                        <a:t> point as a trainer</a:t>
                      </a:r>
                      <a:endParaRPr lang="en-US" dirty="0"/>
                    </a:p>
                  </a:txBody>
                  <a:tcPr/>
                </a:tc>
                <a:tc>
                  <a:txBody>
                    <a:bodyPr/>
                    <a:lstStyle/>
                    <a:p>
                      <a:r>
                        <a:rPr lang="en-US" dirty="0" smtClean="0"/>
                        <a:t>View</a:t>
                      </a:r>
                      <a:r>
                        <a:rPr lang="en-US" baseline="0" dirty="0" smtClean="0"/>
                        <a:t> of</a:t>
                      </a:r>
                      <a:r>
                        <a:rPr lang="en-US" dirty="0" smtClean="0"/>
                        <a:t> a fashion</a:t>
                      </a:r>
                      <a:r>
                        <a:rPr lang="en-US" baseline="0" dirty="0" smtClean="0"/>
                        <a:t> tech student.</a:t>
                      </a:r>
                      <a:endParaRPr lang="en-US" dirty="0"/>
                    </a:p>
                  </a:txBody>
                  <a:tcPr/>
                </a:tc>
              </a:tr>
              <a:tr h="601279">
                <a:tc>
                  <a:txBody>
                    <a:bodyPr/>
                    <a:lstStyle/>
                    <a:p>
                      <a:r>
                        <a:rPr lang="en-US" dirty="0" smtClean="0"/>
                        <a:t>3.</a:t>
                      </a:r>
                      <a:endParaRPr lang="en-US" dirty="0"/>
                    </a:p>
                  </a:txBody>
                  <a:tcPr/>
                </a:tc>
                <a:tc>
                  <a:txBody>
                    <a:bodyPr/>
                    <a:lstStyle/>
                    <a:p>
                      <a:r>
                        <a:rPr lang="en-US" dirty="0" smtClean="0"/>
                        <a:t>7 June</a:t>
                      </a:r>
                      <a:endParaRPr lang="en-US" dirty="0"/>
                    </a:p>
                  </a:txBody>
                  <a:tcPr/>
                </a:tc>
                <a:tc>
                  <a:txBody>
                    <a:bodyPr/>
                    <a:lstStyle/>
                    <a:p>
                      <a:r>
                        <a:rPr lang="en-US" dirty="0" smtClean="0"/>
                        <a:t>Mr. Y. S. </a:t>
                      </a:r>
                      <a:r>
                        <a:rPr lang="en-US" dirty="0" err="1" smtClean="0"/>
                        <a:t>Garg</a:t>
                      </a:r>
                      <a:r>
                        <a:rPr lang="en-US" dirty="0" smtClean="0"/>
                        <a:t>, Mr. </a:t>
                      </a:r>
                      <a:r>
                        <a:rPr lang="en-US" dirty="0" err="1" smtClean="0"/>
                        <a:t>Alok</a:t>
                      </a:r>
                      <a:r>
                        <a:rPr lang="en-US" dirty="0" smtClean="0"/>
                        <a:t> </a:t>
                      </a:r>
                      <a:r>
                        <a:rPr lang="en-US" dirty="0" err="1" smtClean="0"/>
                        <a:t>Srivastava</a:t>
                      </a:r>
                      <a:endParaRPr lang="en-US" dirty="0"/>
                    </a:p>
                  </a:txBody>
                  <a:tcPr/>
                </a:tc>
                <a:tc>
                  <a:txBody>
                    <a:bodyPr/>
                    <a:lstStyle/>
                    <a:p>
                      <a:r>
                        <a:rPr lang="en-US" dirty="0" smtClean="0"/>
                        <a:t>Via</a:t>
                      </a:r>
                      <a:r>
                        <a:rPr lang="en-US" baseline="0" dirty="0" smtClean="0"/>
                        <a:t> telephone</a:t>
                      </a:r>
                      <a:endParaRPr lang="en-US" dirty="0"/>
                    </a:p>
                  </a:txBody>
                  <a:tcPr/>
                </a:tc>
                <a:tc>
                  <a:txBody>
                    <a:bodyPr/>
                    <a:lstStyle/>
                    <a:p>
                      <a:r>
                        <a:rPr lang="en-US" dirty="0" smtClean="0"/>
                        <a:t>To know</a:t>
                      </a:r>
                      <a:r>
                        <a:rPr lang="en-US" baseline="0" dirty="0" smtClean="0"/>
                        <a:t> the facilities provided for export</a:t>
                      </a:r>
                      <a:endParaRPr lang="en-US" dirty="0"/>
                    </a:p>
                  </a:txBody>
                  <a:tcPr/>
                </a:tc>
                <a:tc>
                  <a:txBody>
                    <a:bodyPr/>
                    <a:lstStyle/>
                    <a:p>
                      <a:r>
                        <a:rPr lang="en-US" dirty="0" smtClean="0"/>
                        <a:t>Got a rough idea of the facilities</a:t>
                      </a:r>
                      <a:r>
                        <a:rPr lang="en-US" baseline="0" dirty="0" smtClean="0"/>
                        <a:t> provided to these poor people for exporting.</a:t>
                      </a:r>
                      <a:endParaRPr lang="en-US" dirty="0"/>
                    </a:p>
                  </a:txBody>
                  <a:tcPr/>
                </a:tc>
              </a:tr>
            </a:tbl>
          </a:graphicData>
        </a:graphic>
      </p:graphicFrame>
    </p:spTree>
    <p:extLst>
      <p:ext uri="{BB962C8B-B14F-4D97-AF65-F5344CB8AC3E}">
        <p14:creationId xmlns:p14="http://schemas.microsoft.com/office/powerpoint/2010/main" xmlns="" val="858499017"/>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xmlns="" val="3244620970"/>
              </p:ext>
            </p:extLst>
          </p:nvPr>
        </p:nvGraphicFramePr>
        <p:xfrm>
          <a:off x="279400" y="977897"/>
          <a:ext cx="8712200" cy="3566160"/>
        </p:xfrm>
        <a:graphic>
          <a:graphicData uri="http://schemas.openxmlformats.org/drawingml/2006/table">
            <a:tbl>
              <a:tblPr firstRow="1" bandRow="1">
                <a:tableStyleId>{BC89EF96-8CEA-46FF-86C4-4CE0E7609802}</a:tableStyleId>
              </a:tblPr>
              <a:tblGrid>
                <a:gridCol w="639707"/>
                <a:gridCol w="1272300"/>
                <a:gridCol w="1686910"/>
                <a:gridCol w="879032"/>
                <a:gridCol w="1492650"/>
                <a:gridCol w="2741601"/>
              </a:tblGrid>
              <a:tr h="819372">
                <a:tc>
                  <a:txBody>
                    <a:bodyPr/>
                    <a:lstStyle/>
                    <a:p>
                      <a:r>
                        <a:rPr lang="en-US" dirty="0" smtClean="0"/>
                        <a:t>Sr. No.</a:t>
                      </a:r>
                      <a:endParaRPr lang="en-US" dirty="0"/>
                    </a:p>
                  </a:txBody>
                  <a:tcPr/>
                </a:tc>
                <a:tc>
                  <a:txBody>
                    <a:bodyPr/>
                    <a:lstStyle/>
                    <a:p>
                      <a:r>
                        <a:rPr lang="en-US" dirty="0" smtClean="0"/>
                        <a:t>Date and time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Person or Organization</a:t>
                      </a:r>
                    </a:p>
                    <a:p>
                      <a:endParaRPr lang="en-US" dirty="0"/>
                    </a:p>
                  </a:txBody>
                  <a:tcPr/>
                </a:tc>
                <a:tc>
                  <a:txBody>
                    <a:bodyPr/>
                    <a:lstStyle/>
                    <a:p>
                      <a:r>
                        <a:rPr lang="en-US" dirty="0" smtClean="0"/>
                        <a:t>Place</a:t>
                      </a:r>
                      <a:endParaRPr lang="en-US" dirty="0"/>
                    </a:p>
                  </a:txBody>
                  <a:tcPr/>
                </a:tc>
                <a:tc>
                  <a:txBody>
                    <a:bodyPr/>
                    <a:lstStyle/>
                    <a:p>
                      <a:r>
                        <a:rPr lang="en-US" dirty="0" smtClean="0"/>
                        <a:t>Aim</a:t>
                      </a:r>
                      <a:endParaRPr lang="en-US" dirty="0"/>
                    </a:p>
                  </a:txBody>
                  <a:tcPr/>
                </a:tc>
                <a:tc>
                  <a:txBody>
                    <a:bodyPr/>
                    <a:lstStyle/>
                    <a:p>
                      <a:r>
                        <a:rPr lang="en-US" dirty="0" smtClean="0"/>
                        <a:t>Findings</a:t>
                      </a:r>
                      <a:endParaRPr lang="en-US" dirty="0"/>
                    </a:p>
                  </a:txBody>
                  <a:tcPr/>
                </a:tc>
              </a:tr>
              <a:tr h="720196">
                <a:tc>
                  <a:txBody>
                    <a:bodyPr/>
                    <a:lstStyle/>
                    <a:p>
                      <a:r>
                        <a:rPr lang="en-US" dirty="0" smtClean="0"/>
                        <a:t>4.</a:t>
                      </a:r>
                      <a:endParaRPr lang="en-US" dirty="0"/>
                    </a:p>
                  </a:txBody>
                  <a:tcPr/>
                </a:tc>
                <a:tc>
                  <a:txBody>
                    <a:bodyPr/>
                    <a:lstStyle/>
                    <a:p>
                      <a:r>
                        <a:rPr lang="en-US" dirty="0" smtClean="0"/>
                        <a:t>21 June</a:t>
                      </a:r>
                      <a:endParaRPr lang="en-US" dirty="0"/>
                    </a:p>
                  </a:txBody>
                  <a:tcPr/>
                </a:tc>
                <a:tc>
                  <a:txBody>
                    <a:bodyPr/>
                    <a:lstStyle/>
                    <a:p>
                      <a:r>
                        <a:rPr lang="en-US" dirty="0" smtClean="0"/>
                        <a:t>Mr. </a:t>
                      </a:r>
                      <a:r>
                        <a:rPr lang="en-US" dirty="0" err="1" smtClean="0"/>
                        <a:t>Kesu</a:t>
                      </a:r>
                      <a:r>
                        <a:rPr lang="en-US" dirty="0" smtClean="0"/>
                        <a:t> Das</a:t>
                      </a:r>
                      <a:endParaRPr lang="en-US" dirty="0"/>
                    </a:p>
                  </a:txBody>
                  <a:tcPr/>
                </a:tc>
                <a:tc>
                  <a:txBody>
                    <a:bodyPr/>
                    <a:lstStyle/>
                    <a:p>
                      <a:r>
                        <a:rPr lang="en-US" dirty="0" smtClean="0"/>
                        <a:t>Via telephone</a:t>
                      </a:r>
                      <a:endParaRPr lang="en-US" dirty="0"/>
                    </a:p>
                  </a:txBody>
                  <a:tcPr/>
                </a:tc>
                <a:tc>
                  <a:txBody>
                    <a:bodyPr/>
                    <a:lstStyle/>
                    <a:p>
                      <a:r>
                        <a:rPr lang="en-US" dirty="0" smtClean="0"/>
                        <a:t>To know about the lacquer</a:t>
                      </a:r>
                      <a:r>
                        <a:rPr lang="en-US" baseline="0" dirty="0" smtClean="0"/>
                        <a:t> industry of </a:t>
                      </a:r>
                      <a:r>
                        <a:rPr lang="en-US" baseline="0" dirty="0" err="1" smtClean="0"/>
                        <a:t>Odisha</a:t>
                      </a:r>
                      <a:endParaRPr lang="en-US" dirty="0"/>
                    </a:p>
                  </a:txBody>
                  <a:tcPr/>
                </a:tc>
                <a:tc>
                  <a:txBody>
                    <a:bodyPr/>
                    <a:lstStyle/>
                    <a:p>
                      <a:r>
                        <a:rPr lang="en-US" dirty="0" smtClean="0"/>
                        <a:t>He gave an overview of the</a:t>
                      </a:r>
                      <a:r>
                        <a:rPr lang="en-US" baseline="0" dirty="0" smtClean="0"/>
                        <a:t> steps and requirements of the industry and the situation of the artisans involved.</a:t>
                      </a:r>
                      <a:endParaRPr lang="en-US" dirty="0"/>
                    </a:p>
                  </a:txBody>
                  <a:tcPr/>
                </a:tc>
              </a:tr>
              <a:tr h="601279">
                <a:tc>
                  <a:txBody>
                    <a:bodyPr/>
                    <a:lstStyle/>
                    <a:p>
                      <a:r>
                        <a:rPr lang="en-US" dirty="0" smtClean="0"/>
                        <a:t>5.</a:t>
                      </a:r>
                      <a:endParaRPr lang="en-US" dirty="0"/>
                    </a:p>
                  </a:txBody>
                  <a:tcPr/>
                </a:tc>
                <a:tc>
                  <a:txBody>
                    <a:bodyPr/>
                    <a:lstStyle/>
                    <a:p>
                      <a:r>
                        <a:rPr lang="en-US" dirty="0" smtClean="0"/>
                        <a:t>26 June</a:t>
                      </a:r>
                      <a:endParaRPr lang="en-US" dirty="0"/>
                    </a:p>
                  </a:txBody>
                  <a:tcPr/>
                </a:tc>
                <a:tc>
                  <a:txBody>
                    <a:bodyPr/>
                    <a:lstStyle/>
                    <a:p>
                      <a:r>
                        <a:rPr lang="en-US" dirty="0" smtClean="0"/>
                        <a:t>Mr. Ashok</a:t>
                      </a:r>
                      <a:r>
                        <a:rPr lang="en-US" baseline="0" dirty="0" smtClean="0"/>
                        <a:t> Kumar </a:t>
                      </a:r>
                      <a:r>
                        <a:rPr lang="en-US" baseline="0" dirty="0" err="1" smtClean="0"/>
                        <a:t>Sahoo</a:t>
                      </a:r>
                      <a:endParaRPr lang="en-US" dirty="0"/>
                    </a:p>
                  </a:txBody>
                  <a:tcPr/>
                </a:tc>
                <a:tc>
                  <a:txBody>
                    <a:bodyPr/>
                    <a:lstStyle/>
                    <a:p>
                      <a:r>
                        <a:rPr lang="en-US" dirty="0" smtClean="0"/>
                        <a:t>Via telephone</a:t>
                      </a:r>
                      <a:endParaRPr lang="en-US" dirty="0"/>
                    </a:p>
                  </a:txBody>
                  <a:tcPr/>
                </a:tc>
                <a:tc>
                  <a:txBody>
                    <a:bodyPr/>
                    <a:lstStyle/>
                    <a:p>
                      <a:r>
                        <a:rPr lang="en-US" dirty="0" smtClean="0"/>
                        <a:t>To discuss the marketing strategies</a:t>
                      </a:r>
                      <a:endParaRPr lang="en-US" dirty="0"/>
                    </a:p>
                  </a:txBody>
                  <a:tcPr/>
                </a:tc>
                <a:tc>
                  <a:txBody>
                    <a:bodyPr/>
                    <a:lstStyle/>
                    <a:p>
                      <a:r>
                        <a:rPr lang="en-US" dirty="0" smtClean="0"/>
                        <a:t>He told about various problems faced by the artisans in marketing.</a:t>
                      </a:r>
                      <a:endParaRPr lang="en-US" dirty="0"/>
                    </a:p>
                  </a:txBody>
                  <a:tcPr/>
                </a:tc>
              </a:tr>
            </a:tbl>
          </a:graphicData>
        </a:graphic>
      </p:graphicFrame>
      <p:sp>
        <p:nvSpPr>
          <p:cNvPr id="7" name="Title 6"/>
          <p:cNvSpPr>
            <a:spLocks noGrp="1"/>
          </p:cNvSpPr>
          <p:nvPr>
            <p:ph type="title"/>
          </p:nvPr>
        </p:nvSpPr>
        <p:spPr/>
        <p:txBody>
          <a:bodyPr/>
          <a:lstStyle/>
          <a:p>
            <a:endParaRPr lang="en-IN"/>
          </a:p>
        </p:txBody>
      </p:sp>
    </p:spTree>
    <p:extLst>
      <p:ext uri="{BB962C8B-B14F-4D97-AF65-F5344CB8AC3E}">
        <p14:creationId xmlns:p14="http://schemas.microsoft.com/office/powerpoint/2010/main" xmlns="" val="858499017"/>
      </p:ext>
    </p:extLst>
  </p:cSld>
  <p:clrMapOvr>
    <a:masterClrMapping/>
  </p:clrMapOvr>
  <p:transition>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THEME_BG_IMAGE" val=""/>
  <p:tag name="MMPROD_TAG_VCONFIG" val="PD94bWwgdmVyc2lvbj0iMS4wIiBlbmNvZGluZz0iVVRGLTgiPz4NCjxjb25maWd1cmF0aW9uPg0KCTxjb2xvcnM+DQoJCTx1aWNvbG9yIG5hbWU9InByaW1hcnkiIHZhbHVlPSIweDM4MzgzOCIvPg0KCQk8dWljb2xvciBuYW1lPSJnbG93IiB2YWx1ZT0iMHgyMTIxMjEiLz4NCgkJPHVpY29sb3IgbmFtZT0idGV4dCIgdmFsdWU9IjB4RkZGRkZGIi8+DQoJCTx1aWNvbG9yIG5hbWU9ImxpZ2h0IiB2YWx1ZT0iMHg4RjhGOEYiLz4NCgkJPHVpY29sb3IgbmFtZT0ic2hhZG93IiB2YWx1ZT0iMHhGRkZGRkYiLz4NCgkJPHVpY29sb3IgbmFtZT0iYmFja2dyb3VuZCIgdmFsdWU9IjB4MDAwMDAw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IHN1YnN0aXR1dGlvbjogJXAgPT0gcHJlc2VudGF0aW9uIHRpdGxlIC0tPg0KCQk8IS0tIHN1YnN0aXR1dGlvbjogJXMgPT0gc2xpZGUgdGl0bGUgLS0+DQoJCTwhLS0gc3Vic3RpdHV0aW9uOiAlbiA9PSBzbGlkZSBudW1iZXIgLS0+DQoJCTx1aXRleHQgbmFtZT0iQk9PS01BUksiIHZhbHVlPSJNYWNyb21lZGlhIEJyZWV6ZSAtICVwIi8+DQoJCTwhLS0gc3Vic3RpdHV0aW9uOiAlcCA9PSBwcmVzZW50YXRpb24gdGl0bGUgLS0+DQoJCTwhLS0gc3Vic3RpdHV0aW9uOiAlcyA9PSBzbGlkZSB0aXRsZSAtLT4NCgkJPCEtLSBzdWJzdGl0dXRpb246ICVuID09IHNsaWRlIG51bWJlciAtLT4NCgkJPHVpdGV4dCBuYW1lPSJCT09LTUFSS1NMSURFIiB2YWx1ZT0iTWFjcm9tZWRpYSBCcmVlemUgLSAlcCAlcyIvPg0KCQk8dWl0ZXh0IG5hbWU9IlNIT1dTSURFQkFSIiB2YWx1ZT0iU2hvdyBzaWRlYmFyIHRvIHBhcnRpY2lwYW50cyIvPg0KCQk8dWl0ZXh0IG5hbWU9IkRPQ1dSQVBfVElUTEUiIHZhbHVlPSJCcmVlemU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0gc3Vic3RpdHV0aW9uOiAlcCA9PSBwcmVzZW50YXRpb24gdGl0bGUgLS0+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DQoJCTx1aXRleHQgbmFtZT0iU0hPV1NJREVCQVIiIHZhbHVlPSJEZW4gVGVpbG5laG1lcm4gZGllIFNlaXRlbmxlaXN0ZSBhbnplaWdlbiIvPg0KCQk8dWl0ZXh0IG5hbWU9IkRPQ1dSQVBfVElUTEUiIHZhbHVlPSJCcmVlemU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U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T1VUTElORSIgdmFsdWU9IlBsYW4iLz4NCgkJPHVpdGV4dCBuYW1lPSJUQUJfVEhVTUIiIHZhbHVlPSIgTWluaWF0dXJlIi8+DQoJCTx1aXRleHQgbmFtZT0iVEFCX05PVEVTIiB2YWx1ZT0iTm90ZXMiLz4NCgkJPHVpdGV4dCBuYW1lPSJUQUJfU0VBUkNIIiB2YWx1ZT0iIENoZXJjaGVy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DQoJCTwhLS0gc3Vic3RpdHV0aW9uOiAlbiA9PSBzbGlkZSBudW1iZXIgLS0+DQoJCTx1aXRleHQgbmFtZT0iQk9PS01BUktTTElERSIgdmFsdWU9Ik1hY3JvbWVkaWEgQnJlZXplIC0gJXAgJXMiLz4NCgkJPHVpdGV4dCBuYW1lPSJTSE9XU0lERUJBUiIgdmFsdWU9Ik1vbnRyZXIgbCdlbmNhZHLDqSBhdXggcGFydGljaXBhbnRzIi8+DQoJCTx1aXRleHQgbmFtZT0iRE9DV1JBUF9USVRMRSIgdmFsdWU9IlBpw6hjZSBqb2ludGUgQnJlZXpl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TE9BRElORyIgdmFsdWU9IuODreODvOODieS4rSIvPg0KCQk8dWl0ZXh0IG5hbWU9IlNDUlVCQkFSU1RBVFVTX0JVRkZFUklORyIgdmFsdWU9IuODkOODg+ODleOCoeS4rSIvPg0KCQk8dWl0ZXh0IG5hbWU9IlNDUlVCQkFSU1RBVFVTX1FVRVNUSU9OIiB2YWx1ZT0i6LOq5ZWP44Gr562U44GI44Gm5LiL44GV44GEIi8+DQoJCTx1aXRleHQgbmFtZT0iU0NSVUJCQVJTVEFUVVNfUkVWSUVXUVVJWiIgdmFsdWU9IuOCr+OCpOOCuuOCkuODrOODk+ODpeODvOOBl+OBpuOBhOOBvuOBmSIvPg0KCQk8IS0tIHN1YnN0aXR1dGlvbjogJW0gPT0gbWludXRlcyByZW1haW5pbmcgLS0+DQoJCTwhLS0gc3Vic3RpdHV0aW9uOiAlcyA9PSBzZWNvbmRzIHJlbWFpbmluZyAtLT4NCgkJPHVpdGV4dCBuYW1lPSJFTEFQU0VEIiB2YWx1ZT0i5q6L44KKIDogJW0g5YiGICVzIOenkiIvPg0KCQk8dWl0ZXh0IG5hbWU9Ik5PVEZPVU5EIiB2YWx1ZT0i5L2V44KC6KaL44Gk44GL44KK44G+44Gb44KTIi8+DQoJCTx1aXRleHQgbmFtZT0iQVRUQUNITUVOVFMiIHZhbHVlPSLmt7vku5giLz4NCgkJPCEtLSBzdWJzdGl0dXRpb246ICVwID09IGN1cnJlbnQgc3BlYWtlcidzIHRpdGxlIC0tPg0KCQk8dWl0ZXh0IG5hbWU9IkJJT1dJTl9USVRMRSIgdmFsdWU9Iue1jOattCA6ICVwIi8+DQoJCTx1aXRleHQgbmFtZT0iQklPQlROX1RJVExFIiB2YWx1ZT0i57WM5q20Ii8+DQoJCTx1aXRleHQgbmFtZT0iRElWSURFUkJUTl9USVRMRSIgdmFsdWU9InwiLz4NCgkJPHVpdGV4dCBuYW1lPSJDT05UQUNUQlROX1RJVExFIiB2YWx1ZT0i44GK5ZWP44GE5ZCI44KP44Gb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DQoJCTwhLS0gc3Vic3RpdHV0aW9uOiAlbiA9PSBzbGlkZSBudW1iZXIgLS0+DQoJCTx1aXRleHQgbmFtZT0iQk9PS01BUktTTElERSIgdmFsdWU9Ik1hY3JvbWVkaWEgQnJlZXplIC0gJXAgJXMiLz4NCgkJPHVpdGV4dCBuYW1lPSJTSE9XU0lERUJBUiIgdmFsdWU9IuOCteOCpOODieODkOODvOOCkuWPguWKoOiAheOBq+imi+OBm+OCiyIvPg0KCQk8dWl0ZXh0IG5hbWU9IkRPQ1dSQVBfVElUTEUiIHZhbHVlPSJCcmVlemU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0gc3Vic3RpdHV0aW9uOiAlcCA9PSBwcmVzZW50YXRpb24gdGl0bGUgLS0+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DQoJCTx1aXRleHQgbmFtZT0iU0hPV1NJREVCQVIiIHZhbHVlPSLssLjsl6zsnpDsl5Dqsowg7IS466GcIOunieuMgCDrs7TsnbTquLAiLz4NCgkJPHVpdGV4dCBuYW1lPSJET0NXUkFQX1RJVExFIiB2YWx1ZT0iQnJlZXplIO2MjOydvCDssqjrtoAiLz4NCgkJPHVpdGV4dCBuYW1lPSJET0NXUkFQX01TRyIgdmFsdWU9IuuCtCDsu7Ttk6jthLDsl5Ag7KCA7J6lIi8+DQoJCTx1aXRleHQgbmFtZT0iRE9DV1JBUF9QUk9NUFQiIHZhbHVlPSLtgbTrpq3tlZjsl6wg64uk7Jq066Gc65OcIi8+DQoJPC9sYW5ndWFnZT4NCjwvY29uZmlndXJhdGlvbj4NCg=="/>
  <p:tag name="MMPROD_NEXTUNIQUEID" val="10008"/>
  <p:tag name="MMPROD_UIDATA" val="&lt;database version=&quot;6.0&quot;&gt;&lt;object type=&quot;1&quot; unique_id=&quot;10001&quot;&gt;&lt;property id=&quot;20141&quot; value=&quot;Adobe Corp Template_2005&quot;/&gt;&lt;property id=&quot;20224&quot; value=&quot;C:\Documents and Settings\sbenson\My Documents\My Breeze Presentations\Adobe Corp Template_2005_vsb3&quot;/&gt;&lt;property id=&quot;20250&quot; value=&quot;6&quot;/&gt;&lt;property id=&quot;20251&quot; value=&quot;0&quot;/&gt;&lt;property id=&quot;20259&quot; value=&quot;0&quot;/&gt;&lt;property id=&quot;20262&quot; value=&quot;55506091&quot;/&gt;&lt;object type=&quot;4&quot; unique_id=&quot;10002&quot;&gt;&lt;/object&gt;&lt;object type=&quot;2&quot; unique_id=&quot;10003&quot;&gt;&lt;object type=&quot;3&quot; unique_id=&quot;10158&quot;&gt;&lt;property id=&quot;20148&quot; value=&quot;5&quot;/&gt;&lt;property id=&quot;20300&quot; value=&quot;Slide 1&quot;/&gt;&lt;property id=&quot;20307&quot; value=&quot;371&quot;/&gt;&lt;/object&gt;&lt;object type=&quot;3&quot; unique_id=&quot;10159&quot;&gt;&lt;property id=&quot;20148&quot; value=&quot;5&quot;/&gt;&lt;property id=&quot;20300&quot; value=&quot;Slide 2 - &amp;quot;Factors determining Successful marriage&amp;quot;&quot;/&gt;&lt;property id=&quot;20307&quot; value=&quot;356&quot;/&gt;&lt;/object&gt;&lt;object type=&quot;3&quot; unique_id=&quot;10160&quot;&gt;&lt;property id=&quot;20148&quot; value=&quot;5&quot;/&gt;&lt;property id=&quot;20300&quot; value=&quot;Slide 3 - &amp;quot;NRI marriage – Unique Challenges, Issues and Ramification&amp;quot;&quot;/&gt;&lt;property id=&quot;20307&quot; value=&quot;357&quot;/&gt;&lt;/object&gt;&lt;object type=&quot;3&quot; unique_id=&quot;10161&quot;&gt;&lt;property id=&quot;20148&quot; value=&quot;5&quot;/&gt;&lt;property id=&quot;20300&quot; value=&quot;Slide 4 - &amp;quot;NRI marriage – Unique Challenges, Issues and Ramification&amp;quot;&quot;/&gt;&lt;property id=&quot;20307&quot; value=&quot;358&quot;/&gt;&lt;/object&gt;&lt;object type=&quot;3&quot; unique_id=&quot;10162&quot;&gt;&lt;property id=&quot;20148&quot; value=&quot;5&quot;/&gt;&lt;property id=&quot;20300&quot; value=&quot;Slide 5 - &amp;quot;Troubled NRI marriages – Major fallouts&amp;quot;&quot;/&gt;&lt;property id=&quot;20307&quot; value=&quot;360&quot;/&gt;&lt;/object&gt;&lt;object type=&quot;3&quot; unique_id=&quot;10163&quot;&gt;&lt;property id=&quot;20148&quot; value=&quot;5&quot;/&gt;&lt;property id=&quot;20300&quot; value=&quot;Slide 6 - &amp;quot;Troubled NRI marriages – Major fallouts&amp;quot;&quot;/&gt;&lt;property id=&quot;20307&quot; value=&quot;359&quot;/&gt;&lt;/object&gt;&lt;object type=&quot;3&quot; unique_id=&quot;10164&quot;&gt;&lt;property id=&quot;20148&quot; value=&quot;5&quot;/&gt;&lt;property id=&quot;20300&quot; value=&quot;Slide 7 - &amp;quot;US government travel website warning &amp;quot;&quot;/&gt;&lt;property id=&quot;20307&quot; value=&quot;369&quot;/&gt;&lt;/object&gt;&lt;object type=&quot;3&quot; unique_id=&quot;10165&quot;&gt;&lt;property id=&quot;20148&quot; value=&quot;5&quot;/&gt;&lt;property id=&quot;20300&quot; value=&quot;Slide 8 - &amp;quot;All Broken Marriages are not fraudulent marriages&amp;quot;&quot;/&gt;&lt;property id=&quot;20307&quot; value=&quot;362&quot;/&gt;&lt;/object&gt;&lt;object type=&quot;3&quot; unique_id=&quot;10166&quot;&gt;&lt;property id=&quot;20148&quot; value=&quot;5&quot;/&gt;&lt;property id=&quot;20300&quot; value=&quot;Slide 9 - &amp;quot;Fraudulent Marriages – Major reasons&amp;quot;&quot;/&gt;&lt;property id=&quot;20307&quot; value=&quot;363&quot;/&gt;&lt;/object&gt;&lt;object type=&quot;3&quot; unique_id=&quot;10167&quot;&gt;&lt;property id=&quot;20148&quot; value=&quot;5&quot;/&gt;&lt;property id=&quot;20300&quot; value=&quot;Slide 10 - &amp;quot;Special privileges provide leverage for committing fraud&amp;quot;&quot;/&gt;&lt;property id=&quot;20307&quot; value=&quot;365&quot;/&gt;&lt;/object&gt;&lt;object type=&quot;3&quot; unique_id=&quot;10168&quot;&gt;&lt;property id=&quot;20148&quot; value=&quot;5&quot;/&gt;&lt;property id=&quot;20300&quot; value=&quot;Slide 11 - &amp;quot;Modus Operandi&amp;quot;&quot;/&gt;&lt;property id=&quot;20307&quot; value=&quot;367&quot;/&gt;&lt;/object&gt;&lt;object type=&quot;3&quot; unique_id=&quot;10169&quot;&gt;&lt;property id=&quot;20148&quot; value=&quot;5&quot;/&gt;&lt;property id=&quot;20300&quot; value=&quot;Slide 12 - &amp;quot;Impact of Gender Biased laws on NRIs&amp;quot;&quot;/&gt;&lt;property id=&quot;20307&quot; value=&quot;381&quot;/&gt;&lt;/object&gt;&lt;object type=&quot;3&quot; unique_id=&quot;10170&quot;&gt;&lt;property id=&quot;20148&quot; value=&quot;5&quot;/&gt;&lt;property id=&quot;20300&quot; value=&quot;Slide 13 - &amp;quot;Impact of Gender Biased Laws on NRIs&amp;quot;&quot;/&gt;&lt;property id=&quot;20307&quot; value=&quot;395&quot;/&gt;&lt;/object&gt;&lt;object type=&quot;3&quot; unique_id=&quot;10171&quot;&gt;&lt;property id=&quot;20148&quot; value=&quot;5&quot;/&gt;&lt;property id=&quot;20300&quot; value=&quot;Slide 14 - &amp;quot;NRI family found innocent in Russia, arrested in India for Dowry Death&amp;quot;&quot;/&gt;&lt;property id=&quot;20307&quot; value=&quot;398&quot;/&gt;&lt;/object&gt;&lt;object type=&quot;3&quot; unique_id=&quot;10172&quot;&gt;&lt;property id=&quot;20148&quot; value=&quot;5&quot;/&gt;&lt;property id=&quot;20300&quot; value=&quot;Slide 15 - &amp;quot;NRI marriages – Suggestions and Recommendations&amp;quot;&quot;/&gt;&lt;property id=&quot;20307&quot; value=&quot;370&quot;/&gt;&lt;/object&gt;&lt;object type=&quot;3&quot; unique_id=&quot;10173&quot;&gt;&lt;property id=&quot;20148&quot; value=&quot;5&quot;/&gt;&lt;property id=&quot;20300&quot; value=&quot;Slide 16 - &amp;quot;NRI marriages – Suggestions and Recommendations&amp;quot;&quot;/&gt;&lt;property id=&quot;20307&quot; value=&quot;382&quot;/&gt;&lt;/object&gt;&lt;object type=&quot;3&quot; unique_id=&quot;10174&quot;&gt;&lt;property id=&quot;20148&quot; value=&quot;5&quot;/&gt;&lt;property id=&quot;20300&quot; value=&quot;Slide 17 - &amp;quot;Abandoned Brides&amp;quot;&quot;/&gt;&lt;property id=&quot;20307&quot; value=&quot;399&quot;/&gt;&lt;/object&gt;&lt;object type=&quot;3&quot; unique_id=&quot;10175&quot;&gt;&lt;property id=&quot;20148&quot; value=&quot;5&quot;/&gt;&lt;property id=&quot;20300&quot; value=&quot;Slide 18 - &amp;quot;Abandoned Brides - Statistics&amp;quot;&quot;/&gt;&lt;property id=&quot;20307&quot; value=&quot;400&quot;/&gt;&lt;/object&gt;&lt;object type=&quot;3&quot; unique_id=&quot;10176&quot;&gt;&lt;property id=&quot;20148&quot; value=&quot;5&quot;/&gt;&lt;property id=&quot;20300&quot; value=&quot;Slide 19 - &amp;quot;Abandoned Brides - Statistics&amp;quot;&quot;/&gt;&lt;property id=&quot;20307&quot; value=&quot;401&quot;/&gt;&lt;/object&gt;&lt;object type=&quot;3&quot; unique_id=&quot;10177&quot;&gt;&lt;property id=&quot;20148&quot; value=&quot;5&quot;/&gt;&lt;property id=&quot;20300&quot; value=&quot;Slide 20 - &amp;quot;Abandoned Brides - Statistics&amp;quot;&quot;/&gt;&lt;property id=&quot;20307&quot; value=&quot;402&quot;/&gt;&lt;/object&gt;&lt;object type=&quot;3&quot; unique_id=&quot;10178&quot;&gt;&lt;property id=&quot;20148&quot; value=&quot;5&quot;/&gt;&lt;property id=&quot;20300&quot; value=&quot;Slide 21 - &amp;quot;Abandoned Brides - Statistics&amp;quot;&quot;/&gt;&lt;property id=&quot;20307&quot; value=&quot;403&quot;/&gt;&lt;/object&gt;&lt;object type=&quot;3&quot; unique_id=&quot;10179&quot;&gt;&lt;property id=&quot;20148&quot; value=&quot;5&quot;/&gt;&lt;property id=&quot;20300&quot; value=&quot;Slide 22 - &amp;quot;Abandoned Brides - Statistics&amp;quot;&quot;/&gt;&lt;property id=&quot;20307&quot; value=&quot;404&quot;/&gt;&lt;/object&gt;&lt;object type=&quot;3&quot; unique_id=&quot;10180&quot;&gt;&lt;property id=&quot;20148&quot; value=&quot;5&quot;/&gt;&lt;property id=&quot;20300&quot; value=&quot;Slide 23 - &amp;quot;Abandonment in Doaba, Punjab&amp;quot;&quot;/&gt;&lt;property id=&quot;20307&quot; value=&quot;405&quot;/&gt;&lt;/object&gt;&lt;object type=&quot;3&quot; unique_id=&quot;10181&quot;&gt;&lt;property id=&quot;20148&quot; value=&quot;5&quot;/&gt;&lt;property id=&quot;20300&quot; value=&quot;Slide 24 - &amp;quot;Abandoned Grooms – What about their rights ?&amp;quot;&quot;/&gt;&lt;property id=&quot;20307&quot; value=&quot;406&quot;/&gt;&lt;/object&gt;&lt;object type=&quot;3&quot; unique_id=&quot;10182&quot;&gt;&lt;property id=&quot;20148&quot; value=&quot;5&quot;/&gt;&lt;property id=&quot;20300&quot; value=&quot;Slide 25 - &amp;quot;Efforts of NRIs to reach out to the Govt.&amp;quot;&quot;/&gt;&lt;property id=&quot;20307&quot; value=&quot;407&quot;/&gt;&lt;/object&gt;&lt;object type=&quot;3&quot; unique_id=&quot;10183&quot;&gt;&lt;property id=&quot;20148&quot; value=&quot;5&quot;/&gt;&lt;property id=&quot;20300&quot; value=&quot;Slide 26 - &amp;quot;NRIs Efforts to reach out to the Govt. &amp;quot;&quot;/&gt;&lt;property id=&quot;20307&quot; value=&quot;408&quot;/&gt;&lt;/object&gt;&lt;object type=&quot;3&quot; unique_id=&quot;10184&quot;&gt;&lt;property id=&quot;20148&quot; value=&quot;5&quot;/&gt;&lt;property id=&quot;20300&quot; value=&quot;Slide 27 - &amp;quot;NRIs Efforts to reach out to MOIA&amp;quot;&quot;/&gt;&lt;property id=&quot;20307&quot; value=&quot;409&quot;/&gt;&lt;/object&gt;&lt;object type=&quot;3&quot; unique_id=&quot;10185&quot;&gt;&lt;property id=&quot;20148&quot; value=&quot;5&quot;/&gt;&lt;property id=&quot;20300&quot; value=&quot;Slide 28 - &amp;quot;NRIs Efforts to reach out to MOIA&amp;quot;&quot;/&gt;&lt;property id=&quot;20307&quot; value=&quot;410&quot;/&gt;&lt;/object&gt;&lt;object type=&quot;3&quot; unique_id=&quot;10186&quot;&gt;&lt;property id=&quot;20148&quot; value=&quot;5&quot;/&gt;&lt;property id=&quot;20300&quot; value=&quot;Slide 29 - &amp;quot;NRIs Efforts to reach out to MOIA&amp;quot;&quot;/&gt;&lt;property id=&quot;20307&quot; value=&quot;411&quot;/&gt;&lt;/object&gt;&lt;object type=&quot;3&quot; unique_id=&quot;10187&quot;&gt;&lt;property id=&quot;20148&quot; value=&quot;5&quot;/&gt;&lt;property id=&quot;20300&quot; value=&quot;Slide 30 - &amp;quot;Comments on MOIA’s website&amp;quot;&quot;/&gt;&lt;property id=&quot;20307&quot; value=&quot;412&quot;/&gt;&lt;/object&gt;&lt;object type=&quot;3&quot; unique_id=&quot;10188&quot;&gt;&lt;property id=&quot;20148&quot; value=&quot;5&quot;/&gt;&lt;property id=&quot;20300&quot; value=&quot;Slide 31 - &amp;quot;Comments on MOIA’s website&amp;quot;&quot;/&gt;&lt;property id=&quot;20307&quot; value=&quot;413&quot;/&gt;&lt;/object&gt;&lt;object type=&quot;3&quot; unique_id=&quot;10189&quot;&gt;&lt;property id=&quot;20148&quot; value=&quot;5&quot;/&gt;&lt;property id=&quot;20300&quot; value=&quot;Slide 32 - &amp;quot;Conclusions and Recommendations&amp;quot;&quot;/&gt;&lt;property id=&quot;20307&quot; value=&quot;414&quot;/&gt;&lt;/object&gt;&lt;object type=&quot;3&quot; unique_id=&quot;10190&quot;&gt;&lt;property id=&quot;20148&quot; value=&quot;5&quot;/&gt;&lt;property id=&quot;20300&quot; value=&quot;Slide 33&quot;/&gt;&lt;property id=&quot;20307&quot; value=&quot;415&quot;/&gt;&lt;/object&gt;&lt;/object&gt;&lt;object type=&quot;8&quot; unique_id=&quot;10031&quot;&gt;&lt;/object&gt;&lt;/object&gt;&lt;/database&gt;"/>
</p:tagLst>
</file>

<file path=ppt/tags/tag2.xml><?xml version="1.0" encoding="utf-8"?>
<p:tagLst xmlns:a="http://schemas.openxmlformats.org/drawingml/2006/main" xmlns:r="http://schemas.openxmlformats.org/officeDocument/2006/relationships" xmlns:p="http://schemas.openxmlformats.org/presentationml/2006/main">
  <p:tag name="DVSECTIONID" val="6QLnjpDmemWvdkPv8CNhLB"/>
</p:tagLst>
</file>

<file path=ppt/tags/tag3.xml><?xml version="1.0" encoding="utf-8"?>
<p:tagLst xmlns:a="http://schemas.openxmlformats.org/drawingml/2006/main" xmlns:r="http://schemas.openxmlformats.org/officeDocument/2006/relationships" xmlns:p="http://schemas.openxmlformats.org/presentationml/2006/main">
  <p:tag name="DVSHAPEID" val="K4nqtrpMJHznzW6iQWuGbY"/>
</p:tagLst>
</file>

<file path=ppt/tags/tag4.xml><?xml version="1.0" encoding="utf-8"?>
<p:tagLst xmlns:a="http://schemas.openxmlformats.org/drawingml/2006/main" xmlns:r="http://schemas.openxmlformats.org/officeDocument/2006/relationships" xmlns:p="http://schemas.openxmlformats.org/presentationml/2006/main">
  <p:tag name="DVSHAPEID" val="9TlgkWg9GbD75tZxSe07Sl"/>
</p:tagLst>
</file>

<file path=ppt/tags/tag5.xml><?xml version="1.0" encoding="utf-8"?>
<p:tagLst xmlns:a="http://schemas.openxmlformats.org/drawingml/2006/main" xmlns:r="http://schemas.openxmlformats.org/officeDocument/2006/relationships" xmlns:p="http://schemas.openxmlformats.org/presentationml/2006/main">
  <p:tag name="DVSECTIONID" val="wjzqUzkCEyRs7MDbtn22K6"/>
</p:tagLst>
</file>

<file path=ppt/tags/tag6.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ags/tag7.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heme/theme1.xml><?xml version="1.0" encoding="utf-8"?>
<a:theme xmlns:a="http://schemas.openxmlformats.org/drawingml/2006/main" name="Layers">
  <a:themeElements>
    <a:clrScheme name="">
      <a:dk1>
        <a:srgbClr val="000000"/>
      </a:dk1>
      <a:lt1>
        <a:srgbClr val="FFFFFF"/>
      </a:lt1>
      <a:dk2>
        <a:srgbClr val="330033"/>
      </a:dk2>
      <a:lt2>
        <a:srgbClr val="000000"/>
      </a:lt2>
      <a:accent1>
        <a:srgbClr val="6C8E3E"/>
      </a:accent1>
      <a:accent2>
        <a:srgbClr val="C88350"/>
      </a:accent2>
      <a:accent3>
        <a:srgbClr val="FFFFFF"/>
      </a:accent3>
      <a:accent4>
        <a:srgbClr val="000000"/>
      </a:accent4>
      <a:accent5>
        <a:srgbClr val="BAC6AF"/>
      </a:accent5>
      <a:accent6>
        <a:srgbClr val="B57648"/>
      </a:accent6>
      <a:hlink>
        <a:srgbClr val="6494AC"/>
      </a:hlink>
      <a:folHlink>
        <a:srgbClr val="8CB0C2"/>
      </a:folHlink>
    </a:clrScheme>
    <a:fontScheme name="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2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2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2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2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2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2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2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2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2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2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2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2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2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2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2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2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2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2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2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12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12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12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12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12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12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12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2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2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12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2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12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2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12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2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2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12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3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13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13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13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13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13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13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13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3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3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13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3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13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3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13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3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3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13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8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8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8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8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8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8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8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8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8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8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8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8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8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8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8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8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8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8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9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9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9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9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9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9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9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9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9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9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9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9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9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9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9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9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9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9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0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10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10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10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10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10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10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10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0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0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10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0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10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0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10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0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0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10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14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14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14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14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14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14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14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14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4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4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14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4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14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4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14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4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4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14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15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15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15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15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15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15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15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15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5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5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15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5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15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5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15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5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5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15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6_Layers">
  <a:themeElements>
    <a:clrScheme name="">
      <a:dk1>
        <a:srgbClr val="000000"/>
      </a:dk1>
      <a:lt1>
        <a:srgbClr val="FFFFFF"/>
      </a:lt1>
      <a:dk2>
        <a:srgbClr val="330033"/>
      </a:dk2>
      <a:lt2>
        <a:srgbClr val="000000"/>
      </a:lt2>
      <a:accent1>
        <a:srgbClr val="6C8E3E"/>
      </a:accent1>
      <a:accent2>
        <a:srgbClr val="C88350"/>
      </a:accent2>
      <a:accent3>
        <a:srgbClr val="FFFFFF"/>
      </a:accent3>
      <a:accent4>
        <a:srgbClr val="000000"/>
      </a:accent4>
      <a:accent5>
        <a:srgbClr val="BAC6AF"/>
      </a:accent5>
      <a:accent6>
        <a:srgbClr val="B57648"/>
      </a:accent6>
      <a:hlink>
        <a:srgbClr val="6494AC"/>
      </a:hlink>
      <a:folHlink>
        <a:srgbClr val="8CB0C2"/>
      </a:folHlink>
    </a:clrScheme>
    <a:fontScheme name="16_Layers">
      <a:majorFont>
        <a:latin typeface="AdobeCorpID MyriadRgScn"/>
        <a:ea typeface=""/>
        <a:cs typeface=""/>
      </a:majorFont>
      <a:minorFont>
        <a:latin typeface="Myriad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16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16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16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16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16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16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6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6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16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6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16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6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16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6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6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16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3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3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3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3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3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3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3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3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3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3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3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3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3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3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3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3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3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1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11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11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11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11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11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11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11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1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1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11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1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11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1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11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1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1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11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4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4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4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4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4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4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4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4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4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4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4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4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4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4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4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4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4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Layers">
  <a:themeElements>
    <a:clrScheme name="">
      <a:dk1>
        <a:srgbClr val="000000"/>
      </a:dk1>
      <a:lt1>
        <a:srgbClr val="FFFFFF"/>
      </a:lt1>
      <a:dk2>
        <a:srgbClr val="330033"/>
      </a:dk2>
      <a:lt2>
        <a:srgbClr val="000000"/>
      </a:lt2>
      <a:accent1>
        <a:srgbClr val="6C8E3E"/>
      </a:accent1>
      <a:accent2>
        <a:srgbClr val="C88350"/>
      </a:accent2>
      <a:accent3>
        <a:srgbClr val="FFFFFF"/>
      </a:accent3>
      <a:accent4>
        <a:srgbClr val="000000"/>
      </a:accent4>
      <a:accent5>
        <a:srgbClr val="BAC6AF"/>
      </a:accent5>
      <a:accent6>
        <a:srgbClr val="B57648"/>
      </a:accent6>
      <a:hlink>
        <a:srgbClr val="6494AC"/>
      </a:hlink>
      <a:folHlink>
        <a:srgbClr val="6494AC"/>
      </a:folHlink>
    </a:clrScheme>
    <a:fontScheme name="5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5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5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5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5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5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5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5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5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5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5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5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5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5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5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5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5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6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6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6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6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6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6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6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6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6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6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6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6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6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6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6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6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6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1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1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1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1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1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1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1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1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1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1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1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7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7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7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7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7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7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7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7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7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7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7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7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7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7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7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7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7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7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18600</TotalTime>
  <Words>2614</Words>
  <Application>Microsoft Office PowerPoint</Application>
  <PresentationFormat>On-screen Show (4:3)</PresentationFormat>
  <Paragraphs>326</Paragraphs>
  <Slides>36</Slides>
  <Notes>30</Notes>
  <HiddenSlides>0</HiddenSlides>
  <MMClips>0</MMClips>
  <ScaleCrop>false</ScaleCrop>
  <HeadingPairs>
    <vt:vector size="4" baseType="variant">
      <vt:variant>
        <vt:lpstr>Theme</vt:lpstr>
      </vt:variant>
      <vt:variant>
        <vt:i4>17</vt:i4>
      </vt:variant>
      <vt:variant>
        <vt:lpstr>Slide Titles</vt:lpstr>
      </vt:variant>
      <vt:variant>
        <vt:i4>36</vt:i4>
      </vt:variant>
    </vt:vector>
  </HeadingPairs>
  <TitlesOfParts>
    <vt:vector size="53" baseType="lpstr">
      <vt:lpstr>Layers</vt:lpstr>
      <vt:lpstr>16_Layers</vt:lpstr>
      <vt:lpstr>3_Layers</vt:lpstr>
      <vt:lpstr>11_Layers</vt:lpstr>
      <vt:lpstr>4_Layers</vt:lpstr>
      <vt:lpstr>5_Layers</vt:lpstr>
      <vt:lpstr>6_Layers</vt:lpstr>
      <vt:lpstr>1_Layers</vt:lpstr>
      <vt:lpstr>7_Layers</vt:lpstr>
      <vt:lpstr>2_Layers</vt:lpstr>
      <vt:lpstr>12_Layers</vt:lpstr>
      <vt:lpstr>13_Layers</vt:lpstr>
      <vt:lpstr>8_Layers</vt:lpstr>
      <vt:lpstr>9_Layers</vt:lpstr>
      <vt:lpstr>10_Layers</vt:lpstr>
      <vt:lpstr>14_Layers</vt:lpstr>
      <vt:lpstr>15_Layers</vt:lpstr>
      <vt:lpstr>Project Status Report</vt:lpstr>
      <vt:lpstr>Slide 2</vt:lpstr>
      <vt:lpstr>Contents</vt:lpstr>
      <vt:lpstr>Project Overview</vt:lpstr>
      <vt:lpstr>Goals and Objectives</vt:lpstr>
      <vt:lpstr> Scope of the project </vt:lpstr>
      <vt:lpstr>Your Approach Towards the Project</vt:lpstr>
      <vt:lpstr>  Field visits, Meetings and Interviews</vt:lpstr>
      <vt:lpstr>Slide 9</vt:lpstr>
      <vt:lpstr> Key Findings </vt:lpstr>
      <vt:lpstr> Key Findings </vt:lpstr>
      <vt:lpstr> Key Findings </vt:lpstr>
      <vt:lpstr> Key Findings </vt:lpstr>
      <vt:lpstr> Key Findings </vt:lpstr>
      <vt:lpstr> Key Findings </vt:lpstr>
      <vt:lpstr> Key Findings </vt:lpstr>
      <vt:lpstr> Key Findings </vt:lpstr>
      <vt:lpstr> Results and Discussions </vt:lpstr>
      <vt:lpstr>Gap Analysis </vt:lpstr>
      <vt:lpstr> 1) Recommendations </vt:lpstr>
      <vt:lpstr>Slide 21</vt:lpstr>
      <vt:lpstr> 2) Recommendations </vt:lpstr>
      <vt:lpstr>Slide 23</vt:lpstr>
      <vt:lpstr> 3) Recommendations </vt:lpstr>
      <vt:lpstr>Slide 25</vt:lpstr>
      <vt:lpstr> 4) Recommendations </vt:lpstr>
      <vt:lpstr>Slide 27</vt:lpstr>
      <vt:lpstr> 5) Recommendations </vt:lpstr>
      <vt:lpstr>Slide 29</vt:lpstr>
      <vt:lpstr> 6) Recommendations </vt:lpstr>
      <vt:lpstr>Slide 31</vt:lpstr>
      <vt:lpstr> 7) Recommendations </vt:lpstr>
      <vt:lpstr>Slide 33</vt:lpstr>
      <vt:lpstr>Suggestions for future work</vt:lpstr>
      <vt:lpstr>Slide 35</vt:lpstr>
      <vt:lpstr>Slide 36</vt:lpstr>
    </vt:vector>
  </TitlesOfParts>
  <Company>Adobe Systems Incorporated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Adobe®  Corporate Template 2005</dc:title>
  <dc:creator>Rubal</dc:creator>
  <dc:description>If you have any questions regarding this template, please contact slide_help@adobe.com or x66546</dc:description>
  <cp:lastModifiedBy>SHASHWAT</cp:lastModifiedBy>
  <cp:revision>2749</cp:revision>
  <cp:lastPrinted>2004-04-23T17:56:34Z</cp:lastPrinted>
  <dcterms:created xsi:type="dcterms:W3CDTF">2003-07-28T18:07:43Z</dcterms:created>
  <dcterms:modified xsi:type="dcterms:W3CDTF">2012-07-12T18:46:24Z</dcterms:modified>
</cp:coreProperties>
</file>