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diagrams/layout17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diagrams/quickStyle19.xml" ContentType="application/vnd.openxmlformats-officedocument.drawingml.diagramStyl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diagrams/layout19.xml" ContentType="application/vnd.openxmlformats-officedocument.drawingml.diagramLayout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diagrams/quickStyle18.xml" ContentType="application/vnd.openxmlformats-officedocument.drawingml.diagramStyle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diagrams/quickStyle15.xml" ContentType="application/vnd.openxmlformats-officedocument.drawingml.diagramStyle+xml"/>
  <Override PartName="/ppt/slideLayouts/slideLayout100.xml" ContentType="application/vnd.openxmlformats-officedocument.presentationml.slideLayout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quickStyle9.xml" ContentType="application/vnd.openxmlformats-officedocument.drawingml.diagramStyle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9" r:id="rId2"/>
    <p:sldMasterId id="2147483709" r:id="rId3"/>
    <p:sldMasterId id="2147483729" r:id="rId4"/>
    <p:sldMasterId id="2147483711" r:id="rId5"/>
    <p:sldMasterId id="2147483713" r:id="rId6"/>
    <p:sldMasterId id="2147483715" r:id="rId7"/>
    <p:sldMasterId id="2147483705" r:id="rId8"/>
    <p:sldMasterId id="2147483717" r:id="rId9"/>
    <p:sldMasterId id="2147483719" r:id="rId10"/>
    <p:sldMasterId id="2147483731" r:id="rId11"/>
    <p:sldMasterId id="2147483733" r:id="rId12"/>
    <p:sldMasterId id="2147483721" r:id="rId13"/>
    <p:sldMasterId id="2147483727" r:id="rId14"/>
    <p:sldMasterId id="2147483725" r:id="rId15"/>
    <p:sldMasterId id="2147483735" r:id="rId16"/>
    <p:sldMasterId id="2147483737" r:id="rId17"/>
  </p:sldMasterIdLst>
  <p:notesMasterIdLst>
    <p:notesMasterId r:id="rId53"/>
  </p:notesMasterIdLst>
  <p:handoutMasterIdLst>
    <p:handoutMasterId r:id="rId54"/>
  </p:handoutMasterIdLst>
  <p:sldIdLst>
    <p:sldId id="257" r:id="rId18"/>
    <p:sldId id="286" r:id="rId19"/>
    <p:sldId id="289" r:id="rId20"/>
    <p:sldId id="300" r:id="rId21"/>
    <p:sldId id="290" r:id="rId22"/>
    <p:sldId id="291" r:id="rId23"/>
    <p:sldId id="288" r:id="rId24"/>
    <p:sldId id="292" r:id="rId25"/>
    <p:sldId id="293" r:id="rId26"/>
    <p:sldId id="301" r:id="rId27"/>
    <p:sldId id="294" r:id="rId28"/>
    <p:sldId id="314" r:id="rId29"/>
    <p:sldId id="308" r:id="rId30"/>
    <p:sldId id="307" r:id="rId31"/>
    <p:sldId id="305" r:id="rId32"/>
    <p:sldId id="304" r:id="rId33"/>
    <p:sldId id="310" r:id="rId34"/>
    <p:sldId id="295" r:id="rId35"/>
    <p:sldId id="296" r:id="rId36"/>
    <p:sldId id="297" r:id="rId37"/>
    <p:sldId id="298" r:id="rId38"/>
    <p:sldId id="311" r:id="rId39"/>
    <p:sldId id="312" r:id="rId40"/>
    <p:sldId id="303" r:id="rId41"/>
    <p:sldId id="313" r:id="rId42"/>
    <p:sldId id="326" r:id="rId43"/>
    <p:sldId id="316" r:id="rId44"/>
    <p:sldId id="317" r:id="rId45"/>
    <p:sldId id="318" r:id="rId46"/>
    <p:sldId id="315" r:id="rId47"/>
    <p:sldId id="320" r:id="rId48"/>
    <p:sldId id="321" r:id="rId49"/>
    <p:sldId id="322" r:id="rId50"/>
    <p:sldId id="323" r:id="rId51"/>
    <p:sldId id="325" r:id="rId52"/>
  </p:sldIdLst>
  <p:sldSz cx="9144000" cy="6858000" type="screen4x3"/>
  <p:notesSz cx="6946900" cy="9220200"/>
  <p:custDataLst>
    <p:tags r:id="rId55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6C8E3E"/>
    <a:srgbClr val="CC0000"/>
    <a:srgbClr val="C88350"/>
    <a:srgbClr val="BFD795"/>
    <a:srgbClr val="A6B656"/>
    <a:srgbClr val="CBDBE3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83303" autoAdjust="0"/>
  </p:normalViewPr>
  <p:slideViewPr>
    <p:cSldViewPr snapToGrid="0" snapToObjects="1">
      <p:cViewPr>
        <p:scale>
          <a:sx n="70" d="100"/>
          <a:sy n="70" d="100"/>
        </p:scale>
        <p:origin x="-1398" y="11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942" y="558"/>
      </p:cViewPr>
      <p:guideLst>
        <p:guide orient="horz"/>
        <p:guide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Savers</c:v>
                </c:pt>
                <c:pt idx="1">
                  <c:v>Others</c:v>
                </c:pt>
                <c:pt idx="2">
                  <c:v>Investors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0.3300000000000009</c:v>
                </c:pt>
                <c:pt idx="2">
                  <c:v>0.21000000000000021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>
          <a:latin typeface="Cambria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Percent val="1"/>
          </c:dLbls>
          <c:cat>
            <c:strRef>
              <c:f>Sheet1!$A$2:$A$6</c:f>
              <c:strCache>
                <c:ptCount val="5"/>
                <c:pt idx="0">
                  <c:v>Commercial Bank</c:v>
                </c:pt>
                <c:pt idx="1">
                  <c:v>LIC</c:v>
                </c:pt>
                <c:pt idx="2">
                  <c:v>Post Office saving</c:v>
                </c:pt>
                <c:pt idx="3">
                  <c:v>Pension Schemes</c:v>
                </c:pt>
                <c:pt idx="4">
                  <c:v>Regional Bank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0.38830000000000087</c:v>
                </c:pt>
                <c:pt idx="1">
                  <c:v>0.33610000000000062</c:v>
                </c:pt>
                <c:pt idx="2">
                  <c:v>0.2051</c:v>
                </c:pt>
                <c:pt idx="3">
                  <c:v>4.2500000000000024E-2</c:v>
                </c:pt>
                <c:pt idx="4">
                  <c:v>2.8000000000000011E-2</c:v>
                </c:pt>
              </c:numCache>
            </c:numRef>
          </c:val>
        </c:ser>
        <c:dLbls>
          <c:showPercent val="1"/>
        </c:dLbls>
      </c:pie3DChart>
      <c:spPr>
        <a:ln>
          <a:solidFill>
            <a:srgbClr val="002060"/>
          </a:solidFill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25"/>
          <c:dLbls>
            <c:showPercent val="1"/>
          </c:dLbls>
          <c:cat>
            <c:strRef>
              <c:f>Sheet1!$A$2:$A$7</c:f>
              <c:strCache>
                <c:ptCount val="6"/>
                <c:pt idx="0">
                  <c:v>Mutual Fund</c:v>
                </c:pt>
                <c:pt idx="1">
                  <c:v>Secondary Market</c:v>
                </c:pt>
                <c:pt idx="2">
                  <c:v>Only Bond</c:v>
                </c:pt>
                <c:pt idx="3">
                  <c:v>Debenture</c:v>
                </c:pt>
                <c:pt idx="4">
                  <c:v>IPO</c:v>
                </c:pt>
                <c:pt idx="5">
                  <c:v>Derivative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0.40800000000000008</c:v>
                </c:pt>
                <c:pt idx="1">
                  <c:v>0.21250000000000024</c:v>
                </c:pt>
                <c:pt idx="2">
                  <c:v>0.15070000000000036</c:v>
                </c:pt>
                <c:pt idx="3">
                  <c:v>8.5700000000000026E-2</c:v>
                </c:pt>
                <c:pt idx="4">
                  <c:v>8.4700000000000067E-2</c:v>
                </c:pt>
                <c:pt idx="5">
                  <c:v>5.8500000000000003E-2</c:v>
                </c:pt>
              </c:numCache>
            </c:numRef>
          </c:val>
        </c:ser>
        <c:dLbls>
          <c:showPercent val="1"/>
        </c:dLbls>
      </c:pie3DChart>
      <c:spPr>
        <a:ln>
          <a:solidFill>
            <a:schemeClr val="bg1"/>
          </a:solidFill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88DB3-67AE-4928-8EC3-FD9EE7C546BD}" type="doc">
      <dgm:prSet loTypeId="urn:microsoft.com/office/officeart/2005/8/layout/targe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5943799F-6233-4BC5-B45B-460495C4AE69}">
      <dgm:prSet phldrT="[Text]" custT="1"/>
      <dgm:spPr/>
      <dgm:t>
        <a:bodyPr/>
        <a:lstStyle/>
        <a:p>
          <a:r>
            <a:rPr lang="en-IN" sz="2400" b="1" dirty="0" smtClean="0">
              <a:latin typeface="Cambria" pitchFamily="18" charset="0"/>
            </a:rPr>
            <a:t>Methodology</a:t>
          </a:r>
          <a:endParaRPr lang="en-IN" sz="2400" b="1" dirty="0">
            <a:latin typeface="Cambria" pitchFamily="18" charset="0"/>
          </a:endParaRPr>
        </a:p>
      </dgm:t>
    </dgm:pt>
    <dgm:pt modelId="{5CAE16C0-9BCE-4F1F-AEE0-EE7B3FAED185}" type="parTrans" cxnId="{ACF09645-B846-43F8-B199-D8A298098477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AD9CB598-6218-4CBF-8EFA-E71BBE51F3C0}" type="sibTrans" cxnId="{ACF09645-B846-43F8-B199-D8A298098477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D4AF6F13-6160-4E83-B3AB-F60AB8B94889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Literature Review</a:t>
          </a:r>
          <a:endParaRPr lang="en-IN" sz="1600" b="1" dirty="0">
            <a:latin typeface="Cambria" pitchFamily="18" charset="0"/>
          </a:endParaRPr>
        </a:p>
      </dgm:t>
    </dgm:pt>
    <dgm:pt modelId="{D4634055-42E3-436F-89C6-3BD7280249A8}" type="parTrans" cxnId="{664E3260-F0C4-4B39-A56D-12ABC1335DF2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DFCE825F-F737-4F80-9833-7C18990E296B}" type="sibTrans" cxnId="{664E3260-F0C4-4B39-A56D-12ABC1335DF2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E7022ABA-1A4C-4B17-B3C9-D6B913877FCF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Field Visits</a:t>
          </a:r>
          <a:endParaRPr lang="en-IN" sz="1600" b="1" dirty="0">
            <a:latin typeface="Cambria" pitchFamily="18" charset="0"/>
          </a:endParaRPr>
        </a:p>
      </dgm:t>
    </dgm:pt>
    <dgm:pt modelId="{CF2EA162-CA18-4036-89D8-ED85D8C57F06}" type="parTrans" cxnId="{1B578A78-A4F6-440C-A598-5FC4946BD562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AD05A33B-9437-496C-80DF-FDDF0FC06691}" type="sibTrans" cxnId="{1B578A78-A4F6-440C-A598-5FC4946BD562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B4B4D868-AE83-4BF0-A9F7-045F3B843483}">
      <dgm:prSet phldrT="[Text]" custT="1"/>
      <dgm:spPr/>
      <dgm:t>
        <a:bodyPr/>
        <a:lstStyle/>
        <a:p>
          <a:r>
            <a:rPr lang="en-IN" sz="2400" b="1" dirty="0" smtClean="0">
              <a:latin typeface="Cambria" pitchFamily="18" charset="0"/>
            </a:rPr>
            <a:t>Introduction</a:t>
          </a:r>
          <a:endParaRPr lang="en-IN" sz="2400" b="1" dirty="0">
            <a:latin typeface="Cambria" pitchFamily="18" charset="0"/>
          </a:endParaRPr>
        </a:p>
      </dgm:t>
    </dgm:pt>
    <dgm:pt modelId="{1078EFE5-7625-4736-86DB-7561BB95987E}" type="parTrans" cxnId="{EB6B2881-003E-4667-B9B9-D191FCC321AD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D6096D5A-D187-416E-AAD5-4F009519E453}" type="sibTrans" cxnId="{EB6B2881-003E-4667-B9B9-D191FCC321AD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CBAA119B-5AE1-46E9-A89E-379FCF31D81F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Background Information</a:t>
          </a:r>
          <a:endParaRPr lang="en-IN" sz="1600" b="1" dirty="0">
            <a:latin typeface="Cambria" pitchFamily="18" charset="0"/>
          </a:endParaRPr>
        </a:p>
      </dgm:t>
    </dgm:pt>
    <dgm:pt modelId="{BBA7FC3E-8921-431D-9137-2036E8FC461E}" type="parTrans" cxnId="{5F8AA0C0-BB21-4930-B78D-B7456C7B2921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E79AF93F-1EDC-4273-B39D-35C759C05DA1}" type="sibTrans" cxnId="{5F8AA0C0-BB21-4930-B78D-B7456C7B2921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DC1228A1-B08D-4103-9456-811A4248B4A5}">
      <dgm:prSet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Scope of the project</a:t>
          </a:r>
          <a:endParaRPr lang="en-IN" sz="1600" b="1" dirty="0">
            <a:latin typeface="Cambria" pitchFamily="18" charset="0"/>
          </a:endParaRPr>
        </a:p>
      </dgm:t>
    </dgm:pt>
    <dgm:pt modelId="{ECC64516-BABA-42D6-8ED1-EC239A31DB6A}" type="parTrans" cxnId="{951F4B54-EBC3-441F-B6F9-D15FA83C8AAC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80B78439-64B7-4A30-83CB-B76E8792D841}" type="sibTrans" cxnId="{951F4B54-EBC3-441F-B6F9-D15FA83C8AAC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F8EF90B1-6C80-4847-ADE2-E7A8C10885C5}">
      <dgm:prSet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Goals and objectives</a:t>
          </a:r>
          <a:endParaRPr lang="en-IN" sz="1600" b="1" dirty="0">
            <a:latin typeface="Cambria" pitchFamily="18" charset="0"/>
          </a:endParaRPr>
        </a:p>
      </dgm:t>
    </dgm:pt>
    <dgm:pt modelId="{52DA79CE-2FCC-459A-899A-0F7B7C4824E7}" type="parTrans" cxnId="{A97B1E5A-4939-4FC3-946D-DD1A4452C6ED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5CBB6A91-0DA4-4BBD-ADBF-4918928A8F78}" type="sibTrans" cxnId="{A97B1E5A-4939-4FC3-946D-DD1A4452C6ED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155D879F-E5BE-4D09-B244-EF65B5779619}">
      <dgm:prSet phldrT="[Text]" custT="1"/>
      <dgm:spPr/>
      <dgm:t>
        <a:bodyPr/>
        <a:lstStyle/>
        <a:p>
          <a:r>
            <a:rPr lang="en-IN" sz="2400" b="1" dirty="0" smtClean="0">
              <a:latin typeface="Cambria" pitchFamily="18" charset="0"/>
            </a:rPr>
            <a:t>Recommendations</a:t>
          </a:r>
          <a:endParaRPr lang="en-IN" sz="2400" b="1" dirty="0">
            <a:latin typeface="Cambria" pitchFamily="18" charset="0"/>
          </a:endParaRPr>
        </a:p>
      </dgm:t>
    </dgm:pt>
    <dgm:pt modelId="{52073B0B-7A75-4A89-B2EF-0FFA4564172B}" type="parTrans" cxnId="{04D1CE76-A773-4ED0-93DF-1BB5370504CA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4827E034-4EC4-408C-AEA8-273012FA85D4}" type="sibTrans" cxnId="{04D1CE76-A773-4ED0-93DF-1BB5370504CA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1CE86018-D1A0-41E8-95E0-119DFE74B99B}">
      <dgm:prSet phldrT="[Text]" custT="1"/>
      <dgm:spPr/>
      <dgm:t>
        <a:bodyPr/>
        <a:lstStyle/>
        <a:p>
          <a:r>
            <a:rPr lang="en-IN" sz="2400" b="1" dirty="0" smtClean="0">
              <a:latin typeface="Cambria" pitchFamily="18" charset="0"/>
            </a:rPr>
            <a:t>Results</a:t>
          </a:r>
          <a:r>
            <a:rPr lang="en-IN" sz="2400" dirty="0" smtClean="0">
              <a:latin typeface="Cambria" pitchFamily="18" charset="0"/>
            </a:rPr>
            <a:t> </a:t>
          </a:r>
          <a:r>
            <a:rPr lang="en-IN" sz="2400" b="1" dirty="0" smtClean="0">
              <a:latin typeface="Cambria" pitchFamily="18" charset="0"/>
            </a:rPr>
            <a:t>and</a:t>
          </a:r>
          <a:r>
            <a:rPr lang="en-IN" sz="2400" dirty="0" smtClean="0">
              <a:latin typeface="Cambria" pitchFamily="18" charset="0"/>
            </a:rPr>
            <a:t> </a:t>
          </a:r>
          <a:r>
            <a:rPr lang="en-IN" sz="2400" b="1" dirty="0" smtClean="0">
              <a:latin typeface="Cambria" pitchFamily="18" charset="0"/>
            </a:rPr>
            <a:t>Discussions</a:t>
          </a:r>
          <a:endParaRPr lang="en-IN" sz="2400" b="1" dirty="0">
            <a:latin typeface="Cambria" pitchFamily="18" charset="0"/>
          </a:endParaRPr>
        </a:p>
      </dgm:t>
    </dgm:pt>
    <dgm:pt modelId="{0F51CD53-2401-47DB-9C55-B1058BD63F82}" type="parTrans" cxnId="{8F69D00A-4DBC-404A-87C6-C9A025924BB1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892DB0C3-E11D-46DB-BF97-6295D8F5BC0D}" type="sibTrans" cxnId="{8F69D00A-4DBC-404A-87C6-C9A025924BB1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03C2BE65-DE29-4B9E-BB09-A7CF992C5111}">
      <dgm:prSet custT="1"/>
      <dgm:spPr/>
      <dgm:t>
        <a:bodyPr/>
        <a:lstStyle/>
        <a:p>
          <a:r>
            <a:rPr lang="en-IN" sz="2400" b="1" dirty="0" smtClean="0">
              <a:latin typeface="Cambria" pitchFamily="18" charset="0"/>
            </a:rPr>
            <a:t>Government</a:t>
          </a:r>
          <a:r>
            <a:rPr lang="en-IN" sz="2400" dirty="0" smtClean="0">
              <a:latin typeface="Cambria" pitchFamily="18" charset="0"/>
            </a:rPr>
            <a:t> </a:t>
          </a:r>
          <a:r>
            <a:rPr lang="en-IN" sz="2400" b="1" dirty="0" smtClean="0">
              <a:latin typeface="Cambria" pitchFamily="18" charset="0"/>
            </a:rPr>
            <a:t>Efforts</a:t>
          </a:r>
          <a:endParaRPr lang="en-IN" sz="2400" b="1" dirty="0">
            <a:latin typeface="Cambria" pitchFamily="18" charset="0"/>
          </a:endParaRPr>
        </a:p>
      </dgm:t>
    </dgm:pt>
    <dgm:pt modelId="{ABDB7F83-F1D4-4136-9DCF-F51309D4A11D}" type="parTrans" cxnId="{FAE9AC0E-990C-4A2E-A27D-E7619B93DF93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3365592E-880D-4354-B5C1-B1D0A030AA1B}" type="sibTrans" cxnId="{FAE9AC0E-990C-4A2E-A27D-E7619B93DF93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5557ECE4-2271-421E-942A-847DAF6BD52D}">
      <dgm:prSet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SEBI</a:t>
          </a:r>
          <a:endParaRPr lang="en-IN" sz="1600" b="1" dirty="0">
            <a:latin typeface="Cambria" pitchFamily="18" charset="0"/>
          </a:endParaRPr>
        </a:p>
      </dgm:t>
    </dgm:pt>
    <dgm:pt modelId="{7695F19F-7A54-4A96-BAF1-279DE2EA2FE7}" type="parTrans" cxnId="{51EEDEA9-D38D-4E7D-AAC1-96041ADD618F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414C274B-E1E3-43BB-BEEF-6F54CD2C31B6}" type="sibTrans" cxnId="{51EEDEA9-D38D-4E7D-AAC1-96041ADD618F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6ED4C4D0-D0B1-46BD-B464-997471C9A5DA}">
      <dgm:prSet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MCA</a:t>
          </a:r>
          <a:endParaRPr lang="en-IN" sz="1600" b="1" dirty="0">
            <a:latin typeface="Cambria" pitchFamily="18" charset="0"/>
          </a:endParaRPr>
        </a:p>
      </dgm:t>
    </dgm:pt>
    <dgm:pt modelId="{67D167B6-185B-4B18-9206-75178D198CD7}" type="parTrans" cxnId="{21BAB6D2-7653-4229-B015-3E868A077616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D9DD6CD7-42CF-4223-9BFC-4A7B23BCBC5D}" type="sibTrans" cxnId="{21BAB6D2-7653-4229-B015-3E868A077616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DEF924C9-80EE-43E7-AE89-4FC12FDA4B04}">
      <dgm:prSet custT="1"/>
      <dgm:spPr/>
      <dgm:t>
        <a:bodyPr/>
        <a:lstStyle/>
        <a:p>
          <a:r>
            <a:rPr lang="en-IN" sz="1600" b="1" dirty="0" err="1" smtClean="0">
              <a:latin typeface="Cambria" pitchFamily="18" charset="0"/>
            </a:rPr>
            <a:t>GoI</a:t>
          </a:r>
          <a:endParaRPr lang="en-IN" sz="1600" b="1" dirty="0">
            <a:latin typeface="Cambria" pitchFamily="18" charset="0"/>
          </a:endParaRPr>
        </a:p>
      </dgm:t>
    </dgm:pt>
    <dgm:pt modelId="{DB927C5C-E15F-4918-8ED7-C420A8E05D20}" type="parTrans" cxnId="{AA3B97C5-6835-4BC0-808A-DCF77CD07DE9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CCA7E3F7-7479-4736-AA33-DA4AE98807B3}" type="sibTrans" cxnId="{AA3B97C5-6835-4BC0-808A-DCF77CD07DE9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7BA4DCE4-B582-4E83-A3F7-139B8E2343F8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Case Study: </a:t>
          </a:r>
          <a:r>
            <a:rPr lang="en-IN" sz="1600" b="1" dirty="0" err="1" smtClean="0">
              <a:latin typeface="Cambria" pitchFamily="18" charset="0"/>
            </a:rPr>
            <a:t>Saradha</a:t>
          </a:r>
          <a:r>
            <a:rPr lang="en-IN" sz="1600" b="1" dirty="0" smtClean="0">
              <a:latin typeface="Cambria" pitchFamily="18" charset="0"/>
            </a:rPr>
            <a:t> scam in West Bengal</a:t>
          </a:r>
          <a:endParaRPr lang="en-IN" sz="1600" b="1" dirty="0">
            <a:latin typeface="Cambria" pitchFamily="18" charset="0"/>
          </a:endParaRPr>
        </a:p>
      </dgm:t>
    </dgm:pt>
    <dgm:pt modelId="{11D8DC7F-BF54-493F-B8C1-E6E8E1532FEF}" type="parTrans" cxnId="{C278301B-5147-4078-85A4-9E9775958570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F9212862-A9AB-46B4-B89F-8145114878CE}" type="sibTrans" cxnId="{C278301B-5147-4078-85A4-9E9775958570}">
      <dgm:prSet/>
      <dgm:spPr/>
      <dgm:t>
        <a:bodyPr/>
        <a:lstStyle/>
        <a:p>
          <a:endParaRPr lang="en-IN" sz="1600">
            <a:latin typeface="Cambria" pitchFamily="18" charset="0"/>
          </a:endParaRPr>
        </a:p>
      </dgm:t>
    </dgm:pt>
    <dgm:pt modelId="{E6CB985D-02BD-49D7-89DC-55CD2FB50CE5}" type="pres">
      <dgm:prSet presAssocID="{3B588DB3-67AE-4928-8EC3-FD9EE7C546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42A6404-F5E4-4F60-8BD3-B487DD6CF81C}" type="pres">
      <dgm:prSet presAssocID="{155D879F-E5BE-4D09-B244-EF65B5779619}" presName="circle1" presStyleLbl="node1" presStyleIdx="0" presStyleCnt="5"/>
      <dgm:spPr/>
      <dgm:t>
        <a:bodyPr/>
        <a:lstStyle/>
        <a:p>
          <a:endParaRPr lang="en-IN"/>
        </a:p>
      </dgm:t>
    </dgm:pt>
    <dgm:pt modelId="{BF5F5DA7-71BD-4299-8337-28EFE2700598}" type="pres">
      <dgm:prSet presAssocID="{155D879F-E5BE-4D09-B244-EF65B5779619}" presName="space" presStyleCnt="0"/>
      <dgm:spPr/>
      <dgm:t>
        <a:bodyPr/>
        <a:lstStyle/>
        <a:p>
          <a:endParaRPr lang="en-IN"/>
        </a:p>
      </dgm:t>
    </dgm:pt>
    <dgm:pt modelId="{7BB4C0B5-DE4E-4E71-AAC0-A8AB6446FF50}" type="pres">
      <dgm:prSet presAssocID="{155D879F-E5BE-4D09-B244-EF65B5779619}" presName="rect1" presStyleLbl="alignAcc1" presStyleIdx="0" presStyleCnt="5"/>
      <dgm:spPr/>
      <dgm:t>
        <a:bodyPr/>
        <a:lstStyle/>
        <a:p>
          <a:endParaRPr lang="en-IN"/>
        </a:p>
      </dgm:t>
    </dgm:pt>
    <dgm:pt modelId="{C1ECF9CB-3512-4706-8B71-07482A399B3D}" type="pres">
      <dgm:prSet presAssocID="{1CE86018-D1A0-41E8-95E0-119DFE74B99B}" presName="vertSpace2" presStyleLbl="node1" presStyleIdx="0" presStyleCnt="5"/>
      <dgm:spPr/>
      <dgm:t>
        <a:bodyPr/>
        <a:lstStyle/>
        <a:p>
          <a:endParaRPr lang="en-IN"/>
        </a:p>
      </dgm:t>
    </dgm:pt>
    <dgm:pt modelId="{4A45625F-3438-4F53-94B4-11887102F831}" type="pres">
      <dgm:prSet presAssocID="{1CE86018-D1A0-41E8-95E0-119DFE74B99B}" presName="circle2" presStyleLbl="node1" presStyleIdx="1" presStyleCnt="5"/>
      <dgm:spPr/>
      <dgm:t>
        <a:bodyPr/>
        <a:lstStyle/>
        <a:p>
          <a:endParaRPr lang="en-IN"/>
        </a:p>
      </dgm:t>
    </dgm:pt>
    <dgm:pt modelId="{8ECD41D7-4D42-4537-B0EE-C5494D0DAA2D}" type="pres">
      <dgm:prSet presAssocID="{1CE86018-D1A0-41E8-95E0-119DFE74B99B}" presName="rect2" presStyleLbl="alignAcc1" presStyleIdx="1" presStyleCnt="5"/>
      <dgm:spPr/>
      <dgm:t>
        <a:bodyPr/>
        <a:lstStyle/>
        <a:p>
          <a:endParaRPr lang="en-IN"/>
        </a:p>
      </dgm:t>
    </dgm:pt>
    <dgm:pt modelId="{80DEEA2B-AB0D-4779-BA9A-A9853B7AB268}" type="pres">
      <dgm:prSet presAssocID="{03C2BE65-DE29-4B9E-BB09-A7CF992C5111}" presName="vertSpace3" presStyleLbl="node1" presStyleIdx="1" presStyleCnt="5"/>
      <dgm:spPr/>
      <dgm:t>
        <a:bodyPr/>
        <a:lstStyle/>
        <a:p>
          <a:endParaRPr lang="en-IN"/>
        </a:p>
      </dgm:t>
    </dgm:pt>
    <dgm:pt modelId="{A413970C-77AB-41FA-8433-D2CAAAC3D1BE}" type="pres">
      <dgm:prSet presAssocID="{03C2BE65-DE29-4B9E-BB09-A7CF992C5111}" presName="circle3" presStyleLbl="node1" presStyleIdx="2" presStyleCnt="5"/>
      <dgm:spPr/>
      <dgm:t>
        <a:bodyPr/>
        <a:lstStyle/>
        <a:p>
          <a:endParaRPr lang="en-IN"/>
        </a:p>
      </dgm:t>
    </dgm:pt>
    <dgm:pt modelId="{7F5FBD1D-BE37-402F-822A-C78BEC0B5F7D}" type="pres">
      <dgm:prSet presAssocID="{03C2BE65-DE29-4B9E-BB09-A7CF992C5111}" presName="rect3" presStyleLbl="alignAcc1" presStyleIdx="2" presStyleCnt="5"/>
      <dgm:spPr/>
      <dgm:t>
        <a:bodyPr/>
        <a:lstStyle/>
        <a:p>
          <a:endParaRPr lang="en-IN"/>
        </a:p>
      </dgm:t>
    </dgm:pt>
    <dgm:pt modelId="{EC889F49-52FB-47F1-9F2A-BE845C788660}" type="pres">
      <dgm:prSet presAssocID="{5943799F-6233-4BC5-B45B-460495C4AE69}" presName="vertSpace4" presStyleLbl="node1" presStyleIdx="2" presStyleCnt="5"/>
      <dgm:spPr/>
      <dgm:t>
        <a:bodyPr/>
        <a:lstStyle/>
        <a:p>
          <a:endParaRPr lang="en-IN"/>
        </a:p>
      </dgm:t>
    </dgm:pt>
    <dgm:pt modelId="{39BABA84-0472-429A-B3F0-2317977C17EF}" type="pres">
      <dgm:prSet presAssocID="{5943799F-6233-4BC5-B45B-460495C4AE69}" presName="circle4" presStyleLbl="node1" presStyleIdx="3" presStyleCnt="5"/>
      <dgm:spPr/>
      <dgm:t>
        <a:bodyPr/>
        <a:lstStyle/>
        <a:p>
          <a:endParaRPr lang="en-IN"/>
        </a:p>
      </dgm:t>
    </dgm:pt>
    <dgm:pt modelId="{BE938D1B-E17D-4FEE-907A-1B4F12E780D0}" type="pres">
      <dgm:prSet presAssocID="{5943799F-6233-4BC5-B45B-460495C4AE69}" presName="rect4" presStyleLbl="alignAcc1" presStyleIdx="3" presStyleCnt="5"/>
      <dgm:spPr/>
      <dgm:t>
        <a:bodyPr/>
        <a:lstStyle/>
        <a:p>
          <a:endParaRPr lang="en-IN"/>
        </a:p>
      </dgm:t>
    </dgm:pt>
    <dgm:pt modelId="{09392161-15FB-4668-9BA7-E20B1F7B738D}" type="pres">
      <dgm:prSet presAssocID="{B4B4D868-AE83-4BF0-A9F7-045F3B843483}" presName="vertSpace5" presStyleLbl="node1" presStyleIdx="3" presStyleCnt="5"/>
      <dgm:spPr/>
      <dgm:t>
        <a:bodyPr/>
        <a:lstStyle/>
        <a:p>
          <a:endParaRPr lang="en-IN"/>
        </a:p>
      </dgm:t>
    </dgm:pt>
    <dgm:pt modelId="{B3C58C01-F7DA-4D4F-88AF-B54DB71C7A87}" type="pres">
      <dgm:prSet presAssocID="{B4B4D868-AE83-4BF0-A9F7-045F3B843483}" presName="circle5" presStyleLbl="node1" presStyleIdx="4" presStyleCnt="5"/>
      <dgm:spPr/>
      <dgm:t>
        <a:bodyPr/>
        <a:lstStyle/>
        <a:p>
          <a:endParaRPr lang="en-IN"/>
        </a:p>
      </dgm:t>
    </dgm:pt>
    <dgm:pt modelId="{DC22D34B-B261-466A-91A9-BB1BDB64F260}" type="pres">
      <dgm:prSet presAssocID="{B4B4D868-AE83-4BF0-A9F7-045F3B843483}" presName="rect5" presStyleLbl="alignAcc1" presStyleIdx="4" presStyleCnt="5"/>
      <dgm:spPr/>
      <dgm:t>
        <a:bodyPr/>
        <a:lstStyle/>
        <a:p>
          <a:endParaRPr lang="en-IN"/>
        </a:p>
      </dgm:t>
    </dgm:pt>
    <dgm:pt modelId="{1D6280E3-C8E8-46D7-818E-2D86ADDD7196}" type="pres">
      <dgm:prSet presAssocID="{155D879F-E5BE-4D09-B244-EF65B5779619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1CAF38-E8D2-4279-AEDC-1A8D15449EF9}" type="pres">
      <dgm:prSet presAssocID="{155D879F-E5BE-4D09-B244-EF65B5779619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949BC4-B609-4015-B087-1CF31CF589B3}" type="pres">
      <dgm:prSet presAssocID="{1CE86018-D1A0-41E8-95E0-119DFE74B99B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AF6E93-D0FB-4876-A2AC-625A39EBE92E}" type="pres">
      <dgm:prSet presAssocID="{1CE86018-D1A0-41E8-95E0-119DFE74B99B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1AFA44-2FDA-42E9-AF69-7C1B5EF2C39C}" type="pres">
      <dgm:prSet presAssocID="{03C2BE65-DE29-4B9E-BB09-A7CF992C5111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43F88C-CF24-4A30-B16A-5D9BCF772BE7}" type="pres">
      <dgm:prSet presAssocID="{03C2BE65-DE29-4B9E-BB09-A7CF992C5111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59D740-9AF2-40A4-A4FB-6015CEC8B886}" type="pres">
      <dgm:prSet presAssocID="{5943799F-6233-4BC5-B45B-460495C4AE69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72DECC-25E9-4860-9C75-06BEF1D7633E}" type="pres">
      <dgm:prSet presAssocID="{5943799F-6233-4BC5-B45B-460495C4AE69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CEA7EA-3136-41B2-A8B7-B81DD91E3CA7}" type="pres">
      <dgm:prSet presAssocID="{B4B4D868-AE83-4BF0-A9F7-045F3B843483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BAC179-3B18-420C-9FD7-7164FC1A6F7A}" type="pres">
      <dgm:prSet presAssocID="{B4B4D868-AE83-4BF0-A9F7-045F3B843483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6A19C08-4CDC-46E8-B018-54D2211D93A5}" type="presOf" srcId="{5943799F-6233-4BC5-B45B-460495C4AE69}" destId="{1959D740-9AF2-40A4-A4FB-6015CEC8B886}" srcOrd="1" destOrd="0" presId="urn:microsoft.com/office/officeart/2005/8/layout/target3"/>
    <dgm:cxn modelId="{22906FAF-5ED9-4CDA-8983-FDCBE98228AC}" type="presOf" srcId="{F8EF90B1-6C80-4847-ADE2-E7A8C10885C5}" destId="{F1BAC179-3B18-420C-9FD7-7164FC1A6F7A}" srcOrd="0" destOrd="2" presId="urn:microsoft.com/office/officeart/2005/8/layout/target3"/>
    <dgm:cxn modelId="{D7303508-F184-4947-AB52-A7149873491D}" type="presOf" srcId="{D4AF6F13-6160-4E83-B3AB-F60AB8B94889}" destId="{E372DECC-25E9-4860-9C75-06BEF1D7633E}" srcOrd="0" destOrd="0" presId="urn:microsoft.com/office/officeart/2005/8/layout/target3"/>
    <dgm:cxn modelId="{8612FA31-2082-420A-B4A3-9C173311D726}" type="presOf" srcId="{5557ECE4-2271-421E-942A-847DAF6BD52D}" destId="{0E43F88C-CF24-4A30-B16A-5D9BCF772BE7}" srcOrd="0" destOrd="0" presId="urn:microsoft.com/office/officeart/2005/8/layout/target3"/>
    <dgm:cxn modelId="{AFCFAD87-68D8-4525-9C63-4A1ECCB2AAE3}" type="presOf" srcId="{DEF924C9-80EE-43E7-AE89-4FC12FDA4B04}" destId="{0E43F88C-CF24-4A30-B16A-5D9BCF772BE7}" srcOrd="0" destOrd="2" presId="urn:microsoft.com/office/officeart/2005/8/layout/target3"/>
    <dgm:cxn modelId="{04D1CE76-A773-4ED0-93DF-1BB5370504CA}" srcId="{3B588DB3-67AE-4928-8EC3-FD9EE7C546BD}" destId="{155D879F-E5BE-4D09-B244-EF65B5779619}" srcOrd="0" destOrd="0" parTransId="{52073B0B-7A75-4A89-B2EF-0FFA4564172B}" sibTransId="{4827E034-4EC4-408C-AEA8-273012FA85D4}"/>
    <dgm:cxn modelId="{ACF09645-B846-43F8-B199-D8A298098477}" srcId="{3B588DB3-67AE-4928-8EC3-FD9EE7C546BD}" destId="{5943799F-6233-4BC5-B45B-460495C4AE69}" srcOrd="3" destOrd="0" parTransId="{5CAE16C0-9BCE-4F1F-AEE0-EE7B3FAED185}" sibTransId="{AD9CB598-6218-4CBF-8EFA-E71BBE51F3C0}"/>
    <dgm:cxn modelId="{98CE46DA-B661-4D3D-8182-26B51426B761}" type="presOf" srcId="{CBAA119B-5AE1-46E9-A89E-379FCF31D81F}" destId="{F1BAC179-3B18-420C-9FD7-7164FC1A6F7A}" srcOrd="0" destOrd="0" presId="urn:microsoft.com/office/officeart/2005/8/layout/target3"/>
    <dgm:cxn modelId="{E2B0D38F-DB98-4536-AFB7-21D0E6144504}" type="presOf" srcId="{6ED4C4D0-D0B1-46BD-B464-997471C9A5DA}" destId="{0E43F88C-CF24-4A30-B16A-5D9BCF772BE7}" srcOrd="0" destOrd="1" presId="urn:microsoft.com/office/officeart/2005/8/layout/target3"/>
    <dgm:cxn modelId="{54697D48-300B-460D-82B8-9769E7ADCE27}" type="presOf" srcId="{E7022ABA-1A4C-4B17-B3C9-D6B913877FCF}" destId="{E372DECC-25E9-4860-9C75-06BEF1D7633E}" srcOrd="0" destOrd="1" presId="urn:microsoft.com/office/officeart/2005/8/layout/target3"/>
    <dgm:cxn modelId="{C48CC508-9091-4CD1-B55C-7E2E15B116B6}" type="presOf" srcId="{7BA4DCE4-B582-4E83-A3F7-139B8E2343F8}" destId="{12AF6E93-D0FB-4876-A2AC-625A39EBE92E}" srcOrd="0" destOrd="0" presId="urn:microsoft.com/office/officeart/2005/8/layout/target3"/>
    <dgm:cxn modelId="{C278301B-5147-4078-85A4-9E9775958570}" srcId="{1CE86018-D1A0-41E8-95E0-119DFE74B99B}" destId="{7BA4DCE4-B582-4E83-A3F7-139B8E2343F8}" srcOrd="0" destOrd="0" parTransId="{11D8DC7F-BF54-493F-B8C1-E6E8E1532FEF}" sibTransId="{F9212862-A9AB-46B4-B89F-8145114878CE}"/>
    <dgm:cxn modelId="{AA3B97C5-6835-4BC0-808A-DCF77CD07DE9}" srcId="{03C2BE65-DE29-4B9E-BB09-A7CF992C5111}" destId="{DEF924C9-80EE-43E7-AE89-4FC12FDA4B04}" srcOrd="2" destOrd="0" parTransId="{DB927C5C-E15F-4918-8ED7-C420A8E05D20}" sibTransId="{CCA7E3F7-7479-4736-AA33-DA4AE98807B3}"/>
    <dgm:cxn modelId="{8F69D00A-4DBC-404A-87C6-C9A025924BB1}" srcId="{3B588DB3-67AE-4928-8EC3-FD9EE7C546BD}" destId="{1CE86018-D1A0-41E8-95E0-119DFE74B99B}" srcOrd="1" destOrd="0" parTransId="{0F51CD53-2401-47DB-9C55-B1058BD63F82}" sibTransId="{892DB0C3-E11D-46DB-BF97-6295D8F5BC0D}"/>
    <dgm:cxn modelId="{951F4B54-EBC3-441F-B6F9-D15FA83C8AAC}" srcId="{B4B4D868-AE83-4BF0-A9F7-045F3B843483}" destId="{DC1228A1-B08D-4103-9456-811A4248B4A5}" srcOrd="1" destOrd="0" parTransId="{ECC64516-BABA-42D6-8ED1-EC239A31DB6A}" sibTransId="{80B78439-64B7-4A30-83CB-B76E8792D841}"/>
    <dgm:cxn modelId="{5F8AA0C0-BB21-4930-B78D-B7456C7B2921}" srcId="{B4B4D868-AE83-4BF0-A9F7-045F3B843483}" destId="{CBAA119B-5AE1-46E9-A89E-379FCF31D81F}" srcOrd="0" destOrd="0" parTransId="{BBA7FC3E-8921-431D-9137-2036E8FC461E}" sibTransId="{E79AF93F-1EDC-4273-B39D-35C759C05DA1}"/>
    <dgm:cxn modelId="{B1A50EF0-1685-4295-A71B-0978945B2098}" type="presOf" srcId="{1CE86018-D1A0-41E8-95E0-119DFE74B99B}" destId="{9B949BC4-B609-4015-B087-1CF31CF589B3}" srcOrd="1" destOrd="0" presId="urn:microsoft.com/office/officeart/2005/8/layout/target3"/>
    <dgm:cxn modelId="{FAE9AC0E-990C-4A2E-A27D-E7619B93DF93}" srcId="{3B588DB3-67AE-4928-8EC3-FD9EE7C546BD}" destId="{03C2BE65-DE29-4B9E-BB09-A7CF992C5111}" srcOrd="2" destOrd="0" parTransId="{ABDB7F83-F1D4-4136-9DCF-F51309D4A11D}" sibTransId="{3365592E-880D-4354-B5C1-B1D0A030AA1B}"/>
    <dgm:cxn modelId="{EB6B2881-003E-4667-B9B9-D191FCC321AD}" srcId="{3B588DB3-67AE-4928-8EC3-FD9EE7C546BD}" destId="{B4B4D868-AE83-4BF0-A9F7-045F3B843483}" srcOrd="4" destOrd="0" parTransId="{1078EFE5-7625-4736-86DB-7561BB95987E}" sibTransId="{D6096D5A-D187-416E-AAD5-4F009519E453}"/>
    <dgm:cxn modelId="{5A3A1097-2D6E-4A05-B9D4-799370456386}" type="presOf" srcId="{155D879F-E5BE-4D09-B244-EF65B5779619}" destId="{7BB4C0B5-DE4E-4E71-AAC0-A8AB6446FF50}" srcOrd="0" destOrd="0" presId="urn:microsoft.com/office/officeart/2005/8/layout/target3"/>
    <dgm:cxn modelId="{353C0140-C015-4E65-81E3-5C5414FF3BC2}" type="presOf" srcId="{B4B4D868-AE83-4BF0-A9F7-045F3B843483}" destId="{73CEA7EA-3136-41B2-A8B7-B81DD91E3CA7}" srcOrd="1" destOrd="0" presId="urn:microsoft.com/office/officeart/2005/8/layout/target3"/>
    <dgm:cxn modelId="{1B578A78-A4F6-440C-A598-5FC4946BD562}" srcId="{5943799F-6233-4BC5-B45B-460495C4AE69}" destId="{E7022ABA-1A4C-4B17-B3C9-D6B913877FCF}" srcOrd="1" destOrd="0" parTransId="{CF2EA162-CA18-4036-89D8-ED85D8C57F06}" sibTransId="{AD05A33B-9437-496C-80DF-FDDF0FC06691}"/>
    <dgm:cxn modelId="{8B541260-0ECB-49DD-85CF-F00F1457818F}" type="presOf" srcId="{1CE86018-D1A0-41E8-95E0-119DFE74B99B}" destId="{8ECD41D7-4D42-4537-B0EE-C5494D0DAA2D}" srcOrd="0" destOrd="0" presId="urn:microsoft.com/office/officeart/2005/8/layout/target3"/>
    <dgm:cxn modelId="{B82CDA8A-5967-4AF9-91C8-3B9506E7B19D}" type="presOf" srcId="{DC1228A1-B08D-4103-9456-811A4248B4A5}" destId="{F1BAC179-3B18-420C-9FD7-7164FC1A6F7A}" srcOrd="0" destOrd="1" presId="urn:microsoft.com/office/officeart/2005/8/layout/target3"/>
    <dgm:cxn modelId="{2983F5BC-7287-4E13-953F-931382468BBB}" type="presOf" srcId="{03C2BE65-DE29-4B9E-BB09-A7CF992C5111}" destId="{7F5FBD1D-BE37-402F-822A-C78BEC0B5F7D}" srcOrd="0" destOrd="0" presId="urn:microsoft.com/office/officeart/2005/8/layout/target3"/>
    <dgm:cxn modelId="{51EEDEA9-D38D-4E7D-AAC1-96041ADD618F}" srcId="{03C2BE65-DE29-4B9E-BB09-A7CF992C5111}" destId="{5557ECE4-2271-421E-942A-847DAF6BD52D}" srcOrd="0" destOrd="0" parTransId="{7695F19F-7A54-4A96-BAF1-279DE2EA2FE7}" sibTransId="{414C274B-E1E3-43BB-BEEF-6F54CD2C31B6}"/>
    <dgm:cxn modelId="{D2D6FEBF-F2FF-44C3-830D-FDB2C321EE97}" type="presOf" srcId="{5943799F-6233-4BC5-B45B-460495C4AE69}" destId="{BE938D1B-E17D-4FEE-907A-1B4F12E780D0}" srcOrd="0" destOrd="0" presId="urn:microsoft.com/office/officeart/2005/8/layout/target3"/>
    <dgm:cxn modelId="{21BAB6D2-7653-4229-B015-3E868A077616}" srcId="{03C2BE65-DE29-4B9E-BB09-A7CF992C5111}" destId="{6ED4C4D0-D0B1-46BD-B464-997471C9A5DA}" srcOrd="1" destOrd="0" parTransId="{67D167B6-185B-4B18-9206-75178D198CD7}" sibTransId="{D9DD6CD7-42CF-4223-9BFC-4A7B23BCBC5D}"/>
    <dgm:cxn modelId="{A97B1E5A-4939-4FC3-946D-DD1A4452C6ED}" srcId="{B4B4D868-AE83-4BF0-A9F7-045F3B843483}" destId="{F8EF90B1-6C80-4847-ADE2-E7A8C10885C5}" srcOrd="2" destOrd="0" parTransId="{52DA79CE-2FCC-459A-899A-0F7B7C4824E7}" sibTransId="{5CBB6A91-0DA4-4BBD-ADBF-4918928A8F78}"/>
    <dgm:cxn modelId="{6B2DF637-F5CD-4195-B2D4-06E0C77E2BAA}" type="presOf" srcId="{155D879F-E5BE-4D09-B244-EF65B5779619}" destId="{1D6280E3-C8E8-46D7-818E-2D86ADDD7196}" srcOrd="1" destOrd="0" presId="urn:microsoft.com/office/officeart/2005/8/layout/target3"/>
    <dgm:cxn modelId="{664E3260-F0C4-4B39-A56D-12ABC1335DF2}" srcId="{5943799F-6233-4BC5-B45B-460495C4AE69}" destId="{D4AF6F13-6160-4E83-B3AB-F60AB8B94889}" srcOrd="0" destOrd="0" parTransId="{D4634055-42E3-436F-89C6-3BD7280249A8}" sibTransId="{DFCE825F-F737-4F80-9833-7C18990E296B}"/>
    <dgm:cxn modelId="{778673A9-6413-4626-8F2F-DBAA9341EA18}" type="presOf" srcId="{3B588DB3-67AE-4928-8EC3-FD9EE7C546BD}" destId="{E6CB985D-02BD-49D7-89DC-55CD2FB50CE5}" srcOrd="0" destOrd="0" presId="urn:microsoft.com/office/officeart/2005/8/layout/target3"/>
    <dgm:cxn modelId="{498AA208-93DA-4A30-A17F-F2F474518556}" type="presOf" srcId="{03C2BE65-DE29-4B9E-BB09-A7CF992C5111}" destId="{D71AFA44-2FDA-42E9-AF69-7C1B5EF2C39C}" srcOrd="1" destOrd="0" presId="urn:microsoft.com/office/officeart/2005/8/layout/target3"/>
    <dgm:cxn modelId="{1BD38463-9368-47B8-AA98-72936A1484DC}" type="presOf" srcId="{B4B4D868-AE83-4BF0-A9F7-045F3B843483}" destId="{DC22D34B-B261-466A-91A9-BB1BDB64F260}" srcOrd="0" destOrd="0" presId="urn:microsoft.com/office/officeart/2005/8/layout/target3"/>
    <dgm:cxn modelId="{3A5A363C-62B6-4FAE-AF90-4110D6283629}" type="presParOf" srcId="{E6CB985D-02BD-49D7-89DC-55CD2FB50CE5}" destId="{F42A6404-F5E4-4F60-8BD3-B487DD6CF81C}" srcOrd="0" destOrd="0" presId="urn:microsoft.com/office/officeart/2005/8/layout/target3"/>
    <dgm:cxn modelId="{84C5A1D8-E215-437A-87AE-7055B1D938B2}" type="presParOf" srcId="{E6CB985D-02BD-49D7-89DC-55CD2FB50CE5}" destId="{BF5F5DA7-71BD-4299-8337-28EFE2700598}" srcOrd="1" destOrd="0" presId="urn:microsoft.com/office/officeart/2005/8/layout/target3"/>
    <dgm:cxn modelId="{7234D50B-FA2F-4765-AA8B-113FA2963B74}" type="presParOf" srcId="{E6CB985D-02BD-49D7-89DC-55CD2FB50CE5}" destId="{7BB4C0B5-DE4E-4E71-AAC0-A8AB6446FF50}" srcOrd="2" destOrd="0" presId="urn:microsoft.com/office/officeart/2005/8/layout/target3"/>
    <dgm:cxn modelId="{1EEE9EC5-32F3-446D-847C-555686BD07DC}" type="presParOf" srcId="{E6CB985D-02BD-49D7-89DC-55CD2FB50CE5}" destId="{C1ECF9CB-3512-4706-8B71-07482A399B3D}" srcOrd="3" destOrd="0" presId="urn:microsoft.com/office/officeart/2005/8/layout/target3"/>
    <dgm:cxn modelId="{6859304D-2C32-4CAF-9CDB-F19FC3209FC8}" type="presParOf" srcId="{E6CB985D-02BD-49D7-89DC-55CD2FB50CE5}" destId="{4A45625F-3438-4F53-94B4-11887102F831}" srcOrd="4" destOrd="0" presId="urn:microsoft.com/office/officeart/2005/8/layout/target3"/>
    <dgm:cxn modelId="{24F21D9F-FA8D-4D6D-8BFF-CFF819EF9BA1}" type="presParOf" srcId="{E6CB985D-02BD-49D7-89DC-55CD2FB50CE5}" destId="{8ECD41D7-4D42-4537-B0EE-C5494D0DAA2D}" srcOrd="5" destOrd="0" presId="urn:microsoft.com/office/officeart/2005/8/layout/target3"/>
    <dgm:cxn modelId="{EA6356F0-D135-4C2E-A77C-CBB1811D09F4}" type="presParOf" srcId="{E6CB985D-02BD-49D7-89DC-55CD2FB50CE5}" destId="{80DEEA2B-AB0D-4779-BA9A-A9853B7AB268}" srcOrd="6" destOrd="0" presId="urn:microsoft.com/office/officeart/2005/8/layout/target3"/>
    <dgm:cxn modelId="{A0D9CFAF-6BFF-4A44-A11E-E0033564C1E0}" type="presParOf" srcId="{E6CB985D-02BD-49D7-89DC-55CD2FB50CE5}" destId="{A413970C-77AB-41FA-8433-D2CAAAC3D1BE}" srcOrd="7" destOrd="0" presId="urn:microsoft.com/office/officeart/2005/8/layout/target3"/>
    <dgm:cxn modelId="{041918C8-0240-4460-8733-F2A09A1FA103}" type="presParOf" srcId="{E6CB985D-02BD-49D7-89DC-55CD2FB50CE5}" destId="{7F5FBD1D-BE37-402F-822A-C78BEC0B5F7D}" srcOrd="8" destOrd="0" presId="urn:microsoft.com/office/officeart/2005/8/layout/target3"/>
    <dgm:cxn modelId="{A3FD5A5A-015D-4DAF-AA02-92053AA0B36E}" type="presParOf" srcId="{E6CB985D-02BD-49D7-89DC-55CD2FB50CE5}" destId="{EC889F49-52FB-47F1-9F2A-BE845C788660}" srcOrd="9" destOrd="0" presId="urn:microsoft.com/office/officeart/2005/8/layout/target3"/>
    <dgm:cxn modelId="{E43651F1-AC8C-4B8E-A950-D23A2A9C6C00}" type="presParOf" srcId="{E6CB985D-02BD-49D7-89DC-55CD2FB50CE5}" destId="{39BABA84-0472-429A-B3F0-2317977C17EF}" srcOrd="10" destOrd="0" presId="urn:microsoft.com/office/officeart/2005/8/layout/target3"/>
    <dgm:cxn modelId="{20FB36C1-F1A2-4AA8-A86D-1A8D4C6F4BBE}" type="presParOf" srcId="{E6CB985D-02BD-49D7-89DC-55CD2FB50CE5}" destId="{BE938D1B-E17D-4FEE-907A-1B4F12E780D0}" srcOrd="11" destOrd="0" presId="urn:microsoft.com/office/officeart/2005/8/layout/target3"/>
    <dgm:cxn modelId="{B32C118B-D330-4CEF-8725-051DF8B6BD69}" type="presParOf" srcId="{E6CB985D-02BD-49D7-89DC-55CD2FB50CE5}" destId="{09392161-15FB-4668-9BA7-E20B1F7B738D}" srcOrd="12" destOrd="0" presId="urn:microsoft.com/office/officeart/2005/8/layout/target3"/>
    <dgm:cxn modelId="{70321229-E3C8-41E1-9AF0-B1D47180FF93}" type="presParOf" srcId="{E6CB985D-02BD-49D7-89DC-55CD2FB50CE5}" destId="{B3C58C01-F7DA-4D4F-88AF-B54DB71C7A87}" srcOrd="13" destOrd="0" presId="urn:microsoft.com/office/officeart/2005/8/layout/target3"/>
    <dgm:cxn modelId="{C90222DD-DD8E-473B-A0D6-63380517C3B6}" type="presParOf" srcId="{E6CB985D-02BD-49D7-89DC-55CD2FB50CE5}" destId="{DC22D34B-B261-466A-91A9-BB1BDB64F260}" srcOrd="14" destOrd="0" presId="urn:microsoft.com/office/officeart/2005/8/layout/target3"/>
    <dgm:cxn modelId="{17357322-3396-4D9A-A258-27B5FA82100E}" type="presParOf" srcId="{E6CB985D-02BD-49D7-89DC-55CD2FB50CE5}" destId="{1D6280E3-C8E8-46D7-818E-2D86ADDD7196}" srcOrd="15" destOrd="0" presId="urn:microsoft.com/office/officeart/2005/8/layout/target3"/>
    <dgm:cxn modelId="{9A333A70-B8D3-4D60-9A00-321DD0711A14}" type="presParOf" srcId="{E6CB985D-02BD-49D7-89DC-55CD2FB50CE5}" destId="{701CAF38-E8D2-4279-AEDC-1A8D15449EF9}" srcOrd="16" destOrd="0" presId="urn:microsoft.com/office/officeart/2005/8/layout/target3"/>
    <dgm:cxn modelId="{42F21FFE-86FA-4C6C-A2B2-521E1B4FA673}" type="presParOf" srcId="{E6CB985D-02BD-49D7-89DC-55CD2FB50CE5}" destId="{9B949BC4-B609-4015-B087-1CF31CF589B3}" srcOrd="17" destOrd="0" presId="urn:microsoft.com/office/officeart/2005/8/layout/target3"/>
    <dgm:cxn modelId="{BD3110EE-54BE-46C9-8796-666690FD27E1}" type="presParOf" srcId="{E6CB985D-02BD-49D7-89DC-55CD2FB50CE5}" destId="{12AF6E93-D0FB-4876-A2AC-625A39EBE92E}" srcOrd="18" destOrd="0" presId="urn:microsoft.com/office/officeart/2005/8/layout/target3"/>
    <dgm:cxn modelId="{D6FB540F-C118-4C10-AEC0-70BFE374E750}" type="presParOf" srcId="{E6CB985D-02BD-49D7-89DC-55CD2FB50CE5}" destId="{D71AFA44-2FDA-42E9-AF69-7C1B5EF2C39C}" srcOrd="19" destOrd="0" presId="urn:microsoft.com/office/officeart/2005/8/layout/target3"/>
    <dgm:cxn modelId="{D2774D71-9594-4E73-A2C1-CC6673883B2D}" type="presParOf" srcId="{E6CB985D-02BD-49D7-89DC-55CD2FB50CE5}" destId="{0E43F88C-CF24-4A30-B16A-5D9BCF772BE7}" srcOrd="20" destOrd="0" presId="urn:microsoft.com/office/officeart/2005/8/layout/target3"/>
    <dgm:cxn modelId="{5BD885FB-4729-409C-A8D1-3D20559D81EB}" type="presParOf" srcId="{E6CB985D-02BD-49D7-89DC-55CD2FB50CE5}" destId="{1959D740-9AF2-40A4-A4FB-6015CEC8B886}" srcOrd="21" destOrd="0" presId="urn:microsoft.com/office/officeart/2005/8/layout/target3"/>
    <dgm:cxn modelId="{EF685734-3491-460A-92B0-06CB9CA3F658}" type="presParOf" srcId="{E6CB985D-02BD-49D7-89DC-55CD2FB50CE5}" destId="{E372DECC-25E9-4860-9C75-06BEF1D7633E}" srcOrd="22" destOrd="0" presId="urn:microsoft.com/office/officeart/2005/8/layout/target3"/>
    <dgm:cxn modelId="{5C306869-6E94-4904-9BDB-5FE67BE31A98}" type="presParOf" srcId="{E6CB985D-02BD-49D7-89DC-55CD2FB50CE5}" destId="{73CEA7EA-3136-41B2-A8B7-B81DD91E3CA7}" srcOrd="23" destOrd="0" presId="urn:microsoft.com/office/officeart/2005/8/layout/target3"/>
    <dgm:cxn modelId="{6068C458-829D-462A-B74A-AF99E16EB949}" type="presParOf" srcId="{E6CB985D-02BD-49D7-89DC-55CD2FB50CE5}" destId="{F1BAC179-3B18-420C-9FD7-7164FC1A6F7A}" srcOrd="24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9D06CF-55BA-44C5-96BA-EB5D4333C806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9FB9A70-85BC-4826-A4B0-6A00C0303A27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Financial Sector Legislative Reforms Commission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88CE58B6-949A-407C-BF27-40951C33B9D6}" type="parTrans" cxnId="{5F4BC6EF-1E4F-4DA9-92E3-B9E1EE2DCC0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E072B5AD-8E3E-48CE-92B1-C9983006B877}" type="sibTrans" cxnId="{5F4BC6EF-1E4F-4DA9-92E3-B9E1EE2DCC0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BB1242A4-E6CD-40B0-AC0F-3C6E6DD0D6E9}">
      <dgm:prSet phldrT="[Text]" custT="1"/>
      <dgm:spPr/>
      <dgm:t>
        <a:bodyPr/>
        <a:lstStyle/>
        <a:p>
          <a:r>
            <a:rPr lang="en-IN" sz="1600" b="1" smtClean="0">
              <a:solidFill>
                <a:schemeClr val="tx1"/>
              </a:solidFill>
              <a:latin typeface="Cambria" pitchFamily="18" charset="0"/>
            </a:rPr>
            <a:t>Consultations with regulators and stakeholders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79EA4B80-6216-4A54-A1B1-C4A88C635B87}" type="parTrans" cxnId="{FFF00A46-8C89-4AD7-8D45-6BE0FA46889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1A87197-C0FD-441E-882D-D52AB9D7F324}" type="sibTrans" cxnId="{FFF00A46-8C89-4AD7-8D45-6BE0FA46889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3B86DC5A-F097-4437-9AF5-1FAEBDADAF7B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Indian Financial Code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46C2FC54-747C-4E8B-9A9C-54D6C54F1A04}" type="parTrans" cxnId="{94E9D880-006C-47EE-99B4-CB1B844C3BA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BA1D3035-1DDD-41E9-B884-F16B44845D23}" type="sibTrans" cxnId="{94E9D880-006C-47EE-99B4-CB1B844C3BA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C8EE5054-B5AE-4533-ABDD-622C4F0D3E2D}">
      <dgm:prSet phldrT="[Text]" custT="1"/>
      <dgm:spPr/>
      <dgm:t>
        <a:bodyPr/>
        <a:lstStyle/>
        <a:p>
          <a:r>
            <a:rPr lang="en-IN" sz="1600" b="1" smtClean="0">
              <a:solidFill>
                <a:schemeClr val="tx1"/>
              </a:solidFill>
              <a:latin typeface="Cambria" pitchFamily="18" charset="0"/>
            </a:rPr>
            <a:t>A Single regulatory authority for all financial services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52A3F5FE-0FD8-40CD-A3D3-6540BE82CD29}" type="parTrans" cxnId="{ADA53C4D-C76A-40B5-A05C-AA5DF32B4C2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8E984F6E-3954-4096-9E83-CC0694A13538}" type="sibTrans" cxnId="{ADA53C4D-C76A-40B5-A05C-AA5DF32B4C2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BE78EE8D-E2BC-44A2-A6AD-F969F408CE29}">
      <dgm:prSet phldrT="[Text]" custT="1"/>
      <dgm:spPr/>
      <dgm:t>
        <a:bodyPr/>
        <a:lstStyle/>
        <a:p>
          <a:r>
            <a:rPr lang="en-IN" sz="1600" b="1" smtClean="0">
              <a:solidFill>
                <a:schemeClr val="tx1"/>
              </a:solidFill>
              <a:latin typeface="Cambria" pitchFamily="18" charset="0"/>
            </a:rPr>
            <a:t>Consolidation of SEBI, IRDA, FMC, etc.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9257F117-08C4-4C4F-A1A5-DC43DC893BA4}" type="parTrans" cxnId="{25C94790-0AA4-46E9-AFB8-F541CAC9D972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6074FE82-F69D-4775-A134-E05AF45E0622}" type="sibTrans" cxnId="{25C94790-0AA4-46E9-AFB8-F541CAC9D972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27CD767E-2C8F-4343-A856-ABAF850B58B6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Financial Redress Agency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386A425A-0C30-4EE9-912C-9B2839643B87}" type="parTrans" cxnId="{74B48656-8136-4F21-AAF2-DF30A30734F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A324A47E-BE97-41C1-A4DE-DDECCE29855D}" type="sibTrans" cxnId="{74B48656-8136-4F21-AAF2-DF30A30734F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E9F7387E-F457-4DA5-91E7-AF3942D12556}">
      <dgm:prSet phldrT="[Text]" custT="1"/>
      <dgm:spPr/>
      <dgm:t>
        <a:bodyPr/>
        <a:lstStyle/>
        <a:p>
          <a:r>
            <a:rPr lang="en-IN" sz="1600" b="1" smtClean="0">
              <a:solidFill>
                <a:schemeClr val="tx1"/>
              </a:solidFill>
              <a:latin typeface="Cambria" pitchFamily="18" charset="0"/>
            </a:rPr>
            <a:t>Complaints of retails consumers against financial firms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CDA4169B-C050-4A48-8990-93022585A1A9}" type="parTrans" cxnId="{9D1F94FB-80C2-4CB9-A81C-17F1A6C9E8CD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3FF36AEA-F34E-422C-B09B-035859B737C4}" type="sibTrans" cxnId="{9D1F94FB-80C2-4CB9-A81C-17F1A6C9E8CD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EC31632-CFFB-4A9C-A48F-16E82901779C}" type="pres">
      <dgm:prSet presAssocID="{769D06CF-55BA-44C5-96BA-EB5D4333C8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98875AA-81BD-4AD4-8982-BC8CC4B14358}" type="pres">
      <dgm:prSet presAssocID="{27CD767E-2C8F-4343-A856-ABAF850B58B6}" presName="boxAndChildren" presStyleCnt="0"/>
      <dgm:spPr/>
      <dgm:t>
        <a:bodyPr/>
        <a:lstStyle/>
        <a:p>
          <a:endParaRPr lang="en-IN"/>
        </a:p>
      </dgm:t>
    </dgm:pt>
    <dgm:pt modelId="{A14C361D-8FE3-4AC9-9C0F-93D4520EF7FA}" type="pres">
      <dgm:prSet presAssocID="{27CD767E-2C8F-4343-A856-ABAF850B58B6}" presName="parentTextBox" presStyleLbl="node1" presStyleIdx="0" presStyleCnt="3"/>
      <dgm:spPr/>
      <dgm:t>
        <a:bodyPr/>
        <a:lstStyle/>
        <a:p>
          <a:endParaRPr lang="en-IN"/>
        </a:p>
      </dgm:t>
    </dgm:pt>
    <dgm:pt modelId="{A97B567D-7883-48C7-BDD8-134A6259D95F}" type="pres">
      <dgm:prSet presAssocID="{27CD767E-2C8F-4343-A856-ABAF850B58B6}" presName="entireBox" presStyleLbl="node1" presStyleIdx="0" presStyleCnt="3"/>
      <dgm:spPr/>
      <dgm:t>
        <a:bodyPr/>
        <a:lstStyle/>
        <a:p>
          <a:endParaRPr lang="en-IN"/>
        </a:p>
      </dgm:t>
    </dgm:pt>
    <dgm:pt modelId="{3DDAD8B0-FB44-4458-BAA8-C2FE7342E7A3}" type="pres">
      <dgm:prSet presAssocID="{27CD767E-2C8F-4343-A856-ABAF850B58B6}" presName="descendantBox" presStyleCnt="0"/>
      <dgm:spPr/>
      <dgm:t>
        <a:bodyPr/>
        <a:lstStyle/>
        <a:p>
          <a:endParaRPr lang="en-IN"/>
        </a:p>
      </dgm:t>
    </dgm:pt>
    <dgm:pt modelId="{5B68E7BF-3CE5-4CF6-9945-F2C936623F18}" type="pres">
      <dgm:prSet presAssocID="{E9F7387E-F457-4DA5-91E7-AF3942D1255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668F90-5778-4001-8A66-B8706F30A19A}" type="pres">
      <dgm:prSet presAssocID="{BA1D3035-1DDD-41E9-B884-F16B44845D23}" presName="sp" presStyleCnt="0"/>
      <dgm:spPr/>
      <dgm:t>
        <a:bodyPr/>
        <a:lstStyle/>
        <a:p>
          <a:endParaRPr lang="en-IN"/>
        </a:p>
      </dgm:t>
    </dgm:pt>
    <dgm:pt modelId="{09FBC67A-8EB3-447D-BE13-A8AD2421F7C6}" type="pres">
      <dgm:prSet presAssocID="{3B86DC5A-F097-4437-9AF5-1FAEBDADAF7B}" presName="arrowAndChildren" presStyleCnt="0"/>
      <dgm:spPr/>
      <dgm:t>
        <a:bodyPr/>
        <a:lstStyle/>
        <a:p>
          <a:endParaRPr lang="en-IN"/>
        </a:p>
      </dgm:t>
    </dgm:pt>
    <dgm:pt modelId="{AD938B64-7909-421F-8E84-A6836892C7B9}" type="pres">
      <dgm:prSet presAssocID="{3B86DC5A-F097-4437-9AF5-1FAEBDADAF7B}" presName="parentTextArrow" presStyleLbl="node1" presStyleIdx="0" presStyleCnt="3"/>
      <dgm:spPr/>
      <dgm:t>
        <a:bodyPr/>
        <a:lstStyle/>
        <a:p>
          <a:endParaRPr lang="en-IN"/>
        </a:p>
      </dgm:t>
    </dgm:pt>
    <dgm:pt modelId="{0BB40815-C28D-4F97-8713-13830C728AB0}" type="pres">
      <dgm:prSet presAssocID="{3B86DC5A-F097-4437-9AF5-1FAEBDADAF7B}" presName="arrow" presStyleLbl="node1" presStyleIdx="1" presStyleCnt="3"/>
      <dgm:spPr/>
      <dgm:t>
        <a:bodyPr/>
        <a:lstStyle/>
        <a:p>
          <a:endParaRPr lang="en-IN"/>
        </a:p>
      </dgm:t>
    </dgm:pt>
    <dgm:pt modelId="{751E5638-9283-4548-A685-93509CF96C22}" type="pres">
      <dgm:prSet presAssocID="{3B86DC5A-F097-4437-9AF5-1FAEBDADAF7B}" presName="descendantArrow" presStyleCnt="0"/>
      <dgm:spPr/>
      <dgm:t>
        <a:bodyPr/>
        <a:lstStyle/>
        <a:p>
          <a:endParaRPr lang="en-IN"/>
        </a:p>
      </dgm:t>
    </dgm:pt>
    <dgm:pt modelId="{83E8E975-F9E7-448E-8D91-64E27916DEFB}" type="pres">
      <dgm:prSet presAssocID="{C8EE5054-B5AE-4533-ABDD-622C4F0D3E2D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B3BEE4-343B-4E40-894B-2B418CA8DB43}" type="pres">
      <dgm:prSet presAssocID="{BE78EE8D-E2BC-44A2-A6AD-F969F408CE29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D4E1E8-B315-4553-930D-8E90EB10E960}" type="pres">
      <dgm:prSet presAssocID="{E072B5AD-8E3E-48CE-92B1-C9983006B877}" presName="sp" presStyleCnt="0"/>
      <dgm:spPr/>
      <dgm:t>
        <a:bodyPr/>
        <a:lstStyle/>
        <a:p>
          <a:endParaRPr lang="en-IN"/>
        </a:p>
      </dgm:t>
    </dgm:pt>
    <dgm:pt modelId="{F3D5A48E-3804-4C80-9090-2B607A7CE2A1}" type="pres">
      <dgm:prSet presAssocID="{A9FB9A70-85BC-4826-A4B0-6A00C0303A27}" presName="arrowAndChildren" presStyleCnt="0"/>
      <dgm:spPr/>
      <dgm:t>
        <a:bodyPr/>
        <a:lstStyle/>
        <a:p>
          <a:endParaRPr lang="en-IN"/>
        </a:p>
      </dgm:t>
    </dgm:pt>
    <dgm:pt modelId="{283B9486-9012-4440-8A04-107B7CD02C98}" type="pres">
      <dgm:prSet presAssocID="{A9FB9A70-85BC-4826-A4B0-6A00C0303A27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F49D6F06-D823-4726-9E9C-F6B604CB5EA4}" type="pres">
      <dgm:prSet presAssocID="{A9FB9A70-85BC-4826-A4B0-6A00C0303A27}" presName="arrow" presStyleLbl="node1" presStyleIdx="2" presStyleCnt="3"/>
      <dgm:spPr/>
      <dgm:t>
        <a:bodyPr/>
        <a:lstStyle/>
        <a:p>
          <a:endParaRPr lang="en-IN"/>
        </a:p>
      </dgm:t>
    </dgm:pt>
    <dgm:pt modelId="{31652B9A-950F-4328-9E3D-4461E62AEA8E}" type="pres">
      <dgm:prSet presAssocID="{A9FB9A70-85BC-4826-A4B0-6A00C0303A27}" presName="descendantArrow" presStyleCnt="0"/>
      <dgm:spPr/>
      <dgm:t>
        <a:bodyPr/>
        <a:lstStyle/>
        <a:p>
          <a:endParaRPr lang="en-IN"/>
        </a:p>
      </dgm:t>
    </dgm:pt>
    <dgm:pt modelId="{7646CC21-3D8E-46CF-976C-498212C5399B}" type="pres">
      <dgm:prSet presAssocID="{BB1242A4-E6CD-40B0-AC0F-3C6E6DD0D6E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F00A46-8C89-4AD7-8D45-6BE0FA46889C}" srcId="{A9FB9A70-85BC-4826-A4B0-6A00C0303A27}" destId="{BB1242A4-E6CD-40B0-AC0F-3C6E6DD0D6E9}" srcOrd="0" destOrd="0" parTransId="{79EA4B80-6216-4A54-A1B1-C4A88C635B87}" sibTransId="{71A87197-C0FD-441E-882D-D52AB9D7F324}"/>
    <dgm:cxn modelId="{CD247383-4C8C-4C0E-8E8B-784F0A05412E}" type="presOf" srcId="{27CD767E-2C8F-4343-A856-ABAF850B58B6}" destId="{A97B567D-7883-48C7-BDD8-134A6259D95F}" srcOrd="1" destOrd="0" presId="urn:microsoft.com/office/officeart/2005/8/layout/process4"/>
    <dgm:cxn modelId="{44BE4491-9C93-44C3-AEF5-06CD2E173AC0}" type="presOf" srcId="{BB1242A4-E6CD-40B0-AC0F-3C6E6DD0D6E9}" destId="{7646CC21-3D8E-46CF-976C-498212C5399B}" srcOrd="0" destOrd="0" presId="urn:microsoft.com/office/officeart/2005/8/layout/process4"/>
    <dgm:cxn modelId="{74B48656-8136-4F21-AAF2-DF30A30734FC}" srcId="{769D06CF-55BA-44C5-96BA-EB5D4333C806}" destId="{27CD767E-2C8F-4343-A856-ABAF850B58B6}" srcOrd="2" destOrd="0" parTransId="{386A425A-0C30-4EE9-912C-9B2839643B87}" sibTransId="{A324A47E-BE97-41C1-A4DE-DDECCE29855D}"/>
    <dgm:cxn modelId="{41759FE4-345D-4AD8-9807-268E7306CF81}" type="presOf" srcId="{E9F7387E-F457-4DA5-91E7-AF3942D12556}" destId="{5B68E7BF-3CE5-4CF6-9945-F2C936623F18}" srcOrd="0" destOrd="0" presId="urn:microsoft.com/office/officeart/2005/8/layout/process4"/>
    <dgm:cxn modelId="{9D1F94FB-80C2-4CB9-A81C-17F1A6C9E8CD}" srcId="{27CD767E-2C8F-4343-A856-ABAF850B58B6}" destId="{E9F7387E-F457-4DA5-91E7-AF3942D12556}" srcOrd="0" destOrd="0" parTransId="{CDA4169B-C050-4A48-8990-93022585A1A9}" sibTransId="{3FF36AEA-F34E-422C-B09B-035859B737C4}"/>
    <dgm:cxn modelId="{5F4BC6EF-1E4F-4DA9-92E3-B9E1EE2DCC0C}" srcId="{769D06CF-55BA-44C5-96BA-EB5D4333C806}" destId="{A9FB9A70-85BC-4826-A4B0-6A00C0303A27}" srcOrd="0" destOrd="0" parTransId="{88CE58B6-949A-407C-BF27-40951C33B9D6}" sibTransId="{E072B5AD-8E3E-48CE-92B1-C9983006B877}"/>
    <dgm:cxn modelId="{112B5D2E-A9BD-431E-A967-ED0C5D99EBFE}" type="presOf" srcId="{C8EE5054-B5AE-4533-ABDD-622C4F0D3E2D}" destId="{83E8E975-F9E7-448E-8D91-64E27916DEFB}" srcOrd="0" destOrd="0" presId="urn:microsoft.com/office/officeart/2005/8/layout/process4"/>
    <dgm:cxn modelId="{C915F485-00C0-4E7E-BC1C-737CA82152A8}" type="presOf" srcId="{A9FB9A70-85BC-4826-A4B0-6A00C0303A27}" destId="{283B9486-9012-4440-8A04-107B7CD02C98}" srcOrd="0" destOrd="0" presId="urn:microsoft.com/office/officeart/2005/8/layout/process4"/>
    <dgm:cxn modelId="{ADA53C4D-C76A-40B5-A05C-AA5DF32B4C26}" srcId="{3B86DC5A-F097-4437-9AF5-1FAEBDADAF7B}" destId="{C8EE5054-B5AE-4533-ABDD-622C4F0D3E2D}" srcOrd="0" destOrd="0" parTransId="{52A3F5FE-0FD8-40CD-A3D3-6540BE82CD29}" sibTransId="{8E984F6E-3954-4096-9E83-CC0694A13538}"/>
    <dgm:cxn modelId="{333FCDCA-E1DA-4BA8-B678-F701449AA97C}" type="presOf" srcId="{27CD767E-2C8F-4343-A856-ABAF850B58B6}" destId="{A14C361D-8FE3-4AC9-9C0F-93D4520EF7FA}" srcOrd="0" destOrd="0" presId="urn:microsoft.com/office/officeart/2005/8/layout/process4"/>
    <dgm:cxn modelId="{25C94790-0AA4-46E9-AFB8-F541CAC9D972}" srcId="{3B86DC5A-F097-4437-9AF5-1FAEBDADAF7B}" destId="{BE78EE8D-E2BC-44A2-A6AD-F969F408CE29}" srcOrd="1" destOrd="0" parTransId="{9257F117-08C4-4C4F-A1A5-DC43DC893BA4}" sibTransId="{6074FE82-F69D-4775-A134-E05AF45E0622}"/>
    <dgm:cxn modelId="{C9BC50A7-CBED-4CAE-8CAD-626676DA096B}" type="presOf" srcId="{3B86DC5A-F097-4437-9AF5-1FAEBDADAF7B}" destId="{AD938B64-7909-421F-8E84-A6836892C7B9}" srcOrd="0" destOrd="0" presId="urn:microsoft.com/office/officeart/2005/8/layout/process4"/>
    <dgm:cxn modelId="{F260B1F3-91B6-4009-ACD8-894963DFF923}" type="presOf" srcId="{A9FB9A70-85BC-4826-A4B0-6A00C0303A27}" destId="{F49D6F06-D823-4726-9E9C-F6B604CB5EA4}" srcOrd="1" destOrd="0" presId="urn:microsoft.com/office/officeart/2005/8/layout/process4"/>
    <dgm:cxn modelId="{1F9E1CDD-CF94-4422-A749-42BA4F5037FC}" type="presOf" srcId="{769D06CF-55BA-44C5-96BA-EB5D4333C806}" destId="{1EC31632-CFFB-4A9C-A48F-16E82901779C}" srcOrd="0" destOrd="0" presId="urn:microsoft.com/office/officeart/2005/8/layout/process4"/>
    <dgm:cxn modelId="{08FE60E9-4901-4BEF-BBF8-EA72F67322C6}" type="presOf" srcId="{3B86DC5A-F097-4437-9AF5-1FAEBDADAF7B}" destId="{0BB40815-C28D-4F97-8713-13830C728AB0}" srcOrd="1" destOrd="0" presId="urn:microsoft.com/office/officeart/2005/8/layout/process4"/>
    <dgm:cxn modelId="{94E9D880-006C-47EE-99B4-CB1B844C3BAB}" srcId="{769D06CF-55BA-44C5-96BA-EB5D4333C806}" destId="{3B86DC5A-F097-4437-9AF5-1FAEBDADAF7B}" srcOrd="1" destOrd="0" parTransId="{46C2FC54-747C-4E8B-9A9C-54D6C54F1A04}" sibTransId="{BA1D3035-1DDD-41E9-B884-F16B44845D23}"/>
    <dgm:cxn modelId="{E25DD45A-A99B-4E6D-8EE6-2A698ED5A32A}" type="presOf" srcId="{BE78EE8D-E2BC-44A2-A6AD-F969F408CE29}" destId="{F2B3BEE4-343B-4E40-894B-2B418CA8DB43}" srcOrd="0" destOrd="0" presId="urn:microsoft.com/office/officeart/2005/8/layout/process4"/>
    <dgm:cxn modelId="{44932C2A-02A8-4BDA-8144-83ED67DA77B2}" type="presParOf" srcId="{1EC31632-CFFB-4A9C-A48F-16E82901779C}" destId="{C98875AA-81BD-4AD4-8982-BC8CC4B14358}" srcOrd="0" destOrd="0" presId="urn:microsoft.com/office/officeart/2005/8/layout/process4"/>
    <dgm:cxn modelId="{DEAB4181-1AE2-4151-B37C-409250D58FA1}" type="presParOf" srcId="{C98875AA-81BD-4AD4-8982-BC8CC4B14358}" destId="{A14C361D-8FE3-4AC9-9C0F-93D4520EF7FA}" srcOrd="0" destOrd="0" presId="urn:microsoft.com/office/officeart/2005/8/layout/process4"/>
    <dgm:cxn modelId="{35D43FD8-203E-4384-A1BE-D1FDDF17D87D}" type="presParOf" srcId="{C98875AA-81BD-4AD4-8982-BC8CC4B14358}" destId="{A97B567D-7883-48C7-BDD8-134A6259D95F}" srcOrd="1" destOrd="0" presId="urn:microsoft.com/office/officeart/2005/8/layout/process4"/>
    <dgm:cxn modelId="{54F7840C-FC7A-4D5F-9445-AFF774A44528}" type="presParOf" srcId="{C98875AA-81BD-4AD4-8982-BC8CC4B14358}" destId="{3DDAD8B0-FB44-4458-BAA8-C2FE7342E7A3}" srcOrd="2" destOrd="0" presId="urn:microsoft.com/office/officeart/2005/8/layout/process4"/>
    <dgm:cxn modelId="{FFC97055-125F-45F3-B0AD-002137279A43}" type="presParOf" srcId="{3DDAD8B0-FB44-4458-BAA8-C2FE7342E7A3}" destId="{5B68E7BF-3CE5-4CF6-9945-F2C936623F18}" srcOrd="0" destOrd="0" presId="urn:microsoft.com/office/officeart/2005/8/layout/process4"/>
    <dgm:cxn modelId="{AD9FA1A5-D8DD-402A-828B-FBC1928A7126}" type="presParOf" srcId="{1EC31632-CFFB-4A9C-A48F-16E82901779C}" destId="{67668F90-5778-4001-8A66-B8706F30A19A}" srcOrd="1" destOrd="0" presId="urn:microsoft.com/office/officeart/2005/8/layout/process4"/>
    <dgm:cxn modelId="{04A6B3BA-7704-407B-8BE9-F376A3DCD346}" type="presParOf" srcId="{1EC31632-CFFB-4A9C-A48F-16E82901779C}" destId="{09FBC67A-8EB3-447D-BE13-A8AD2421F7C6}" srcOrd="2" destOrd="0" presId="urn:microsoft.com/office/officeart/2005/8/layout/process4"/>
    <dgm:cxn modelId="{A043E2BB-53D8-475B-9166-BAE89B6D0699}" type="presParOf" srcId="{09FBC67A-8EB3-447D-BE13-A8AD2421F7C6}" destId="{AD938B64-7909-421F-8E84-A6836892C7B9}" srcOrd="0" destOrd="0" presId="urn:microsoft.com/office/officeart/2005/8/layout/process4"/>
    <dgm:cxn modelId="{27C505FA-AA1A-4851-91E5-FC9876BB4ECF}" type="presParOf" srcId="{09FBC67A-8EB3-447D-BE13-A8AD2421F7C6}" destId="{0BB40815-C28D-4F97-8713-13830C728AB0}" srcOrd="1" destOrd="0" presId="urn:microsoft.com/office/officeart/2005/8/layout/process4"/>
    <dgm:cxn modelId="{A0E74EF5-E595-458F-AEB3-3D293ACC6F84}" type="presParOf" srcId="{09FBC67A-8EB3-447D-BE13-A8AD2421F7C6}" destId="{751E5638-9283-4548-A685-93509CF96C22}" srcOrd="2" destOrd="0" presId="urn:microsoft.com/office/officeart/2005/8/layout/process4"/>
    <dgm:cxn modelId="{38C21973-9222-4156-9708-2C90FEF3FCAC}" type="presParOf" srcId="{751E5638-9283-4548-A685-93509CF96C22}" destId="{83E8E975-F9E7-448E-8D91-64E27916DEFB}" srcOrd="0" destOrd="0" presId="urn:microsoft.com/office/officeart/2005/8/layout/process4"/>
    <dgm:cxn modelId="{7552CB25-7878-4399-BA5E-4CFB9FD48239}" type="presParOf" srcId="{751E5638-9283-4548-A685-93509CF96C22}" destId="{F2B3BEE4-343B-4E40-894B-2B418CA8DB43}" srcOrd="1" destOrd="0" presId="urn:microsoft.com/office/officeart/2005/8/layout/process4"/>
    <dgm:cxn modelId="{4B5329C1-A55C-44E7-93BA-4D61AE1A8F8E}" type="presParOf" srcId="{1EC31632-CFFB-4A9C-A48F-16E82901779C}" destId="{AFD4E1E8-B315-4553-930D-8E90EB10E960}" srcOrd="3" destOrd="0" presId="urn:microsoft.com/office/officeart/2005/8/layout/process4"/>
    <dgm:cxn modelId="{0708614C-4CA2-4B00-BD33-BA13BF4752A0}" type="presParOf" srcId="{1EC31632-CFFB-4A9C-A48F-16E82901779C}" destId="{F3D5A48E-3804-4C80-9090-2B607A7CE2A1}" srcOrd="4" destOrd="0" presId="urn:microsoft.com/office/officeart/2005/8/layout/process4"/>
    <dgm:cxn modelId="{D8C86A47-DBEA-498A-92C6-C991DF41C255}" type="presParOf" srcId="{F3D5A48E-3804-4C80-9090-2B607A7CE2A1}" destId="{283B9486-9012-4440-8A04-107B7CD02C98}" srcOrd="0" destOrd="0" presId="urn:microsoft.com/office/officeart/2005/8/layout/process4"/>
    <dgm:cxn modelId="{7C8CF32F-ADF7-406B-AE4B-3564F0F7DD02}" type="presParOf" srcId="{F3D5A48E-3804-4C80-9090-2B607A7CE2A1}" destId="{F49D6F06-D823-4726-9E9C-F6B604CB5EA4}" srcOrd="1" destOrd="0" presId="urn:microsoft.com/office/officeart/2005/8/layout/process4"/>
    <dgm:cxn modelId="{481C5709-741C-4621-A363-565AD9B6FCE5}" type="presParOf" srcId="{F3D5A48E-3804-4C80-9090-2B607A7CE2A1}" destId="{31652B9A-950F-4328-9E3D-4461E62AEA8E}" srcOrd="2" destOrd="0" presId="urn:microsoft.com/office/officeart/2005/8/layout/process4"/>
    <dgm:cxn modelId="{5F63E2F5-5C33-47E8-AF42-C9A419D7D1DB}" type="presParOf" srcId="{31652B9A-950F-4328-9E3D-4461E62AEA8E}" destId="{7646CC21-3D8E-46CF-976C-498212C5399B}" srcOrd="0" destOrd="0" presId="urn:microsoft.com/office/officeart/2005/8/layout/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3804B3-B7E5-4B19-BE6F-038BF9DD2B31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5029F67-6CB0-4756-83F5-1AD0E6471248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Resolution Corporation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974CA298-54DD-41A0-B949-1E9A6A037BB9}" type="parTrans" cxnId="{9C8F1F0D-3B9E-4E91-9992-45C0C06994C1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39B689D9-897B-4D60-B57A-41CC2F66BA6E}" type="sibTrans" cxnId="{9C8F1F0D-3B9E-4E91-9992-45C0C06994C1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59CA155-EC59-4D7C-87AF-E2A23AF5FCA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600" b="1" dirty="0" smtClean="0">
              <a:solidFill>
                <a:schemeClr val="tx1"/>
              </a:solidFill>
              <a:latin typeface="Cambria" pitchFamily="18" charset="0"/>
            </a:rPr>
            <a:t>Take up functions of  DICGC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61E8D9AA-3AC5-4A16-A424-F3CCBD3FFDF9}" type="parTrans" cxnId="{CCB0B2CF-72DF-4D97-BADE-F5EC8EA77BC5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ACA658F-5863-4D78-A7CC-CB9D680D5CF8}" type="sibTrans" cxnId="{CCB0B2CF-72DF-4D97-BADE-F5EC8EA77BC5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EF709461-E010-4EDA-8E15-D000A5EA8A0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600" b="1" dirty="0" smtClean="0">
              <a:solidFill>
                <a:schemeClr val="tx1"/>
              </a:solidFill>
              <a:latin typeface="Cambria" pitchFamily="18" charset="0"/>
            </a:rPr>
            <a:t>Resolve cases of falling financial firms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ECA433F6-2057-482C-AD2D-DD86325780F4}" type="parTrans" cxnId="{080099DE-171F-4895-A8CE-4D8D53669472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068D8A1-2403-466C-8F0F-07B01DE41DC3}" type="sibTrans" cxnId="{080099DE-171F-4895-A8CE-4D8D53669472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2214E17-DC49-43EA-9659-2E67F8B53371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Financial Stability and Development Council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E02CF447-D9C4-4A92-8803-408E2CA9BF54}" type="parTrans" cxnId="{0B3B5F6B-951F-43C8-A17D-CE0ADEE0AD28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68D655F7-13D9-4383-B184-B75BCD05705E}" type="sibTrans" cxnId="{0B3B5F6B-951F-43C8-A17D-CE0ADEE0AD28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EBC5D4D-7802-41C7-B788-B7D4CEFBDE2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600" b="1" dirty="0" smtClean="0">
              <a:solidFill>
                <a:schemeClr val="tx1"/>
              </a:solidFill>
              <a:latin typeface="Cambria" pitchFamily="18" charset="0"/>
            </a:rPr>
            <a:t>Analyse the financial system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1D8D8DB8-7C58-4D9B-B13C-724EF3A04177}" type="parTrans" cxnId="{80FC6D20-B8AB-44BF-96D4-6066AA6ADC3D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AAAABCBA-04B9-4CF7-9BED-96503D842219}" type="sibTrans" cxnId="{80FC6D20-B8AB-44BF-96D4-6066AA6ADC3D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C6B27D43-B791-44FC-956F-AC9B0BD1358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600" b="1" dirty="0" smtClean="0">
              <a:solidFill>
                <a:schemeClr val="tx1"/>
              </a:solidFill>
              <a:latin typeface="Cambria" pitchFamily="18" charset="0"/>
            </a:rPr>
            <a:t>Propose and implement solutions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9DBBC615-A8B5-471B-AC44-977C48FCA677}" type="parTrans" cxnId="{FA05E05E-A213-402F-9D67-8F6E03E962C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D2E38997-7E05-49AD-9BDC-AAE2DCFB5272}" type="sibTrans" cxnId="{FA05E05E-A213-402F-9D67-8F6E03E962C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4D14E0D9-771F-4C50-BA77-ACC515855E11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Financial Sector Appellate Tribunal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4053F6E4-8AE1-4570-B2EE-F4175FC0EB34}" type="parTrans" cxnId="{7BD918B1-47DE-4F8B-A1BA-C6CDE3A7E9C4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8B409D1-DF6C-43DD-A7DE-DB05DE32B8F7}" type="sibTrans" cxnId="{7BD918B1-47DE-4F8B-A1BA-C6CDE3A7E9C4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A715F9F-C0AD-4A3B-B10F-2AF508A5B29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600" b="1" dirty="0" smtClean="0">
              <a:solidFill>
                <a:schemeClr val="tx1"/>
              </a:solidFill>
              <a:latin typeface="Cambria" pitchFamily="18" charset="0"/>
            </a:rPr>
            <a:t>Replace the SAT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E8B09C35-F423-4D24-BA2F-29D5098CEB60}" type="parTrans" cxnId="{F9F28DDB-16F5-4A1B-A30F-44927FDBBAC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01B197D-4BE0-4EC4-B6E4-3F5B520AD715}" type="sibTrans" cxnId="{F9F28DDB-16F5-4A1B-A30F-44927FDBBAC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8A50B317-7567-40E6-896E-C1E95DB8B92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600" b="1" dirty="0" smtClean="0">
              <a:solidFill>
                <a:schemeClr val="tx1"/>
              </a:solidFill>
              <a:latin typeface="Cambria" pitchFamily="18" charset="0"/>
            </a:rPr>
            <a:t>Hear appeals against RBI, the UFA, decisions of the FRA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5A8F4410-2D0A-4B6C-B132-6E2D3BBB9488}" type="parTrans" cxnId="{9019A2DF-65A1-44F7-9FC3-370F349CA11A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D8D295B6-69B4-4A40-8201-E687C65B80BE}" type="sibTrans" cxnId="{9019A2DF-65A1-44F7-9FC3-370F349CA11A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18BC199-9CE4-41C9-9ABD-56498208E818}" type="pres">
      <dgm:prSet presAssocID="{A33804B3-B7E5-4B19-BE6F-038BF9DD2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E26CE1-FFDA-449A-845C-68C9FADFD3C0}" type="pres">
      <dgm:prSet presAssocID="{F5029F67-6CB0-4756-83F5-1AD0E6471248}" presName="composite" presStyleCnt="0"/>
      <dgm:spPr/>
      <dgm:t>
        <a:bodyPr/>
        <a:lstStyle/>
        <a:p>
          <a:endParaRPr lang="en-IN"/>
        </a:p>
      </dgm:t>
    </dgm:pt>
    <dgm:pt modelId="{D99D7157-0716-4528-92EB-9A2973C9ECDB}" type="pres">
      <dgm:prSet presAssocID="{F5029F67-6CB0-4756-83F5-1AD0E64712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C4F092-941F-4C6E-B30C-6B3395D61886}" type="pres">
      <dgm:prSet presAssocID="{F5029F67-6CB0-4756-83F5-1AD0E64712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604426-DBE3-460D-B623-706F84DFA5FE}" type="pres">
      <dgm:prSet presAssocID="{39B689D9-897B-4D60-B57A-41CC2F66BA6E}" presName="space" presStyleCnt="0"/>
      <dgm:spPr/>
      <dgm:t>
        <a:bodyPr/>
        <a:lstStyle/>
        <a:p>
          <a:endParaRPr lang="en-IN"/>
        </a:p>
      </dgm:t>
    </dgm:pt>
    <dgm:pt modelId="{C63E9102-8A25-485E-9042-BB6BAE6864B8}" type="pres">
      <dgm:prSet presAssocID="{92214E17-DC49-43EA-9659-2E67F8B53371}" presName="composite" presStyleCnt="0"/>
      <dgm:spPr/>
      <dgm:t>
        <a:bodyPr/>
        <a:lstStyle/>
        <a:p>
          <a:endParaRPr lang="en-IN"/>
        </a:p>
      </dgm:t>
    </dgm:pt>
    <dgm:pt modelId="{1D1BD724-1FC0-45B8-A340-14C6B64002FE}" type="pres">
      <dgm:prSet presAssocID="{92214E17-DC49-43EA-9659-2E67F8B533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E60BE4-1B00-467F-9068-454B20DC30D9}" type="pres">
      <dgm:prSet presAssocID="{92214E17-DC49-43EA-9659-2E67F8B5337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5AB1C3-10C8-4CF0-8069-7D8B74E3B896}" type="pres">
      <dgm:prSet presAssocID="{68D655F7-13D9-4383-B184-B75BCD05705E}" presName="space" presStyleCnt="0"/>
      <dgm:spPr/>
      <dgm:t>
        <a:bodyPr/>
        <a:lstStyle/>
        <a:p>
          <a:endParaRPr lang="en-IN"/>
        </a:p>
      </dgm:t>
    </dgm:pt>
    <dgm:pt modelId="{B66F433E-74F9-4C86-8A44-021F2DD59895}" type="pres">
      <dgm:prSet presAssocID="{4D14E0D9-771F-4C50-BA77-ACC515855E11}" presName="composite" presStyleCnt="0"/>
      <dgm:spPr/>
      <dgm:t>
        <a:bodyPr/>
        <a:lstStyle/>
        <a:p>
          <a:endParaRPr lang="en-IN"/>
        </a:p>
      </dgm:t>
    </dgm:pt>
    <dgm:pt modelId="{1BFFD8AD-DE64-474E-AFCD-16215AAA2B3D}" type="pres">
      <dgm:prSet presAssocID="{4D14E0D9-771F-4C50-BA77-ACC515855E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618B9-8290-4F54-BCFC-99D1D49011AF}" type="pres">
      <dgm:prSet presAssocID="{4D14E0D9-771F-4C50-BA77-ACC515855E1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80099DE-171F-4895-A8CE-4D8D53669472}" srcId="{F5029F67-6CB0-4756-83F5-1AD0E6471248}" destId="{EF709461-E010-4EDA-8E15-D000A5EA8A0D}" srcOrd="1" destOrd="0" parTransId="{ECA433F6-2057-482C-AD2D-DD86325780F4}" sibTransId="{F068D8A1-2403-466C-8F0F-07B01DE41DC3}"/>
    <dgm:cxn modelId="{0B3B5F6B-951F-43C8-A17D-CE0ADEE0AD28}" srcId="{A33804B3-B7E5-4B19-BE6F-038BF9DD2B31}" destId="{92214E17-DC49-43EA-9659-2E67F8B53371}" srcOrd="1" destOrd="0" parTransId="{E02CF447-D9C4-4A92-8803-408E2CA9BF54}" sibTransId="{68D655F7-13D9-4383-B184-B75BCD05705E}"/>
    <dgm:cxn modelId="{7BD918B1-47DE-4F8B-A1BA-C6CDE3A7E9C4}" srcId="{A33804B3-B7E5-4B19-BE6F-038BF9DD2B31}" destId="{4D14E0D9-771F-4C50-BA77-ACC515855E11}" srcOrd="2" destOrd="0" parTransId="{4053F6E4-8AE1-4570-B2EE-F4175FC0EB34}" sibTransId="{98B409D1-DF6C-43DD-A7DE-DB05DE32B8F7}"/>
    <dgm:cxn modelId="{6F31E4B7-52DB-4262-B7F0-E756ECEE3579}" type="presOf" srcId="{EF709461-E010-4EDA-8E15-D000A5EA8A0D}" destId="{96C4F092-941F-4C6E-B30C-6B3395D61886}" srcOrd="0" destOrd="1" presId="urn:microsoft.com/office/officeart/2005/8/layout/hList1"/>
    <dgm:cxn modelId="{06EAEAEB-2617-4775-9E99-1B4865D65796}" type="presOf" srcId="{4D14E0D9-771F-4C50-BA77-ACC515855E11}" destId="{1BFFD8AD-DE64-474E-AFCD-16215AAA2B3D}" srcOrd="0" destOrd="0" presId="urn:microsoft.com/office/officeart/2005/8/layout/hList1"/>
    <dgm:cxn modelId="{B02DDA6C-6271-492E-9238-61908CDC52A9}" type="presOf" srcId="{A33804B3-B7E5-4B19-BE6F-038BF9DD2B31}" destId="{118BC199-9CE4-41C9-9ABD-56498208E818}" srcOrd="0" destOrd="0" presId="urn:microsoft.com/office/officeart/2005/8/layout/hList1"/>
    <dgm:cxn modelId="{80FC6D20-B8AB-44BF-96D4-6066AA6ADC3D}" srcId="{92214E17-DC49-43EA-9659-2E67F8B53371}" destId="{FEBC5D4D-7802-41C7-B788-B7D4CEFBDE2B}" srcOrd="0" destOrd="0" parTransId="{1D8D8DB8-7C58-4D9B-B13C-724EF3A04177}" sibTransId="{AAAABCBA-04B9-4CF7-9BED-96503D842219}"/>
    <dgm:cxn modelId="{D6D92004-D220-4B0F-9FBC-74C111A8DDE0}" type="presOf" srcId="{8A50B317-7567-40E6-896E-C1E95DB8B926}" destId="{A6B618B9-8290-4F54-BCFC-99D1D49011AF}" srcOrd="0" destOrd="1" presId="urn:microsoft.com/office/officeart/2005/8/layout/hList1"/>
    <dgm:cxn modelId="{CCB0B2CF-72DF-4D97-BADE-F5EC8EA77BC5}" srcId="{F5029F67-6CB0-4756-83F5-1AD0E6471248}" destId="{759CA155-EC59-4D7C-87AF-E2A23AF5FCA7}" srcOrd="0" destOrd="0" parTransId="{61E8D9AA-3AC5-4A16-A424-F3CCBD3FFDF9}" sibTransId="{1ACA658F-5863-4D78-A7CC-CB9D680D5CF8}"/>
    <dgm:cxn modelId="{53F40A4E-BD15-44B2-ADC3-E0E9A8A73BED}" type="presOf" srcId="{1A715F9F-C0AD-4A3B-B10F-2AF508A5B292}" destId="{A6B618B9-8290-4F54-BCFC-99D1D49011AF}" srcOrd="0" destOrd="0" presId="urn:microsoft.com/office/officeart/2005/8/layout/hList1"/>
    <dgm:cxn modelId="{9019A2DF-65A1-44F7-9FC3-370F349CA11A}" srcId="{4D14E0D9-771F-4C50-BA77-ACC515855E11}" destId="{8A50B317-7567-40E6-896E-C1E95DB8B926}" srcOrd="1" destOrd="0" parTransId="{5A8F4410-2D0A-4B6C-B132-6E2D3BBB9488}" sibTransId="{D8D295B6-69B4-4A40-8201-E687C65B80BE}"/>
    <dgm:cxn modelId="{9C8F1F0D-3B9E-4E91-9992-45C0C06994C1}" srcId="{A33804B3-B7E5-4B19-BE6F-038BF9DD2B31}" destId="{F5029F67-6CB0-4756-83F5-1AD0E6471248}" srcOrd="0" destOrd="0" parTransId="{974CA298-54DD-41A0-B949-1E9A6A037BB9}" sibTransId="{39B689D9-897B-4D60-B57A-41CC2F66BA6E}"/>
    <dgm:cxn modelId="{FA05E05E-A213-402F-9D67-8F6E03E962CB}" srcId="{92214E17-DC49-43EA-9659-2E67F8B53371}" destId="{C6B27D43-B791-44FC-956F-AC9B0BD13584}" srcOrd="1" destOrd="0" parTransId="{9DBBC615-A8B5-471B-AC44-977C48FCA677}" sibTransId="{D2E38997-7E05-49AD-9BDC-AAE2DCFB5272}"/>
    <dgm:cxn modelId="{F213351F-67F6-4DF3-B35A-646E3A1995DD}" type="presOf" srcId="{759CA155-EC59-4D7C-87AF-E2A23AF5FCA7}" destId="{96C4F092-941F-4C6E-B30C-6B3395D61886}" srcOrd="0" destOrd="0" presId="urn:microsoft.com/office/officeart/2005/8/layout/hList1"/>
    <dgm:cxn modelId="{EE91CC8C-2A69-4C29-8CC4-C2DFD9BD441A}" type="presOf" srcId="{F5029F67-6CB0-4756-83F5-1AD0E6471248}" destId="{D99D7157-0716-4528-92EB-9A2973C9ECDB}" srcOrd="0" destOrd="0" presId="urn:microsoft.com/office/officeart/2005/8/layout/hList1"/>
    <dgm:cxn modelId="{07DE5B14-8DDA-47EA-847E-E7D55686CCD6}" type="presOf" srcId="{92214E17-DC49-43EA-9659-2E67F8B53371}" destId="{1D1BD724-1FC0-45B8-A340-14C6B64002FE}" srcOrd="0" destOrd="0" presId="urn:microsoft.com/office/officeart/2005/8/layout/hList1"/>
    <dgm:cxn modelId="{BBDC6EFB-235E-4B87-B091-5E45E253F158}" type="presOf" srcId="{C6B27D43-B791-44FC-956F-AC9B0BD13584}" destId="{1BE60BE4-1B00-467F-9068-454B20DC30D9}" srcOrd="0" destOrd="1" presId="urn:microsoft.com/office/officeart/2005/8/layout/hList1"/>
    <dgm:cxn modelId="{F9F28DDB-16F5-4A1B-A30F-44927FDBBACC}" srcId="{4D14E0D9-771F-4C50-BA77-ACC515855E11}" destId="{1A715F9F-C0AD-4A3B-B10F-2AF508A5B292}" srcOrd="0" destOrd="0" parTransId="{E8B09C35-F423-4D24-BA2F-29D5098CEB60}" sibTransId="{F01B197D-4BE0-4EC4-B6E4-3F5B520AD715}"/>
    <dgm:cxn modelId="{46173C44-963A-40DD-BBE8-28943654546B}" type="presOf" srcId="{FEBC5D4D-7802-41C7-B788-B7D4CEFBDE2B}" destId="{1BE60BE4-1B00-467F-9068-454B20DC30D9}" srcOrd="0" destOrd="0" presId="urn:microsoft.com/office/officeart/2005/8/layout/hList1"/>
    <dgm:cxn modelId="{6CBE82DB-86A1-4544-973B-CD1041B05040}" type="presParOf" srcId="{118BC199-9CE4-41C9-9ABD-56498208E818}" destId="{DDE26CE1-FFDA-449A-845C-68C9FADFD3C0}" srcOrd="0" destOrd="0" presId="urn:microsoft.com/office/officeart/2005/8/layout/hList1"/>
    <dgm:cxn modelId="{A644C21B-F91E-4967-ADD2-DCAA02714BBA}" type="presParOf" srcId="{DDE26CE1-FFDA-449A-845C-68C9FADFD3C0}" destId="{D99D7157-0716-4528-92EB-9A2973C9ECDB}" srcOrd="0" destOrd="0" presId="urn:microsoft.com/office/officeart/2005/8/layout/hList1"/>
    <dgm:cxn modelId="{6B93FFF9-D0CD-47E9-B049-B8BB6E64401B}" type="presParOf" srcId="{DDE26CE1-FFDA-449A-845C-68C9FADFD3C0}" destId="{96C4F092-941F-4C6E-B30C-6B3395D61886}" srcOrd="1" destOrd="0" presId="urn:microsoft.com/office/officeart/2005/8/layout/hList1"/>
    <dgm:cxn modelId="{AEB34156-73F2-4860-981B-4507B1E2BA1E}" type="presParOf" srcId="{118BC199-9CE4-41C9-9ABD-56498208E818}" destId="{B2604426-DBE3-460D-B623-706F84DFA5FE}" srcOrd="1" destOrd="0" presId="urn:microsoft.com/office/officeart/2005/8/layout/hList1"/>
    <dgm:cxn modelId="{573573D3-9EB7-46A7-91A3-13E72C9FB37C}" type="presParOf" srcId="{118BC199-9CE4-41C9-9ABD-56498208E818}" destId="{C63E9102-8A25-485E-9042-BB6BAE6864B8}" srcOrd="2" destOrd="0" presId="urn:microsoft.com/office/officeart/2005/8/layout/hList1"/>
    <dgm:cxn modelId="{23F6C070-F77E-43B7-8B20-F238386B3EB9}" type="presParOf" srcId="{C63E9102-8A25-485E-9042-BB6BAE6864B8}" destId="{1D1BD724-1FC0-45B8-A340-14C6B64002FE}" srcOrd="0" destOrd="0" presId="urn:microsoft.com/office/officeart/2005/8/layout/hList1"/>
    <dgm:cxn modelId="{C2A344D4-9385-45D6-8B20-83F24E6515B8}" type="presParOf" srcId="{C63E9102-8A25-485E-9042-BB6BAE6864B8}" destId="{1BE60BE4-1B00-467F-9068-454B20DC30D9}" srcOrd="1" destOrd="0" presId="urn:microsoft.com/office/officeart/2005/8/layout/hList1"/>
    <dgm:cxn modelId="{0E2EF8BE-25E5-4BC9-940A-CCAC52864FEA}" type="presParOf" srcId="{118BC199-9CE4-41C9-9ABD-56498208E818}" destId="{3A5AB1C3-10C8-4CF0-8069-7D8B74E3B896}" srcOrd="3" destOrd="0" presId="urn:microsoft.com/office/officeart/2005/8/layout/hList1"/>
    <dgm:cxn modelId="{639433A5-9963-42FD-86A3-CCD20188DB34}" type="presParOf" srcId="{118BC199-9CE4-41C9-9ABD-56498208E818}" destId="{B66F433E-74F9-4C86-8A44-021F2DD59895}" srcOrd="4" destOrd="0" presId="urn:microsoft.com/office/officeart/2005/8/layout/hList1"/>
    <dgm:cxn modelId="{DB8C0FC5-7172-4A2E-AEC6-36048FED0E9A}" type="presParOf" srcId="{B66F433E-74F9-4C86-8A44-021F2DD59895}" destId="{1BFFD8AD-DE64-474E-AFCD-16215AAA2B3D}" srcOrd="0" destOrd="0" presId="urn:microsoft.com/office/officeart/2005/8/layout/hList1"/>
    <dgm:cxn modelId="{5CF8D5A7-F281-4347-BCFF-C4187D51E846}" type="presParOf" srcId="{B66F433E-74F9-4C86-8A44-021F2DD59895}" destId="{A6B618B9-8290-4F54-BCFC-99D1D49011AF}" srcOrd="1" destOrd="0" presId="urn:microsoft.com/office/officeart/2005/8/layout/h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2E7D72-433D-4F0F-A95D-DF4C9B30F085}" type="doc">
      <dgm:prSet loTypeId="urn:microsoft.com/office/officeart/2005/8/layout/gear1" loCatId="cycle" qsTypeId="urn:microsoft.com/office/officeart/2005/8/quickstyle/3d2" qsCatId="3D" csTypeId="urn:microsoft.com/office/officeart/2005/8/colors/accent1_2" csCatId="accent1" phldr="1"/>
      <dgm:spPr/>
    </dgm:pt>
    <dgm:pt modelId="{20B9D5ED-5301-4A1F-9873-283883BD6F78}">
      <dgm:prSet phldrT="[Text]"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Parameters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70417551-9841-47D6-B0AD-46D9BF3CC762}" type="parTrans" cxnId="{ACEE7311-CF76-4784-8B3C-347E51DE2550}">
      <dgm:prSet/>
      <dgm:spPr/>
      <dgm:t>
        <a:bodyPr/>
        <a:lstStyle/>
        <a:p>
          <a:pPr algn="ctr">
            <a:lnSpc>
              <a:spcPct val="100000"/>
            </a:lnSpc>
          </a:pPr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CE794658-978C-4E98-9DC4-36DDB926E52F}" type="sibTrans" cxnId="{ACEE7311-CF76-4784-8B3C-347E51DE2550}">
      <dgm:prSet/>
      <dgm:spPr>
        <a:solidFill>
          <a:srgbClr val="002060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7B2A4F83-80D3-45B0-B07E-3CD259BC3F24}">
      <dgm:prSet phldrT="[Text]"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Technique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322FD9B2-6E20-403C-841E-03B430621AF1}" type="parTrans" cxnId="{B9E58F43-9544-473F-AA42-21CBC971FCBE}">
      <dgm:prSet/>
      <dgm:spPr/>
      <dgm:t>
        <a:bodyPr/>
        <a:lstStyle/>
        <a:p>
          <a:pPr algn="ctr">
            <a:lnSpc>
              <a:spcPct val="100000"/>
            </a:lnSpc>
          </a:pPr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F684A360-C06E-4120-8211-D6CE5D83A662}" type="sibTrans" cxnId="{B9E58F43-9544-473F-AA42-21CBC971FCBE}">
      <dgm:prSet/>
      <dgm:spPr>
        <a:solidFill>
          <a:srgbClr val="002060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10F4CC9F-A937-4C02-9938-14CDAD80BC2F}">
      <dgm:prSet phldrT="[Text]"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Medium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5C2A0683-D3A5-4581-A380-E47FB0FA58F3}" type="parTrans" cxnId="{EC571918-61C5-4476-B23E-B49662692C74}">
      <dgm:prSet/>
      <dgm:spPr/>
      <dgm:t>
        <a:bodyPr/>
        <a:lstStyle/>
        <a:p>
          <a:pPr algn="ctr">
            <a:lnSpc>
              <a:spcPct val="100000"/>
            </a:lnSpc>
          </a:pPr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6F46670A-3C57-43B6-B408-81AD829A396E}" type="sibTrans" cxnId="{EC571918-61C5-4476-B23E-B49662692C74}">
      <dgm:prSet/>
      <dgm:spPr>
        <a:solidFill>
          <a:srgbClr val="002060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AF8E5E40-A274-4922-BC19-0B8A317475EB}" type="pres">
      <dgm:prSet presAssocID="{8D2E7D72-433D-4F0F-A95D-DF4C9B30F08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BF90AC-0411-43A3-A27B-D70544B9A3B8}" type="pres">
      <dgm:prSet presAssocID="{20B9D5ED-5301-4A1F-9873-283883BD6F7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B3AEAB-C834-4BDB-B92C-B2452D4E28F2}" type="pres">
      <dgm:prSet presAssocID="{20B9D5ED-5301-4A1F-9873-283883BD6F78}" presName="gear1srcNode" presStyleLbl="node1" presStyleIdx="0" presStyleCnt="3"/>
      <dgm:spPr/>
      <dgm:t>
        <a:bodyPr/>
        <a:lstStyle/>
        <a:p>
          <a:endParaRPr lang="en-IN"/>
        </a:p>
      </dgm:t>
    </dgm:pt>
    <dgm:pt modelId="{8E6C2C03-ACA2-437E-B284-94615D5D7461}" type="pres">
      <dgm:prSet presAssocID="{20B9D5ED-5301-4A1F-9873-283883BD6F78}" presName="gear1dstNode" presStyleLbl="node1" presStyleIdx="0" presStyleCnt="3"/>
      <dgm:spPr/>
      <dgm:t>
        <a:bodyPr/>
        <a:lstStyle/>
        <a:p>
          <a:endParaRPr lang="en-IN"/>
        </a:p>
      </dgm:t>
    </dgm:pt>
    <dgm:pt modelId="{9FA80ECE-E03F-4CF7-A418-49CD62F224F0}" type="pres">
      <dgm:prSet presAssocID="{7B2A4F83-80D3-45B0-B07E-3CD259BC3F2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D4D413-B78A-4032-8F2B-BFED46E0F9EF}" type="pres">
      <dgm:prSet presAssocID="{7B2A4F83-80D3-45B0-B07E-3CD259BC3F24}" presName="gear2srcNode" presStyleLbl="node1" presStyleIdx="1" presStyleCnt="3"/>
      <dgm:spPr/>
      <dgm:t>
        <a:bodyPr/>
        <a:lstStyle/>
        <a:p>
          <a:endParaRPr lang="en-IN"/>
        </a:p>
      </dgm:t>
    </dgm:pt>
    <dgm:pt modelId="{056352D9-A05A-4892-A22E-1956B10C76ED}" type="pres">
      <dgm:prSet presAssocID="{7B2A4F83-80D3-45B0-B07E-3CD259BC3F24}" presName="gear2dstNode" presStyleLbl="node1" presStyleIdx="1" presStyleCnt="3"/>
      <dgm:spPr/>
      <dgm:t>
        <a:bodyPr/>
        <a:lstStyle/>
        <a:p>
          <a:endParaRPr lang="en-IN"/>
        </a:p>
      </dgm:t>
    </dgm:pt>
    <dgm:pt modelId="{B53E8DD4-5760-4995-9145-7B11329B33C8}" type="pres">
      <dgm:prSet presAssocID="{10F4CC9F-A937-4C02-9938-14CDAD80BC2F}" presName="gear3" presStyleLbl="node1" presStyleIdx="2" presStyleCnt="3"/>
      <dgm:spPr/>
      <dgm:t>
        <a:bodyPr/>
        <a:lstStyle/>
        <a:p>
          <a:endParaRPr lang="en-IN"/>
        </a:p>
      </dgm:t>
    </dgm:pt>
    <dgm:pt modelId="{1FCA49E9-5146-4612-BBCE-CFF91618A277}" type="pres">
      <dgm:prSet presAssocID="{10F4CC9F-A937-4C02-9938-14CDAD80BC2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50271B-B74B-4EDD-8483-37CF3DC82DD6}" type="pres">
      <dgm:prSet presAssocID="{10F4CC9F-A937-4C02-9938-14CDAD80BC2F}" presName="gear3srcNode" presStyleLbl="node1" presStyleIdx="2" presStyleCnt="3"/>
      <dgm:spPr/>
      <dgm:t>
        <a:bodyPr/>
        <a:lstStyle/>
        <a:p>
          <a:endParaRPr lang="en-IN"/>
        </a:p>
      </dgm:t>
    </dgm:pt>
    <dgm:pt modelId="{265ECB62-971B-4F90-B028-88B3427385C5}" type="pres">
      <dgm:prSet presAssocID="{10F4CC9F-A937-4C02-9938-14CDAD80BC2F}" presName="gear3dstNode" presStyleLbl="node1" presStyleIdx="2" presStyleCnt="3"/>
      <dgm:spPr/>
      <dgm:t>
        <a:bodyPr/>
        <a:lstStyle/>
        <a:p>
          <a:endParaRPr lang="en-IN"/>
        </a:p>
      </dgm:t>
    </dgm:pt>
    <dgm:pt modelId="{2E48F3BD-4FDC-4EF4-B0F7-CC5C6092EEE0}" type="pres">
      <dgm:prSet presAssocID="{CE794658-978C-4E98-9DC4-36DDB926E52F}" presName="connector1" presStyleLbl="sibTrans2D1" presStyleIdx="0" presStyleCnt="3"/>
      <dgm:spPr/>
      <dgm:t>
        <a:bodyPr/>
        <a:lstStyle/>
        <a:p>
          <a:endParaRPr lang="en-IN"/>
        </a:p>
      </dgm:t>
    </dgm:pt>
    <dgm:pt modelId="{B8F5264D-DE65-4D5F-A3D9-BDE785BFF4EC}" type="pres">
      <dgm:prSet presAssocID="{F684A360-C06E-4120-8211-D6CE5D83A662}" presName="connector2" presStyleLbl="sibTrans2D1" presStyleIdx="1" presStyleCnt="3"/>
      <dgm:spPr/>
      <dgm:t>
        <a:bodyPr/>
        <a:lstStyle/>
        <a:p>
          <a:endParaRPr lang="en-IN"/>
        </a:p>
      </dgm:t>
    </dgm:pt>
    <dgm:pt modelId="{1E06C192-AA2C-46FA-A0E7-B01F8B058FAD}" type="pres">
      <dgm:prSet presAssocID="{6F46670A-3C57-43B6-B408-81AD829A396E}" presName="connector3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AAC443B2-0BA7-4852-A2E4-C1813DCEB36F}" type="presOf" srcId="{8D2E7D72-433D-4F0F-A95D-DF4C9B30F085}" destId="{AF8E5E40-A274-4922-BC19-0B8A317475EB}" srcOrd="0" destOrd="0" presId="urn:microsoft.com/office/officeart/2005/8/layout/gear1"/>
    <dgm:cxn modelId="{ACEE7311-CF76-4784-8B3C-347E51DE2550}" srcId="{8D2E7D72-433D-4F0F-A95D-DF4C9B30F085}" destId="{20B9D5ED-5301-4A1F-9873-283883BD6F78}" srcOrd="0" destOrd="0" parTransId="{70417551-9841-47D6-B0AD-46D9BF3CC762}" sibTransId="{CE794658-978C-4E98-9DC4-36DDB926E52F}"/>
    <dgm:cxn modelId="{A7B40850-5484-465D-B33D-49AA3C0FFB71}" type="presOf" srcId="{7B2A4F83-80D3-45B0-B07E-3CD259BC3F24}" destId="{46D4D413-B78A-4032-8F2B-BFED46E0F9EF}" srcOrd="1" destOrd="0" presId="urn:microsoft.com/office/officeart/2005/8/layout/gear1"/>
    <dgm:cxn modelId="{C680B2AE-2C9E-4ED0-91C8-03E0158DF0F3}" type="presOf" srcId="{10F4CC9F-A937-4C02-9938-14CDAD80BC2F}" destId="{B53E8DD4-5760-4995-9145-7B11329B33C8}" srcOrd="0" destOrd="0" presId="urn:microsoft.com/office/officeart/2005/8/layout/gear1"/>
    <dgm:cxn modelId="{B9E58F43-9544-473F-AA42-21CBC971FCBE}" srcId="{8D2E7D72-433D-4F0F-A95D-DF4C9B30F085}" destId="{7B2A4F83-80D3-45B0-B07E-3CD259BC3F24}" srcOrd="1" destOrd="0" parTransId="{322FD9B2-6E20-403C-841E-03B430621AF1}" sibTransId="{F684A360-C06E-4120-8211-D6CE5D83A662}"/>
    <dgm:cxn modelId="{C3BD3A02-4161-4787-9825-657641054A76}" type="presOf" srcId="{6F46670A-3C57-43B6-B408-81AD829A396E}" destId="{1E06C192-AA2C-46FA-A0E7-B01F8B058FAD}" srcOrd="0" destOrd="0" presId="urn:microsoft.com/office/officeart/2005/8/layout/gear1"/>
    <dgm:cxn modelId="{A06B33E5-95E6-419E-B618-19E8747F2136}" type="presOf" srcId="{20B9D5ED-5301-4A1F-9873-283883BD6F78}" destId="{D5B3AEAB-C834-4BDB-B92C-B2452D4E28F2}" srcOrd="1" destOrd="0" presId="urn:microsoft.com/office/officeart/2005/8/layout/gear1"/>
    <dgm:cxn modelId="{DC4E46B1-0A42-4920-8C54-A3F005AE6323}" type="presOf" srcId="{20B9D5ED-5301-4A1F-9873-283883BD6F78}" destId="{F0BF90AC-0411-43A3-A27B-D70544B9A3B8}" srcOrd="0" destOrd="0" presId="urn:microsoft.com/office/officeart/2005/8/layout/gear1"/>
    <dgm:cxn modelId="{21B4B686-C07A-49A1-A4FC-19D7A8691DDD}" type="presOf" srcId="{10F4CC9F-A937-4C02-9938-14CDAD80BC2F}" destId="{1FCA49E9-5146-4612-BBCE-CFF91618A277}" srcOrd="1" destOrd="0" presId="urn:microsoft.com/office/officeart/2005/8/layout/gear1"/>
    <dgm:cxn modelId="{182E55B1-7A9D-41FC-A2C1-D908291491E4}" type="presOf" srcId="{CE794658-978C-4E98-9DC4-36DDB926E52F}" destId="{2E48F3BD-4FDC-4EF4-B0F7-CC5C6092EEE0}" srcOrd="0" destOrd="0" presId="urn:microsoft.com/office/officeart/2005/8/layout/gear1"/>
    <dgm:cxn modelId="{79EB3EA9-45D5-4C81-BA06-15BD28843219}" type="presOf" srcId="{10F4CC9F-A937-4C02-9938-14CDAD80BC2F}" destId="{265ECB62-971B-4F90-B028-88B3427385C5}" srcOrd="3" destOrd="0" presId="urn:microsoft.com/office/officeart/2005/8/layout/gear1"/>
    <dgm:cxn modelId="{74F5A20D-98B9-4E7F-ABE1-0FB86F0ED69B}" type="presOf" srcId="{20B9D5ED-5301-4A1F-9873-283883BD6F78}" destId="{8E6C2C03-ACA2-437E-B284-94615D5D7461}" srcOrd="2" destOrd="0" presId="urn:microsoft.com/office/officeart/2005/8/layout/gear1"/>
    <dgm:cxn modelId="{9959739E-F242-4E93-9C55-EC10176CDBED}" type="presOf" srcId="{7B2A4F83-80D3-45B0-B07E-3CD259BC3F24}" destId="{9FA80ECE-E03F-4CF7-A418-49CD62F224F0}" srcOrd="0" destOrd="0" presId="urn:microsoft.com/office/officeart/2005/8/layout/gear1"/>
    <dgm:cxn modelId="{7E5D0C77-5CD4-425B-B869-ADA27FACFFB2}" type="presOf" srcId="{10F4CC9F-A937-4C02-9938-14CDAD80BC2F}" destId="{7350271B-B74B-4EDD-8483-37CF3DC82DD6}" srcOrd="2" destOrd="0" presId="urn:microsoft.com/office/officeart/2005/8/layout/gear1"/>
    <dgm:cxn modelId="{DA80DA13-00D4-4FB3-AC53-E79F31AA0BAE}" type="presOf" srcId="{7B2A4F83-80D3-45B0-B07E-3CD259BC3F24}" destId="{056352D9-A05A-4892-A22E-1956B10C76ED}" srcOrd="2" destOrd="0" presId="urn:microsoft.com/office/officeart/2005/8/layout/gear1"/>
    <dgm:cxn modelId="{85387696-604A-44FC-B03D-BED6928D6E70}" type="presOf" srcId="{F684A360-C06E-4120-8211-D6CE5D83A662}" destId="{B8F5264D-DE65-4D5F-A3D9-BDE785BFF4EC}" srcOrd="0" destOrd="0" presId="urn:microsoft.com/office/officeart/2005/8/layout/gear1"/>
    <dgm:cxn modelId="{EC571918-61C5-4476-B23E-B49662692C74}" srcId="{8D2E7D72-433D-4F0F-A95D-DF4C9B30F085}" destId="{10F4CC9F-A937-4C02-9938-14CDAD80BC2F}" srcOrd="2" destOrd="0" parTransId="{5C2A0683-D3A5-4581-A380-E47FB0FA58F3}" sibTransId="{6F46670A-3C57-43B6-B408-81AD829A396E}"/>
    <dgm:cxn modelId="{95C8A8B6-2D77-48B4-9844-FABBBE264268}" type="presParOf" srcId="{AF8E5E40-A274-4922-BC19-0B8A317475EB}" destId="{F0BF90AC-0411-43A3-A27B-D70544B9A3B8}" srcOrd="0" destOrd="0" presId="urn:microsoft.com/office/officeart/2005/8/layout/gear1"/>
    <dgm:cxn modelId="{BED2EA83-0F23-4C62-9FBA-E98927EC4AA1}" type="presParOf" srcId="{AF8E5E40-A274-4922-BC19-0B8A317475EB}" destId="{D5B3AEAB-C834-4BDB-B92C-B2452D4E28F2}" srcOrd="1" destOrd="0" presId="urn:microsoft.com/office/officeart/2005/8/layout/gear1"/>
    <dgm:cxn modelId="{FCD1BE3C-0EFD-4002-AA89-7B931B7517BF}" type="presParOf" srcId="{AF8E5E40-A274-4922-BC19-0B8A317475EB}" destId="{8E6C2C03-ACA2-437E-B284-94615D5D7461}" srcOrd="2" destOrd="0" presId="urn:microsoft.com/office/officeart/2005/8/layout/gear1"/>
    <dgm:cxn modelId="{BD4451C7-E2FC-4454-8190-CDE4CB734717}" type="presParOf" srcId="{AF8E5E40-A274-4922-BC19-0B8A317475EB}" destId="{9FA80ECE-E03F-4CF7-A418-49CD62F224F0}" srcOrd="3" destOrd="0" presId="urn:microsoft.com/office/officeart/2005/8/layout/gear1"/>
    <dgm:cxn modelId="{B4C801F5-1541-44A9-91A6-5D04BF417F2E}" type="presParOf" srcId="{AF8E5E40-A274-4922-BC19-0B8A317475EB}" destId="{46D4D413-B78A-4032-8F2B-BFED46E0F9EF}" srcOrd="4" destOrd="0" presId="urn:microsoft.com/office/officeart/2005/8/layout/gear1"/>
    <dgm:cxn modelId="{6E9B1508-8236-4A66-BADD-7CAFAE4EDEC7}" type="presParOf" srcId="{AF8E5E40-A274-4922-BC19-0B8A317475EB}" destId="{056352D9-A05A-4892-A22E-1956B10C76ED}" srcOrd="5" destOrd="0" presId="urn:microsoft.com/office/officeart/2005/8/layout/gear1"/>
    <dgm:cxn modelId="{D0667C77-31AA-451D-87DF-7269D343E1A7}" type="presParOf" srcId="{AF8E5E40-A274-4922-BC19-0B8A317475EB}" destId="{B53E8DD4-5760-4995-9145-7B11329B33C8}" srcOrd="6" destOrd="0" presId="urn:microsoft.com/office/officeart/2005/8/layout/gear1"/>
    <dgm:cxn modelId="{D685F61D-4275-49BC-BDA6-E5D72C072392}" type="presParOf" srcId="{AF8E5E40-A274-4922-BC19-0B8A317475EB}" destId="{1FCA49E9-5146-4612-BBCE-CFF91618A277}" srcOrd="7" destOrd="0" presId="urn:microsoft.com/office/officeart/2005/8/layout/gear1"/>
    <dgm:cxn modelId="{2E2B4A63-253D-4B22-84F2-754EC4883625}" type="presParOf" srcId="{AF8E5E40-A274-4922-BC19-0B8A317475EB}" destId="{7350271B-B74B-4EDD-8483-37CF3DC82DD6}" srcOrd="8" destOrd="0" presId="urn:microsoft.com/office/officeart/2005/8/layout/gear1"/>
    <dgm:cxn modelId="{D2212492-A87D-422D-9A70-B4A5527991BB}" type="presParOf" srcId="{AF8E5E40-A274-4922-BC19-0B8A317475EB}" destId="{265ECB62-971B-4F90-B028-88B3427385C5}" srcOrd="9" destOrd="0" presId="urn:microsoft.com/office/officeart/2005/8/layout/gear1"/>
    <dgm:cxn modelId="{6B04A8A9-A36D-4866-B87E-C07112BB6DB4}" type="presParOf" srcId="{AF8E5E40-A274-4922-BC19-0B8A317475EB}" destId="{2E48F3BD-4FDC-4EF4-B0F7-CC5C6092EEE0}" srcOrd="10" destOrd="0" presId="urn:microsoft.com/office/officeart/2005/8/layout/gear1"/>
    <dgm:cxn modelId="{9407B8D6-B879-4C5C-9C15-79D0BD944BBC}" type="presParOf" srcId="{AF8E5E40-A274-4922-BC19-0B8A317475EB}" destId="{B8F5264D-DE65-4D5F-A3D9-BDE785BFF4EC}" srcOrd="11" destOrd="0" presId="urn:microsoft.com/office/officeart/2005/8/layout/gear1"/>
    <dgm:cxn modelId="{F4795441-85F1-440D-B4AD-F356C7B6A92E}" type="presParOf" srcId="{AF8E5E40-A274-4922-BC19-0B8A317475EB}" destId="{1E06C192-AA2C-46FA-A0E7-B01F8B058FAD}" srcOrd="12" destOrd="0" presId="urn:microsoft.com/office/officeart/2005/8/layout/gear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E8E9AB-C063-4509-8A74-EF7DDE1BD3E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BDAF003-AC46-4D24-A343-4BB97EE3A832}">
      <dgm:prSet phldrT="[Text]"/>
      <dgm:spPr>
        <a:solidFill>
          <a:srgbClr val="0070C0"/>
        </a:solidFill>
      </dgm:spPr>
      <dgm:t>
        <a:bodyPr/>
        <a:lstStyle/>
        <a:p>
          <a:r>
            <a:rPr lang="en-IN" dirty="0" smtClean="0"/>
            <a:t>Why</a:t>
          </a:r>
          <a:endParaRPr lang="en-IN" dirty="0"/>
        </a:p>
      </dgm:t>
    </dgm:pt>
    <dgm:pt modelId="{12A4A0A1-A654-4678-877A-A346436E985A}" type="parTrans" cxnId="{904994BB-10BB-4774-BCC9-C7A50EE8FF2E}">
      <dgm:prSet/>
      <dgm:spPr/>
      <dgm:t>
        <a:bodyPr/>
        <a:lstStyle/>
        <a:p>
          <a:endParaRPr lang="en-IN"/>
        </a:p>
      </dgm:t>
    </dgm:pt>
    <dgm:pt modelId="{4C17BD55-AF65-4C38-8110-FFA4966DAE13}" type="sibTrans" cxnId="{904994BB-10BB-4774-BCC9-C7A50EE8FF2E}">
      <dgm:prSet/>
      <dgm:spPr/>
      <dgm:t>
        <a:bodyPr/>
        <a:lstStyle/>
        <a:p>
          <a:endParaRPr lang="en-IN"/>
        </a:p>
      </dgm:t>
    </dgm:pt>
    <dgm:pt modelId="{2B90FD6C-AE18-4C5F-B0F4-00E1186A66E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To detect the unregistered companies</a:t>
          </a:r>
          <a:endParaRPr lang="en-IN" sz="1600" b="1" dirty="0">
            <a:latin typeface="Cambria" pitchFamily="18" charset="0"/>
          </a:endParaRPr>
        </a:p>
      </dgm:t>
    </dgm:pt>
    <dgm:pt modelId="{E5FBFA54-E005-4A80-8584-F33EAC10259C}" type="parTrans" cxnId="{534FCCEA-7EEF-47AA-92B6-7023EB93A2EC}">
      <dgm:prSet/>
      <dgm:spPr/>
      <dgm:t>
        <a:bodyPr/>
        <a:lstStyle/>
        <a:p>
          <a:endParaRPr lang="en-IN"/>
        </a:p>
      </dgm:t>
    </dgm:pt>
    <dgm:pt modelId="{695776BE-68CB-4DE5-B6D3-028BA7765386}" type="sibTrans" cxnId="{534FCCEA-7EEF-47AA-92B6-7023EB93A2EC}">
      <dgm:prSet/>
      <dgm:spPr/>
      <dgm:t>
        <a:bodyPr/>
        <a:lstStyle/>
        <a:p>
          <a:endParaRPr lang="en-IN"/>
        </a:p>
      </dgm:t>
    </dgm:pt>
    <dgm:pt modelId="{05E48E2B-06CF-424B-B22F-ABE665A15A6A}">
      <dgm:prSet phldrT="[Text]"/>
      <dgm:spPr>
        <a:solidFill>
          <a:srgbClr val="0070C0"/>
        </a:solidFill>
      </dgm:spPr>
      <dgm:t>
        <a:bodyPr/>
        <a:lstStyle/>
        <a:p>
          <a:r>
            <a:rPr lang="en-IN" dirty="0" smtClean="0"/>
            <a:t>Who</a:t>
          </a:r>
          <a:endParaRPr lang="en-IN" dirty="0"/>
        </a:p>
      </dgm:t>
    </dgm:pt>
    <dgm:pt modelId="{31768ACF-43F2-4C0E-A9D1-1FCC28F5DD0A}" type="parTrans" cxnId="{C058BE63-FA12-460B-BD91-3016123CEA7C}">
      <dgm:prSet/>
      <dgm:spPr/>
      <dgm:t>
        <a:bodyPr/>
        <a:lstStyle/>
        <a:p>
          <a:endParaRPr lang="en-IN"/>
        </a:p>
      </dgm:t>
    </dgm:pt>
    <dgm:pt modelId="{0649C14D-0757-4599-A07C-7F78A04114F9}" type="sibTrans" cxnId="{C058BE63-FA12-460B-BD91-3016123CEA7C}">
      <dgm:prSet/>
      <dgm:spPr/>
      <dgm:t>
        <a:bodyPr/>
        <a:lstStyle/>
        <a:p>
          <a:endParaRPr lang="en-IN"/>
        </a:p>
      </dgm:t>
    </dgm:pt>
    <dgm:pt modelId="{9922B946-B5FD-45A0-9DF0-DA7108D0817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Government</a:t>
          </a:r>
          <a:endParaRPr lang="en-IN" sz="1600" b="1" dirty="0">
            <a:latin typeface="Cambria" pitchFamily="18" charset="0"/>
          </a:endParaRPr>
        </a:p>
      </dgm:t>
    </dgm:pt>
    <dgm:pt modelId="{E3F6EB48-E0AD-4D72-AE56-8D4618C70C3F}" type="parTrans" cxnId="{7A7ECD98-6DA4-4525-A093-AE3489CDB967}">
      <dgm:prSet/>
      <dgm:spPr/>
      <dgm:t>
        <a:bodyPr/>
        <a:lstStyle/>
        <a:p>
          <a:endParaRPr lang="en-IN"/>
        </a:p>
      </dgm:t>
    </dgm:pt>
    <dgm:pt modelId="{73BE6DE4-018D-4F91-BB29-E0B5FEEFC22F}" type="sibTrans" cxnId="{7A7ECD98-6DA4-4525-A093-AE3489CDB967}">
      <dgm:prSet/>
      <dgm:spPr/>
      <dgm:t>
        <a:bodyPr/>
        <a:lstStyle/>
        <a:p>
          <a:endParaRPr lang="en-IN"/>
        </a:p>
      </dgm:t>
    </dgm:pt>
    <dgm:pt modelId="{82F0AA63-8B2B-4C78-A176-337D89AE679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SEBI</a:t>
          </a:r>
          <a:endParaRPr lang="en-IN" sz="1600" b="1" dirty="0">
            <a:latin typeface="Cambria" pitchFamily="18" charset="0"/>
          </a:endParaRPr>
        </a:p>
      </dgm:t>
    </dgm:pt>
    <dgm:pt modelId="{E0AC3FC7-CB3E-43D9-A5A6-B7BC506A7666}" type="parTrans" cxnId="{B6EE291D-8C10-4902-9729-4682557A46EB}">
      <dgm:prSet/>
      <dgm:spPr/>
      <dgm:t>
        <a:bodyPr/>
        <a:lstStyle/>
        <a:p>
          <a:endParaRPr lang="en-IN"/>
        </a:p>
      </dgm:t>
    </dgm:pt>
    <dgm:pt modelId="{5ACDDCF8-DD34-442F-A322-495F420ED5E8}" type="sibTrans" cxnId="{B6EE291D-8C10-4902-9729-4682557A46EB}">
      <dgm:prSet/>
      <dgm:spPr/>
      <dgm:t>
        <a:bodyPr/>
        <a:lstStyle/>
        <a:p>
          <a:endParaRPr lang="en-IN"/>
        </a:p>
      </dgm:t>
    </dgm:pt>
    <dgm:pt modelId="{49CFDD04-4D5F-446B-9BC6-7AF46F873523}">
      <dgm:prSet phldrT="[Text]"/>
      <dgm:spPr>
        <a:solidFill>
          <a:srgbClr val="0070C0"/>
        </a:solidFill>
      </dgm:spPr>
      <dgm:t>
        <a:bodyPr/>
        <a:lstStyle/>
        <a:p>
          <a:r>
            <a:rPr lang="en-IN" dirty="0" smtClean="0"/>
            <a:t>How</a:t>
          </a:r>
          <a:endParaRPr lang="en-IN" dirty="0"/>
        </a:p>
      </dgm:t>
    </dgm:pt>
    <dgm:pt modelId="{A5312B1E-DEFA-48CC-9411-D33379EFE0BD}" type="parTrans" cxnId="{BEE7A8EE-873B-453E-B0D3-BFDC9905E346}">
      <dgm:prSet/>
      <dgm:spPr/>
      <dgm:t>
        <a:bodyPr/>
        <a:lstStyle/>
        <a:p>
          <a:endParaRPr lang="en-IN"/>
        </a:p>
      </dgm:t>
    </dgm:pt>
    <dgm:pt modelId="{2A7E2900-E96C-4DCA-9B6C-1EA0FD12EDEC}" type="sibTrans" cxnId="{BEE7A8EE-873B-453E-B0D3-BFDC9905E346}">
      <dgm:prSet/>
      <dgm:spPr/>
      <dgm:t>
        <a:bodyPr/>
        <a:lstStyle/>
        <a:p>
          <a:endParaRPr lang="en-IN"/>
        </a:p>
      </dgm:t>
    </dgm:pt>
    <dgm:pt modelId="{7C674676-BF3F-4F84-85B6-44F5858FE2D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Registering a new investor</a:t>
          </a:r>
          <a:endParaRPr lang="en-IN" sz="1600" b="1" dirty="0">
            <a:latin typeface="Cambria" pitchFamily="18" charset="0"/>
          </a:endParaRPr>
        </a:p>
      </dgm:t>
    </dgm:pt>
    <dgm:pt modelId="{D8285C29-FF5B-4436-B528-FCEB1DFC417B}" type="parTrans" cxnId="{BC32589A-DDA3-447D-8502-A52ACF0C4EE3}">
      <dgm:prSet/>
      <dgm:spPr/>
      <dgm:t>
        <a:bodyPr/>
        <a:lstStyle/>
        <a:p>
          <a:endParaRPr lang="en-IN"/>
        </a:p>
      </dgm:t>
    </dgm:pt>
    <dgm:pt modelId="{2249DF39-C243-4D1C-B84F-4D7FAE526686}" type="sibTrans" cxnId="{BC32589A-DDA3-447D-8502-A52ACF0C4EE3}">
      <dgm:prSet/>
      <dgm:spPr/>
      <dgm:t>
        <a:bodyPr/>
        <a:lstStyle/>
        <a:p>
          <a:endParaRPr lang="en-IN"/>
        </a:p>
      </dgm:t>
    </dgm:pt>
    <dgm:pt modelId="{5915AE44-7EFB-4EFB-8107-486F4A65FD1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To save investors from scams</a:t>
          </a:r>
          <a:endParaRPr lang="en-IN" sz="1600" b="1" dirty="0">
            <a:latin typeface="Cambria" pitchFamily="18" charset="0"/>
          </a:endParaRPr>
        </a:p>
      </dgm:t>
    </dgm:pt>
    <dgm:pt modelId="{95832E89-2084-47BE-AC1D-927F0A6770E9}" type="parTrans" cxnId="{34ACF556-F721-4BBC-AFAC-41E555BEDEC5}">
      <dgm:prSet/>
      <dgm:spPr/>
      <dgm:t>
        <a:bodyPr/>
        <a:lstStyle/>
        <a:p>
          <a:endParaRPr lang="en-IN"/>
        </a:p>
      </dgm:t>
    </dgm:pt>
    <dgm:pt modelId="{5F20B5F0-F0F7-473D-9461-6B93BE85BAD0}" type="sibTrans" cxnId="{34ACF556-F721-4BBC-AFAC-41E555BEDEC5}">
      <dgm:prSet/>
      <dgm:spPr/>
      <dgm:t>
        <a:bodyPr/>
        <a:lstStyle/>
        <a:p>
          <a:endParaRPr lang="en-IN"/>
        </a:p>
      </dgm:t>
    </dgm:pt>
    <dgm:pt modelId="{9D0FA846-425E-411E-8488-4ACC5982193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To raise public awareness about capital market investments</a:t>
          </a:r>
          <a:endParaRPr lang="en-IN" sz="1600" b="1" dirty="0">
            <a:latin typeface="Cambria" pitchFamily="18" charset="0"/>
          </a:endParaRPr>
        </a:p>
      </dgm:t>
    </dgm:pt>
    <dgm:pt modelId="{6AFF8532-8B08-4005-B811-ADE34C629FBD}" type="parTrans" cxnId="{8B85AD67-12FC-47E9-A285-2F60242B694A}">
      <dgm:prSet/>
      <dgm:spPr/>
      <dgm:t>
        <a:bodyPr/>
        <a:lstStyle/>
        <a:p>
          <a:endParaRPr lang="en-IN"/>
        </a:p>
      </dgm:t>
    </dgm:pt>
    <dgm:pt modelId="{5E1AEB23-8579-4C3F-9BA2-5D907C72C50C}" type="sibTrans" cxnId="{8B85AD67-12FC-47E9-A285-2F60242B694A}">
      <dgm:prSet/>
      <dgm:spPr/>
      <dgm:t>
        <a:bodyPr/>
        <a:lstStyle/>
        <a:p>
          <a:endParaRPr lang="en-IN"/>
        </a:p>
      </dgm:t>
    </dgm:pt>
    <dgm:pt modelId="{89492571-5A01-48BE-8FC4-B8BFD93C544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To take complaints from investors</a:t>
          </a:r>
          <a:endParaRPr lang="en-IN" sz="1600" b="1" dirty="0">
            <a:latin typeface="Cambria" pitchFamily="18" charset="0"/>
          </a:endParaRPr>
        </a:p>
      </dgm:t>
    </dgm:pt>
    <dgm:pt modelId="{59795FC5-DAE8-4B39-AE47-F297F066F275}" type="parTrans" cxnId="{1097E7EC-4082-47F9-BC73-3D8A9E0AD11B}">
      <dgm:prSet/>
      <dgm:spPr/>
      <dgm:t>
        <a:bodyPr/>
        <a:lstStyle/>
        <a:p>
          <a:endParaRPr lang="en-IN"/>
        </a:p>
      </dgm:t>
    </dgm:pt>
    <dgm:pt modelId="{8D74BC9A-4380-4834-A62D-6D7D738B2DAE}" type="sibTrans" cxnId="{1097E7EC-4082-47F9-BC73-3D8A9E0AD11B}">
      <dgm:prSet/>
      <dgm:spPr/>
      <dgm:t>
        <a:bodyPr/>
        <a:lstStyle/>
        <a:p>
          <a:endParaRPr lang="en-IN"/>
        </a:p>
      </dgm:t>
    </dgm:pt>
    <dgm:pt modelId="{F492701B-388C-4FE7-B2B5-EF60311CF0F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To keep track of the companies operating in the capital market</a:t>
          </a:r>
          <a:endParaRPr lang="en-IN" sz="1600" b="1" dirty="0">
            <a:latin typeface="Cambria" pitchFamily="18" charset="0"/>
          </a:endParaRPr>
        </a:p>
      </dgm:t>
    </dgm:pt>
    <dgm:pt modelId="{A5EA177B-F8DC-40A7-8FFC-43074D32BE04}" type="parTrans" cxnId="{2E41FA30-00D3-4228-BBA9-101F40664AEA}">
      <dgm:prSet/>
      <dgm:spPr/>
      <dgm:t>
        <a:bodyPr/>
        <a:lstStyle/>
        <a:p>
          <a:endParaRPr lang="en-IN"/>
        </a:p>
      </dgm:t>
    </dgm:pt>
    <dgm:pt modelId="{F4E44D27-8FC1-4D5F-9606-C165F46FCCAD}" type="sibTrans" cxnId="{2E41FA30-00D3-4228-BBA9-101F40664AEA}">
      <dgm:prSet/>
      <dgm:spPr/>
      <dgm:t>
        <a:bodyPr/>
        <a:lstStyle/>
        <a:p>
          <a:endParaRPr lang="en-IN"/>
        </a:p>
      </dgm:t>
    </dgm:pt>
    <dgm:pt modelId="{E90ABBA4-EBF7-4E76-BEC6-D0D45FBDAD8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 MCA</a:t>
          </a:r>
          <a:endParaRPr lang="en-IN" sz="1600" b="1" dirty="0">
            <a:latin typeface="Cambria" pitchFamily="18" charset="0"/>
          </a:endParaRPr>
        </a:p>
      </dgm:t>
    </dgm:pt>
    <dgm:pt modelId="{607BBE11-6A7F-47D3-A828-41A40FEB1E56}" type="parTrans" cxnId="{0737E90F-BEED-4863-8AA1-A2CFF97C901F}">
      <dgm:prSet/>
      <dgm:spPr/>
    </dgm:pt>
    <dgm:pt modelId="{F4F80DBD-3CD0-462F-8A9C-57D381872943}" type="sibTrans" cxnId="{0737E90F-BEED-4863-8AA1-A2CFF97C901F}">
      <dgm:prSet/>
      <dgm:spPr/>
    </dgm:pt>
    <dgm:pt modelId="{DF535EC5-33E6-4DEA-91BC-A5E8FFD38CB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The company under which the investor is made</a:t>
          </a:r>
          <a:endParaRPr lang="en-IN" sz="1600" b="1" dirty="0">
            <a:latin typeface="Cambria" pitchFamily="18" charset="0"/>
          </a:endParaRPr>
        </a:p>
      </dgm:t>
    </dgm:pt>
    <dgm:pt modelId="{E2F1C832-75DB-427F-A643-38FE51B7138F}" type="parTrans" cxnId="{FACC50CD-023C-425B-983F-067FAC2E913D}">
      <dgm:prSet/>
      <dgm:spPr/>
      <dgm:t>
        <a:bodyPr/>
        <a:lstStyle/>
        <a:p>
          <a:endParaRPr lang="en-IN"/>
        </a:p>
      </dgm:t>
    </dgm:pt>
    <dgm:pt modelId="{CC17EA9D-310D-48D2-A468-304773D92530}" type="sibTrans" cxnId="{FACC50CD-023C-425B-983F-067FAC2E913D}">
      <dgm:prSet/>
      <dgm:spPr/>
      <dgm:t>
        <a:bodyPr/>
        <a:lstStyle/>
        <a:p>
          <a:endParaRPr lang="en-IN"/>
        </a:p>
      </dgm:t>
    </dgm:pt>
    <dgm:pt modelId="{81C928ED-41C7-48D5-BA9A-AC4FE357DC3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Answering to the queries of a potential investor</a:t>
          </a:r>
          <a:endParaRPr lang="en-IN" sz="1600" b="1" dirty="0">
            <a:latin typeface="Cambria" pitchFamily="18" charset="0"/>
          </a:endParaRPr>
        </a:p>
      </dgm:t>
    </dgm:pt>
    <dgm:pt modelId="{98411609-5BB4-425B-A3EC-A096BC9B920E}" type="parTrans" cxnId="{C505670B-D72A-4CCB-9B91-83906EC40DA1}">
      <dgm:prSet/>
      <dgm:spPr/>
      <dgm:t>
        <a:bodyPr/>
        <a:lstStyle/>
        <a:p>
          <a:endParaRPr lang="en-IN"/>
        </a:p>
      </dgm:t>
    </dgm:pt>
    <dgm:pt modelId="{29894151-1E51-4C5C-B8DF-0A0FDD98C65D}" type="sibTrans" cxnId="{C505670B-D72A-4CCB-9B91-83906EC40DA1}">
      <dgm:prSet/>
      <dgm:spPr/>
      <dgm:t>
        <a:bodyPr/>
        <a:lstStyle/>
        <a:p>
          <a:endParaRPr lang="en-IN"/>
        </a:p>
      </dgm:t>
    </dgm:pt>
    <dgm:pt modelId="{3231FF32-379D-4E74-9FFF-76510F88626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Briefing a potential investor about proper investment mechanism</a:t>
          </a:r>
          <a:endParaRPr lang="en-IN" sz="1600" b="1" dirty="0">
            <a:latin typeface="Cambria" pitchFamily="18" charset="0"/>
          </a:endParaRPr>
        </a:p>
      </dgm:t>
    </dgm:pt>
    <dgm:pt modelId="{50D8CF5D-F58F-4A7F-BFAB-7B9545C293B9}" type="parTrans" cxnId="{E9F274EE-4949-40EB-9F63-0528A690FE57}">
      <dgm:prSet/>
      <dgm:spPr/>
      <dgm:t>
        <a:bodyPr/>
        <a:lstStyle/>
        <a:p>
          <a:endParaRPr lang="en-IN"/>
        </a:p>
      </dgm:t>
    </dgm:pt>
    <dgm:pt modelId="{75EC524C-374B-42FC-8F70-DCEF9B398544}" type="sibTrans" cxnId="{E9F274EE-4949-40EB-9F63-0528A690FE57}">
      <dgm:prSet/>
      <dgm:spPr/>
      <dgm:t>
        <a:bodyPr/>
        <a:lstStyle/>
        <a:p>
          <a:endParaRPr lang="en-IN"/>
        </a:p>
      </dgm:t>
    </dgm:pt>
    <dgm:pt modelId="{0244ACB0-E751-4E90-A87F-8218DBF0037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1600" b="1" dirty="0" smtClean="0">
              <a:latin typeface="Cambria" pitchFamily="18" charset="0"/>
            </a:rPr>
            <a:t>Taking complaints of the investors to be further looked upon by SEBI and the Ministry</a:t>
          </a:r>
          <a:endParaRPr lang="en-IN" sz="1600" b="1" dirty="0">
            <a:latin typeface="Cambria" pitchFamily="18" charset="0"/>
          </a:endParaRPr>
        </a:p>
      </dgm:t>
    </dgm:pt>
    <dgm:pt modelId="{2511F902-036E-4531-908F-9D3FD93E0005}" type="parTrans" cxnId="{CB643E11-7DED-4228-93C1-BF9F296EC806}">
      <dgm:prSet/>
      <dgm:spPr/>
      <dgm:t>
        <a:bodyPr/>
        <a:lstStyle/>
        <a:p>
          <a:endParaRPr lang="en-IN"/>
        </a:p>
      </dgm:t>
    </dgm:pt>
    <dgm:pt modelId="{AA17A707-60CC-4770-8F49-CCC2E75DD705}" type="sibTrans" cxnId="{CB643E11-7DED-4228-93C1-BF9F296EC806}">
      <dgm:prSet/>
      <dgm:spPr/>
      <dgm:t>
        <a:bodyPr/>
        <a:lstStyle/>
        <a:p>
          <a:endParaRPr lang="en-IN"/>
        </a:p>
      </dgm:t>
    </dgm:pt>
    <dgm:pt modelId="{91A61084-27BE-406C-897E-B9F4EF8666D6}" type="pres">
      <dgm:prSet presAssocID="{19E8E9AB-C063-4509-8A74-EF7DDE1BD3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CA75F4B-7E74-4ABB-AE68-D29EEB878C3E}" type="pres">
      <dgm:prSet presAssocID="{3BDAF003-AC46-4D24-A343-4BB97EE3A832}" presName="composite" presStyleCnt="0"/>
      <dgm:spPr/>
    </dgm:pt>
    <dgm:pt modelId="{5E511ADD-A5CB-43FC-B056-5429DFB5C62E}" type="pres">
      <dgm:prSet presAssocID="{3BDAF003-AC46-4D24-A343-4BB97EE3A8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4FAAF3-6C50-4DD6-AB01-AC0FE533F404}" type="pres">
      <dgm:prSet presAssocID="{3BDAF003-AC46-4D24-A343-4BB97EE3A832}" presName="descendantText" presStyleLbl="alignAcc1" presStyleIdx="0" presStyleCnt="3" custScaleY="1127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968B39-4D73-47C3-977B-F540E994C3A0}" type="pres">
      <dgm:prSet presAssocID="{4C17BD55-AF65-4C38-8110-FFA4966DAE13}" presName="sp" presStyleCnt="0"/>
      <dgm:spPr/>
    </dgm:pt>
    <dgm:pt modelId="{E03C123B-1297-4C6B-A877-F7E00B072028}" type="pres">
      <dgm:prSet presAssocID="{05E48E2B-06CF-424B-B22F-ABE665A15A6A}" presName="composite" presStyleCnt="0"/>
      <dgm:spPr/>
    </dgm:pt>
    <dgm:pt modelId="{2E0A0B71-20DE-4936-AE4D-C4A2574EBE61}" type="pres">
      <dgm:prSet presAssocID="{05E48E2B-06CF-424B-B22F-ABE665A15A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E4ED29-A79C-4E0B-B222-8C9C340B0500}" type="pres">
      <dgm:prSet presAssocID="{05E48E2B-06CF-424B-B22F-ABE665A15A6A}" presName="descendantText" presStyleLbl="alignAcc1" presStyleIdx="1" presStyleCnt="3" custLinFactNeighborX="9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E2A1C2-2DE9-4100-AFCD-F86482757CE4}" type="pres">
      <dgm:prSet presAssocID="{0649C14D-0757-4599-A07C-7F78A04114F9}" presName="sp" presStyleCnt="0"/>
      <dgm:spPr/>
    </dgm:pt>
    <dgm:pt modelId="{5E579820-75D4-4201-B9BA-811D5830A895}" type="pres">
      <dgm:prSet presAssocID="{49CFDD04-4D5F-446B-9BC6-7AF46F873523}" presName="composite" presStyleCnt="0"/>
      <dgm:spPr/>
    </dgm:pt>
    <dgm:pt modelId="{C2899F90-5431-4799-A7C7-CAD817611C68}" type="pres">
      <dgm:prSet presAssocID="{49CFDD04-4D5F-446B-9BC6-7AF46F8735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EBF32C-74F7-4DC3-B98D-3D474D5A2FD5}" type="pres">
      <dgm:prSet presAssocID="{49CFDD04-4D5F-446B-9BC6-7AF46F873523}" presName="descendantText" presStyleLbl="alignAcc1" presStyleIdx="2" presStyleCnt="3" custScaleY="13296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37E90F-BEED-4863-8AA1-A2CFF97C901F}" srcId="{05E48E2B-06CF-424B-B22F-ABE665A15A6A}" destId="{E90ABBA4-EBF7-4E76-BEC6-D0D45FBDAD87}" srcOrd="2" destOrd="0" parTransId="{607BBE11-6A7F-47D3-A828-41A40FEB1E56}" sibTransId="{F4F80DBD-3CD0-462F-8A9C-57D381872943}"/>
    <dgm:cxn modelId="{755886A9-5C4B-4D88-A0BE-224B88441A75}" type="presOf" srcId="{19E8E9AB-C063-4509-8A74-EF7DDE1BD3E1}" destId="{91A61084-27BE-406C-897E-B9F4EF8666D6}" srcOrd="0" destOrd="0" presId="urn:microsoft.com/office/officeart/2005/8/layout/chevron2"/>
    <dgm:cxn modelId="{320C048B-F049-4E03-9062-91E954401D47}" type="presOf" srcId="{81C928ED-41C7-48D5-BA9A-AC4FE357DC37}" destId="{1AEBF32C-74F7-4DC3-B98D-3D474D5A2FD5}" srcOrd="0" destOrd="2" presId="urn:microsoft.com/office/officeart/2005/8/layout/chevron2"/>
    <dgm:cxn modelId="{E3CF5CD9-9515-4AC3-91C4-208D33D14546}" type="presOf" srcId="{05E48E2B-06CF-424B-B22F-ABE665A15A6A}" destId="{2E0A0B71-20DE-4936-AE4D-C4A2574EBE61}" srcOrd="0" destOrd="0" presId="urn:microsoft.com/office/officeart/2005/8/layout/chevron2"/>
    <dgm:cxn modelId="{B6EE291D-8C10-4902-9729-4682557A46EB}" srcId="{05E48E2B-06CF-424B-B22F-ABE665A15A6A}" destId="{82F0AA63-8B2B-4C78-A176-337D89AE679C}" srcOrd="1" destOrd="0" parTransId="{E0AC3FC7-CB3E-43D9-A5A6-B7BC506A7666}" sibTransId="{5ACDDCF8-DD34-442F-A322-495F420ED5E8}"/>
    <dgm:cxn modelId="{E9F274EE-4949-40EB-9F63-0528A690FE57}" srcId="{49CFDD04-4D5F-446B-9BC6-7AF46F873523}" destId="{3231FF32-379D-4E74-9FFF-76510F88626F}" srcOrd="3" destOrd="0" parTransId="{50D8CF5D-F58F-4A7F-BFAB-7B9545C293B9}" sibTransId="{75EC524C-374B-42FC-8F70-DCEF9B398544}"/>
    <dgm:cxn modelId="{57436A03-7CE2-47B8-B7A1-19BD947DC7D5}" type="presOf" srcId="{3BDAF003-AC46-4D24-A343-4BB97EE3A832}" destId="{5E511ADD-A5CB-43FC-B056-5429DFB5C62E}" srcOrd="0" destOrd="0" presId="urn:microsoft.com/office/officeart/2005/8/layout/chevron2"/>
    <dgm:cxn modelId="{D37D8C27-D9E0-4D87-87AD-6F0784A60DDB}" type="presOf" srcId="{9D0FA846-425E-411E-8488-4ACC59821939}" destId="{A44FAAF3-6C50-4DD6-AB01-AC0FE533F404}" srcOrd="0" destOrd="2" presId="urn:microsoft.com/office/officeart/2005/8/layout/chevron2"/>
    <dgm:cxn modelId="{C058BE63-FA12-460B-BD91-3016123CEA7C}" srcId="{19E8E9AB-C063-4509-8A74-EF7DDE1BD3E1}" destId="{05E48E2B-06CF-424B-B22F-ABE665A15A6A}" srcOrd="1" destOrd="0" parTransId="{31768ACF-43F2-4C0E-A9D1-1FCC28F5DD0A}" sibTransId="{0649C14D-0757-4599-A07C-7F78A04114F9}"/>
    <dgm:cxn modelId="{6A651D92-36BC-442F-B4AA-245431345D6B}" type="presOf" srcId="{F492701B-388C-4FE7-B2B5-EF60311CF0FF}" destId="{A44FAAF3-6C50-4DD6-AB01-AC0FE533F404}" srcOrd="0" destOrd="4" presId="urn:microsoft.com/office/officeart/2005/8/layout/chevron2"/>
    <dgm:cxn modelId="{BEE7A8EE-873B-453E-B0D3-BFDC9905E346}" srcId="{19E8E9AB-C063-4509-8A74-EF7DDE1BD3E1}" destId="{49CFDD04-4D5F-446B-9BC6-7AF46F873523}" srcOrd="2" destOrd="0" parTransId="{A5312B1E-DEFA-48CC-9411-D33379EFE0BD}" sibTransId="{2A7E2900-E96C-4DCA-9B6C-1EA0FD12EDEC}"/>
    <dgm:cxn modelId="{8B85AD67-12FC-47E9-A285-2F60242B694A}" srcId="{3BDAF003-AC46-4D24-A343-4BB97EE3A832}" destId="{9D0FA846-425E-411E-8488-4ACC59821939}" srcOrd="2" destOrd="0" parTransId="{6AFF8532-8B08-4005-B811-ADE34C629FBD}" sibTransId="{5E1AEB23-8579-4C3F-9BA2-5D907C72C50C}"/>
    <dgm:cxn modelId="{68DD3122-D177-4BE2-A8CB-70DB64046DFD}" type="presOf" srcId="{DF535EC5-33E6-4DEA-91BC-A5E8FFD38CB7}" destId="{1AEBF32C-74F7-4DC3-B98D-3D474D5A2FD5}" srcOrd="0" destOrd="1" presId="urn:microsoft.com/office/officeart/2005/8/layout/chevron2"/>
    <dgm:cxn modelId="{7B2BC65C-2DD1-4EA8-9C37-0AF5D737477C}" type="presOf" srcId="{49CFDD04-4D5F-446B-9BC6-7AF46F873523}" destId="{C2899F90-5431-4799-A7C7-CAD817611C68}" srcOrd="0" destOrd="0" presId="urn:microsoft.com/office/officeart/2005/8/layout/chevron2"/>
    <dgm:cxn modelId="{562DB1A2-3AEC-4803-B293-B241B4FE7DAA}" type="presOf" srcId="{5915AE44-7EFB-4EFB-8107-486F4A65FD13}" destId="{A44FAAF3-6C50-4DD6-AB01-AC0FE533F404}" srcOrd="0" destOrd="1" presId="urn:microsoft.com/office/officeart/2005/8/layout/chevron2"/>
    <dgm:cxn modelId="{C505670B-D72A-4CCB-9B91-83906EC40DA1}" srcId="{49CFDD04-4D5F-446B-9BC6-7AF46F873523}" destId="{81C928ED-41C7-48D5-BA9A-AC4FE357DC37}" srcOrd="2" destOrd="0" parTransId="{98411609-5BB4-425B-A3EC-A096BC9B920E}" sibTransId="{29894151-1E51-4C5C-B8DF-0A0FDD98C65D}"/>
    <dgm:cxn modelId="{B962CBC3-12BD-4432-8E17-69C25F5BF885}" type="presOf" srcId="{82F0AA63-8B2B-4C78-A176-337D89AE679C}" destId="{AFE4ED29-A79C-4E0B-B222-8C9C340B0500}" srcOrd="0" destOrd="1" presId="urn:microsoft.com/office/officeart/2005/8/layout/chevron2"/>
    <dgm:cxn modelId="{D7F26CF7-1A95-4438-928D-D32DC35815EA}" type="presOf" srcId="{9922B946-B5FD-45A0-9DF0-DA7108D08175}" destId="{AFE4ED29-A79C-4E0B-B222-8C9C340B0500}" srcOrd="0" destOrd="0" presId="urn:microsoft.com/office/officeart/2005/8/layout/chevron2"/>
    <dgm:cxn modelId="{534FCCEA-7EEF-47AA-92B6-7023EB93A2EC}" srcId="{3BDAF003-AC46-4D24-A343-4BB97EE3A832}" destId="{2B90FD6C-AE18-4C5F-B0F4-00E1186A66E6}" srcOrd="0" destOrd="0" parTransId="{E5FBFA54-E005-4A80-8584-F33EAC10259C}" sibTransId="{695776BE-68CB-4DE5-B6D3-028BA7765386}"/>
    <dgm:cxn modelId="{BC32589A-DDA3-447D-8502-A52ACF0C4EE3}" srcId="{49CFDD04-4D5F-446B-9BC6-7AF46F873523}" destId="{7C674676-BF3F-4F84-85B6-44F5858FE2DB}" srcOrd="0" destOrd="0" parTransId="{D8285C29-FF5B-4436-B528-FCEB1DFC417B}" sibTransId="{2249DF39-C243-4D1C-B84F-4D7FAE526686}"/>
    <dgm:cxn modelId="{0FA9792A-6E62-4B0C-B422-D9ED7FF29E28}" type="presOf" srcId="{0244ACB0-E751-4E90-A87F-8218DBF00372}" destId="{1AEBF32C-74F7-4DC3-B98D-3D474D5A2FD5}" srcOrd="0" destOrd="4" presId="urn:microsoft.com/office/officeart/2005/8/layout/chevron2"/>
    <dgm:cxn modelId="{F349CA8E-634B-41FB-BD50-F0EEF54C34B0}" type="presOf" srcId="{2B90FD6C-AE18-4C5F-B0F4-00E1186A66E6}" destId="{A44FAAF3-6C50-4DD6-AB01-AC0FE533F404}" srcOrd="0" destOrd="0" presId="urn:microsoft.com/office/officeart/2005/8/layout/chevron2"/>
    <dgm:cxn modelId="{2E41FA30-00D3-4228-BBA9-101F40664AEA}" srcId="{3BDAF003-AC46-4D24-A343-4BB97EE3A832}" destId="{F492701B-388C-4FE7-B2B5-EF60311CF0FF}" srcOrd="4" destOrd="0" parTransId="{A5EA177B-F8DC-40A7-8FFC-43074D32BE04}" sibTransId="{F4E44D27-8FC1-4D5F-9606-C165F46FCCAD}"/>
    <dgm:cxn modelId="{7A7ECD98-6DA4-4525-A093-AE3489CDB967}" srcId="{05E48E2B-06CF-424B-B22F-ABE665A15A6A}" destId="{9922B946-B5FD-45A0-9DF0-DA7108D08175}" srcOrd="0" destOrd="0" parTransId="{E3F6EB48-E0AD-4D72-AE56-8D4618C70C3F}" sibTransId="{73BE6DE4-018D-4F91-BB29-E0B5FEEFC22F}"/>
    <dgm:cxn modelId="{FACC50CD-023C-425B-983F-067FAC2E913D}" srcId="{49CFDD04-4D5F-446B-9BC6-7AF46F873523}" destId="{DF535EC5-33E6-4DEA-91BC-A5E8FFD38CB7}" srcOrd="1" destOrd="0" parTransId="{E2F1C832-75DB-427F-A643-38FE51B7138F}" sibTransId="{CC17EA9D-310D-48D2-A468-304773D92530}"/>
    <dgm:cxn modelId="{1097E7EC-4082-47F9-BC73-3D8A9E0AD11B}" srcId="{3BDAF003-AC46-4D24-A343-4BB97EE3A832}" destId="{89492571-5A01-48BE-8FC4-B8BFD93C544E}" srcOrd="3" destOrd="0" parTransId="{59795FC5-DAE8-4B39-AE47-F297F066F275}" sibTransId="{8D74BC9A-4380-4834-A62D-6D7D738B2DAE}"/>
    <dgm:cxn modelId="{34ACF556-F721-4BBC-AFAC-41E555BEDEC5}" srcId="{3BDAF003-AC46-4D24-A343-4BB97EE3A832}" destId="{5915AE44-7EFB-4EFB-8107-486F4A65FD13}" srcOrd="1" destOrd="0" parTransId="{95832E89-2084-47BE-AC1D-927F0A6770E9}" sibTransId="{5F20B5F0-F0F7-473D-9461-6B93BE85BAD0}"/>
    <dgm:cxn modelId="{CB643E11-7DED-4228-93C1-BF9F296EC806}" srcId="{49CFDD04-4D5F-446B-9BC6-7AF46F873523}" destId="{0244ACB0-E751-4E90-A87F-8218DBF00372}" srcOrd="4" destOrd="0" parTransId="{2511F902-036E-4531-908F-9D3FD93E0005}" sibTransId="{AA17A707-60CC-4770-8F49-CCC2E75DD705}"/>
    <dgm:cxn modelId="{9397E5D3-52FD-494C-8392-1945BA39449B}" type="presOf" srcId="{89492571-5A01-48BE-8FC4-B8BFD93C544E}" destId="{A44FAAF3-6C50-4DD6-AB01-AC0FE533F404}" srcOrd="0" destOrd="3" presId="urn:microsoft.com/office/officeart/2005/8/layout/chevron2"/>
    <dgm:cxn modelId="{AF130E6D-FBA8-4FF0-AE8E-900A71C9A163}" type="presOf" srcId="{E90ABBA4-EBF7-4E76-BEC6-D0D45FBDAD87}" destId="{AFE4ED29-A79C-4E0B-B222-8C9C340B0500}" srcOrd="0" destOrd="2" presId="urn:microsoft.com/office/officeart/2005/8/layout/chevron2"/>
    <dgm:cxn modelId="{CF85EE18-66F9-43E3-B1B9-7FDC3B17DE2D}" type="presOf" srcId="{7C674676-BF3F-4F84-85B6-44F5858FE2DB}" destId="{1AEBF32C-74F7-4DC3-B98D-3D474D5A2FD5}" srcOrd="0" destOrd="0" presId="urn:microsoft.com/office/officeart/2005/8/layout/chevron2"/>
    <dgm:cxn modelId="{904994BB-10BB-4774-BCC9-C7A50EE8FF2E}" srcId="{19E8E9AB-C063-4509-8A74-EF7DDE1BD3E1}" destId="{3BDAF003-AC46-4D24-A343-4BB97EE3A832}" srcOrd="0" destOrd="0" parTransId="{12A4A0A1-A654-4678-877A-A346436E985A}" sibTransId="{4C17BD55-AF65-4C38-8110-FFA4966DAE13}"/>
    <dgm:cxn modelId="{8CFC855D-2F91-48F3-A973-95E5E52CF001}" type="presOf" srcId="{3231FF32-379D-4E74-9FFF-76510F88626F}" destId="{1AEBF32C-74F7-4DC3-B98D-3D474D5A2FD5}" srcOrd="0" destOrd="3" presId="urn:microsoft.com/office/officeart/2005/8/layout/chevron2"/>
    <dgm:cxn modelId="{C6763ED7-82D3-4A6D-B22A-DE764BBC3446}" type="presParOf" srcId="{91A61084-27BE-406C-897E-B9F4EF8666D6}" destId="{5CA75F4B-7E74-4ABB-AE68-D29EEB878C3E}" srcOrd="0" destOrd="0" presId="urn:microsoft.com/office/officeart/2005/8/layout/chevron2"/>
    <dgm:cxn modelId="{8D9E2048-6778-4C6D-BE83-D424736CABD1}" type="presParOf" srcId="{5CA75F4B-7E74-4ABB-AE68-D29EEB878C3E}" destId="{5E511ADD-A5CB-43FC-B056-5429DFB5C62E}" srcOrd="0" destOrd="0" presId="urn:microsoft.com/office/officeart/2005/8/layout/chevron2"/>
    <dgm:cxn modelId="{FD0174D4-C662-40D3-B84C-6F6B9F7A8805}" type="presParOf" srcId="{5CA75F4B-7E74-4ABB-AE68-D29EEB878C3E}" destId="{A44FAAF3-6C50-4DD6-AB01-AC0FE533F404}" srcOrd="1" destOrd="0" presId="urn:microsoft.com/office/officeart/2005/8/layout/chevron2"/>
    <dgm:cxn modelId="{FFBF566F-4BC4-4FE7-AB44-1A9FBADDD31D}" type="presParOf" srcId="{91A61084-27BE-406C-897E-B9F4EF8666D6}" destId="{92968B39-4D73-47C3-977B-F540E994C3A0}" srcOrd="1" destOrd="0" presId="urn:microsoft.com/office/officeart/2005/8/layout/chevron2"/>
    <dgm:cxn modelId="{EA276B8E-60B7-499A-8361-EE3DFF90A5E9}" type="presParOf" srcId="{91A61084-27BE-406C-897E-B9F4EF8666D6}" destId="{E03C123B-1297-4C6B-A877-F7E00B072028}" srcOrd="2" destOrd="0" presId="urn:microsoft.com/office/officeart/2005/8/layout/chevron2"/>
    <dgm:cxn modelId="{2681D387-89D0-481F-BC11-9F177FF08EE7}" type="presParOf" srcId="{E03C123B-1297-4C6B-A877-F7E00B072028}" destId="{2E0A0B71-20DE-4936-AE4D-C4A2574EBE61}" srcOrd="0" destOrd="0" presId="urn:microsoft.com/office/officeart/2005/8/layout/chevron2"/>
    <dgm:cxn modelId="{E032CA10-3D02-4FB7-A1A0-05BDA3D923F5}" type="presParOf" srcId="{E03C123B-1297-4C6B-A877-F7E00B072028}" destId="{AFE4ED29-A79C-4E0B-B222-8C9C340B0500}" srcOrd="1" destOrd="0" presId="urn:microsoft.com/office/officeart/2005/8/layout/chevron2"/>
    <dgm:cxn modelId="{5B27D10B-3105-4CC0-815A-58FDDC890986}" type="presParOf" srcId="{91A61084-27BE-406C-897E-B9F4EF8666D6}" destId="{B9E2A1C2-2DE9-4100-AFCD-F86482757CE4}" srcOrd="3" destOrd="0" presId="urn:microsoft.com/office/officeart/2005/8/layout/chevron2"/>
    <dgm:cxn modelId="{727F5C13-05EE-4D81-8375-E228822E7141}" type="presParOf" srcId="{91A61084-27BE-406C-897E-B9F4EF8666D6}" destId="{5E579820-75D4-4201-B9BA-811D5830A895}" srcOrd="4" destOrd="0" presId="urn:microsoft.com/office/officeart/2005/8/layout/chevron2"/>
    <dgm:cxn modelId="{14A0F30F-E98E-482D-B14C-4048286B3EEF}" type="presParOf" srcId="{5E579820-75D4-4201-B9BA-811D5830A895}" destId="{C2899F90-5431-4799-A7C7-CAD817611C68}" srcOrd="0" destOrd="0" presId="urn:microsoft.com/office/officeart/2005/8/layout/chevron2"/>
    <dgm:cxn modelId="{36CD3A7A-5C1C-4FE7-BD2B-99C54DD49FA1}" type="presParOf" srcId="{5E579820-75D4-4201-B9BA-811D5830A895}" destId="{1AEBF32C-74F7-4DC3-B98D-3D474D5A2FD5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B55003-3897-477B-A873-4241CF168C2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96E6C4C-62E8-4DFA-9FC3-B61FF6A40CD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Toll free no.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0835B7CF-2A01-4A12-9B2B-BC8F00E2A83C}" type="parTrans" cxnId="{8D5510A3-B700-4E21-B3FB-A0463497E3F9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FD6B130E-A817-4392-8E3C-357350A0A62F}" type="sibTrans" cxnId="{8D5510A3-B700-4E21-B3FB-A0463497E3F9}">
      <dgm:prSet custT="1"/>
      <dgm:spPr>
        <a:solidFill>
          <a:srgbClr val="002060"/>
        </a:solidFill>
      </dgm:spPr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C4D12B7C-6ABF-4531-93CF-0B4105CA9F6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Register new investor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B294E7DD-0C16-48D8-A2AC-704EEF3BBCE7}" type="parTrans" cxnId="{B5269B9E-92B2-49FF-B943-97B4E54A7AF7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80165E7C-2BFE-41EF-A287-D1DB6850BD96}" type="sibTrans" cxnId="{B5269B9E-92B2-49FF-B943-97B4E54A7AF7}">
      <dgm:prSet custT="1"/>
      <dgm:spPr>
        <a:solidFill>
          <a:srgbClr val="002060"/>
        </a:solidFill>
      </dgm:spPr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DED4E6B7-7B3C-41EC-AA37-8BB6D93BEFF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Answer queries of investors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13502728-1C47-4CA9-BAB6-AF3B5971E83D}" type="parTrans" cxnId="{C604388B-C212-4D46-9880-A99FECC0B9C7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24BB35DB-737D-4738-AF16-2E457C6AA251}" type="sibTrans" cxnId="{C604388B-C212-4D46-9880-A99FECC0B9C7}">
      <dgm:prSet custT="1"/>
      <dgm:spPr>
        <a:solidFill>
          <a:srgbClr val="002060"/>
        </a:solidFill>
      </dgm:spPr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CD4E9802-43B9-4E6A-AF61-B900D1F9CAF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Inform investors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7DB36F7E-8C87-426A-8762-0A04821E2C11}" type="parTrans" cxnId="{5451B75D-4BB5-40D9-A775-052888B19F25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F366B987-A640-4F16-9DF8-20A930A76D2C}" type="sibTrans" cxnId="{5451B75D-4BB5-40D9-A775-052888B19F25}">
      <dgm:prSet custT="1"/>
      <dgm:spPr>
        <a:solidFill>
          <a:srgbClr val="002060"/>
        </a:solidFill>
      </dgm:spPr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8D7968DF-1010-4EA1-8559-1A2F06AAD32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Address grievances of investors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7D805348-9561-4BAB-ACE8-D5B8219D7DE0}" type="parTrans" cxnId="{17E4AB5B-D0B7-4801-9EEB-1E066CFE362F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139FC13F-8F02-4C30-A6B2-A1BBD8A22A56}" type="sibTrans" cxnId="{17E4AB5B-D0B7-4801-9EEB-1E066CFE362F}">
      <dgm:prSet custT="1"/>
      <dgm:spPr>
        <a:solidFill>
          <a:srgbClr val="002060"/>
        </a:solidFill>
      </dgm:spPr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5478883B-D1D6-49D3-9C49-1D596B2AF9D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Regular audit by SEBI and MCA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B3D6C91A-3667-48FE-8F9F-666D825FD36C}" type="parTrans" cxnId="{9056285C-E151-43F3-854D-CA756401A002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CCD23001-15C4-48CB-9E10-447194364918}" type="sibTrans" cxnId="{9056285C-E151-43F3-854D-CA756401A002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0208F1CF-9976-43BF-A2FC-EF0D776A3BAA}" type="pres">
      <dgm:prSet presAssocID="{87B55003-3897-477B-A873-4241CF168C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265F34D-DD78-4EBA-AF80-2A59ACCC4624}" type="pres">
      <dgm:prSet presAssocID="{496E6C4C-62E8-4DFA-9FC3-B61FF6A40C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E3D477-48A2-4A61-9496-4F580F557DD9}" type="pres">
      <dgm:prSet presAssocID="{FD6B130E-A817-4392-8E3C-357350A0A62F}" presName="sibTrans" presStyleLbl="sibTrans2D1" presStyleIdx="0" presStyleCnt="5"/>
      <dgm:spPr/>
      <dgm:t>
        <a:bodyPr/>
        <a:lstStyle/>
        <a:p>
          <a:endParaRPr lang="en-IN"/>
        </a:p>
      </dgm:t>
    </dgm:pt>
    <dgm:pt modelId="{6C46FB4B-5DE7-4D92-8818-06C31A49D4E6}" type="pres">
      <dgm:prSet presAssocID="{FD6B130E-A817-4392-8E3C-357350A0A62F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9AA52685-3E6C-4717-BEDD-A08D9B01B492}" type="pres">
      <dgm:prSet presAssocID="{C4D12B7C-6ABF-4531-93CF-0B4105CA9F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6397A4-182B-47E5-AFF7-BF89A6A691D5}" type="pres">
      <dgm:prSet presAssocID="{80165E7C-2BFE-41EF-A287-D1DB6850BD96}" presName="sibTrans" presStyleLbl="sibTrans2D1" presStyleIdx="1" presStyleCnt="5"/>
      <dgm:spPr/>
      <dgm:t>
        <a:bodyPr/>
        <a:lstStyle/>
        <a:p>
          <a:endParaRPr lang="en-IN"/>
        </a:p>
      </dgm:t>
    </dgm:pt>
    <dgm:pt modelId="{B0890A0B-D354-45B4-BDB8-67A06A76A63A}" type="pres">
      <dgm:prSet presAssocID="{80165E7C-2BFE-41EF-A287-D1DB6850BD96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61CF587E-A63E-4393-B073-6248FA9DF492}" type="pres">
      <dgm:prSet presAssocID="{DED4E6B7-7B3C-41EC-AA37-8BB6D93BEF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227654-9C6B-49CC-89EF-93DF3DAF5259}" type="pres">
      <dgm:prSet presAssocID="{24BB35DB-737D-4738-AF16-2E457C6AA251}" presName="sibTrans" presStyleLbl="sibTrans2D1" presStyleIdx="2" presStyleCnt="5"/>
      <dgm:spPr/>
      <dgm:t>
        <a:bodyPr/>
        <a:lstStyle/>
        <a:p>
          <a:endParaRPr lang="en-IN"/>
        </a:p>
      </dgm:t>
    </dgm:pt>
    <dgm:pt modelId="{576F981E-8E81-471F-AD31-E8F4659E395F}" type="pres">
      <dgm:prSet presAssocID="{24BB35DB-737D-4738-AF16-2E457C6AA251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69497B7D-472F-4438-9E0E-72932293181D}" type="pres">
      <dgm:prSet presAssocID="{CD4E9802-43B9-4E6A-AF61-B900D1F9CA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CAF1FD-E138-472C-9DAF-0AB9FA8FB9E2}" type="pres">
      <dgm:prSet presAssocID="{F366B987-A640-4F16-9DF8-20A930A76D2C}" presName="sibTrans" presStyleLbl="sibTrans2D1" presStyleIdx="3" presStyleCnt="5"/>
      <dgm:spPr/>
      <dgm:t>
        <a:bodyPr/>
        <a:lstStyle/>
        <a:p>
          <a:endParaRPr lang="en-IN"/>
        </a:p>
      </dgm:t>
    </dgm:pt>
    <dgm:pt modelId="{664867AA-E72A-4802-889D-669FB2CAB64A}" type="pres">
      <dgm:prSet presAssocID="{F366B987-A640-4F16-9DF8-20A930A76D2C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5777F08A-312D-416D-B461-760376F29AC9}" type="pres">
      <dgm:prSet presAssocID="{8D7968DF-1010-4EA1-8559-1A2F06AAD3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EE30FE-5C8E-4C2C-A0E5-A1C95B766EFD}" type="pres">
      <dgm:prSet presAssocID="{139FC13F-8F02-4C30-A6B2-A1BBD8A22A56}" presName="sibTrans" presStyleLbl="sibTrans2D1" presStyleIdx="4" presStyleCnt="5"/>
      <dgm:spPr/>
      <dgm:t>
        <a:bodyPr/>
        <a:lstStyle/>
        <a:p>
          <a:endParaRPr lang="en-IN"/>
        </a:p>
      </dgm:t>
    </dgm:pt>
    <dgm:pt modelId="{9040FD6B-CFDD-41AE-B361-D144FCA1F73D}" type="pres">
      <dgm:prSet presAssocID="{139FC13F-8F02-4C30-A6B2-A1BBD8A22A56}" presName="connectorText" presStyleLbl="sibTrans2D1" presStyleIdx="4" presStyleCnt="5"/>
      <dgm:spPr/>
      <dgm:t>
        <a:bodyPr/>
        <a:lstStyle/>
        <a:p>
          <a:endParaRPr lang="en-IN"/>
        </a:p>
      </dgm:t>
    </dgm:pt>
    <dgm:pt modelId="{8218CAF3-2958-48CD-97FF-FB1233F561F1}" type="pres">
      <dgm:prSet presAssocID="{5478883B-D1D6-49D3-9C49-1D596B2AF9DB}" presName="node" presStyleLbl="node1" presStyleIdx="5" presStyleCnt="6" custScaleY="13877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7E4AB5B-D0B7-4801-9EEB-1E066CFE362F}" srcId="{87B55003-3897-477B-A873-4241CF168C2E}" destId="{8D7968DF-1010-4EA1-8559-1A2F06AAD32B}" srcOrd="4" destOrd="0" parTransId="{7D805348-9561-4BAB-ACE8-D5B8219D7DE0}" sibTransId="{139FC13F-8F02-4C30-A6B2-A1BBD8A22A56}"/>
    <dgm:cxn modelId="{797742B7-1761-4552-880E-170065694A47}" type="presOf" srcId="{139FC13F-8F02-4C30-A6B2-A1BBD8A22A56}" destId="{9040FD6B-CFDD-41AE-B361-D144FCA1F73D}" srcOrd="1" destOrd="0" presId="urn:microsoft.com/office/officeart/2005/8/layout/process5"/>
    <dgm:cxn modelId="{6110C8DC-2587-4516-97B5-2FC312D1A6C5}" type="presOf" srcId="{8D7968DF-1010-4EA1-8559-1A2F06AAD32B}" destId="{5777F08A-312D-416D-B461-760376F29AC9}" srcOrd="0" destOrd="0" presId="urn:microsoft.com/office/officeart/2005/8/layout/process5"/>
    <dgm:cxn modelId="{C604388B-C212-4D46-9880-A99FECC0B9C7}" srcId="{87B55003-3897-477B-A873-4241CF168C2E}" destId="{DED4E6B7-7B3C-41EC-AA37-8BB6D93BEFF7}" srcOrd="2" destOrd="0" parTransId="{13502728-1C47-4CA9-BAB6-AF3B5971E83D}" sibTransId="{24BB35DB-737D-4738-AF16-2E457C6AA251}"/>
    <dgm:cxn modelId="{5538ACDC-996C-4E89-97D0-E7AE7DA9093E}" type="presOf" srcId="{CD4E9802-43B9-4E6A-AF61-B900D1F9CAFE}" destId="{69497B7D-472F-4438-9E0E-72932293181D}" srcOrd="0" destOrd="0" presId="urn:microsoft.com/office/officeart/2005/8/layout/process5"/>
    <dgm:cxn modelId="{5939604E-37A6-48BA-B732-8724A6C6A4F1}" type="presOf" srcId="{24BB35DB-737D-4738-AF16-2E457C6AA251}" destId="{576F981E-8E81-471F-AD31-E8F4659E395F}" srcOrd="1" destOrd="0" presId="urn:microsoft.com/office/officeart/2005/8/layout/process5"/>
    <dgm:cxn modelId="{3CDBFC07-8656-4FFE-9144-D81E5B2B7E80}" type="presOf" srcId="{FD6B130E-A817-4392-8E3C-357350A0A62F}" destId="{92E3D477-48A2-4A61-9496-4F580F557DD9}" srcOrd="0" destOrd="0" presId="urn:microsoft.com/office/officeart/2005/8/layout/process5"/>
    <dgm:cxn modelId="{39C53116-107A-4592-A091-37228A67065C}" type="presOf" srcId="{F366B987-A640-4F16-9DF8-20A930A76D2C}" destId="{664867AA-E72A-4802-889D-669FB2CAB64A}" srcOrd="1" destOrd="0" presId="urn:microsoft.com/office/officeart/2005/8/layout/process5"/>
    <dgm:cxn modelId="{8D5510A3-B700-4E21-B3FB-A0463497E3F9}" srcId="{87B55003-3897-477B-A873-4241CF168C2E}" destId="{496E6C4C-62E8-4DFA-9FC3-B61FF6A40CD5}" srcOrd="0" destOrd="0" parTransId="{0835B7CF-2A01-4A12-9B2B-BC8F00E2A83C}" sibTransId="{FD6B130E-A817-4392-8E3C-357350A0A62F}"/>
    <dgm:cxn modelId="{5451B75D-4BB5-40D9-A775-052888B19F25}" srcId="{87B55003-3897-477B-A873-4241CF168C2E}" destId="{CD4E9802-43B9-4E6A-AF61-B900D1F9CAFE}" srcOrd="3" destOrd="0" parTransId="{7DB36F7E-8C87-426A-8762-0A04821E2C11}" sibTransId="{F366B987-A640-4F16-9DF8-20A930A76D2C}"/>
    <dgm:cxn modelId="{2A819C5C-6CAA-4988-8E4F-02ED41B77432}" type="presOf" srcId="{FD6B130E-A817-4392-8E3C-357350A0A62F}" destId="{6C46FB4B-5DE7-4D92-8818-06C31A49D4E6}" srcOrd="1" destOrd="0" presId="urn:microsoft.com/office/officeart/2005/8/layout/process5"/>
    <dgm:cxn modelId="{94684CB4-DA16-476F-A906-D59E54C3C015}" type="presOf" srcId="{80165E7C-2BFE-41EF-A287-D1DB6850BD96}" destId="{8F6397A4-182B-47E5-AFF7-BF89A6A691D5}" srcOrd="0" destOrd="0" presId="urn:microsoft.com/office/officeart/2005/8/layout/process5"/>
    <dgm:cxn modelId="{71E8456B-3A23-40E2-87A3-24932EB5D055}" type="presOf" srcId="{F366B987-A640-4F16-9DF8-20A930A76D2C}" destId="{66CAF1FD-E138-472C-9DAF-0AB9FA8FB9E2}" srcOrd="0" destOrd="0" presId="urn:microsoft.com/office/officeart/2005/8/layout/process5"/>
    <dgm:cxn modelId="{D77447B9-4BE1-4480-A37F-02583EC787BC}" type="presOf" srcId="{DED4E6B7-7B3C-41EC-AA37-8BB6D93BEFF7}" destId="{61CF587E-A63E-4393-B073-6248FA9DF492}" srcOrd="0" destOrd="0" presId="urn:microsoft.com/office/officeart/2005/8/layout/process5"/>
    <dgm:cxn modelId="{13C2EE02-E788-470E-BF4F-8144D17AABB6}" type="presOf" srcId="{80165E7C-2BFE-41EF-A287-D1DB6850BD96}" destId="{B0890A0B-D354-45B4-BDB8-67A06A76A63A}" srcOrd="1" destOrd="0" presId="urn:microsoft.com/office/officeart/2005/8/layout/process5"/>
    <dgm:cxn modelId="{DBDC3B86-9832-4EA2-89DB-208B3417E4F4}" type="presOf" srcId="{C4D12B7C-6ABF-4531-93CF-0B4105CA9F66}" destId="{9AA52685-3E6C-4717-BEDD-A08D9B01B492}" srcOrd="0" destOrd="0" presId="urn:microsoft.com/office/officeart/2005/8/layout/process5"/>
    <dgm:cxn modelId="{5C99E217-6CF9-4590-A50D-1FCCFAB22D43}" type="presOf" srcId="{87B55003-3897-477B-A873-4241CF168C2E}" destId="{0208F1CF-9976-43BF-A2FC-EF0D776A3BAA}" srcOrd="0" destOrd="0" presId="urn:microsoft.com/office/officeart/2005/8/layout/process5"/>
    <dgm:cxn modelId="{13285FBF-61A0-4202-A3D5-FAA93C574DC6}" type="presOf" srcId="{5478883B-D1D6-49D3-9C49-1D596B2AF9DB}" destId="{8218CAF3-2958-48CD-97FF-FB1233F561F1}" srcOrd="0" destOrd="0" presId="urn:microsoft.com/office/officeart/2005/8/layout/process5"/>
    <dgm:cxn modelId="{9F6990BD-3F35-4406-875F-A29433089697}" type="presOf" srcId="{24BB35DB-737D-4738-AF16-2E457C6AA251}" destId="{6F227654-9C6B-49CC-89EF-93DF3DAF5259}" srcOrd="0" destOrd="0" presId="urn:microsoft.com/office/officeart/2005/8/layout/process5"/>
    <dgm:cxn modelId="{C2937411-D30E-4493-83A2-82397922C731}" type="presOf" srcId="{496E6C4C-62E8-4DFA-9FC3-B61FF6A40CD5}" destId="{C265F34D-DD78-4EBA-AF80-2A59ACCC4624}" srcOrd="0" destOrd="0" presId="urn:microsoft.com/office/officeart/2005/8/layout/process5"/>
    <dgm:cxn modelId="{9056285C-E151-43F3-854D-CA756401A002}" srcId="{87B55003-3897-477B-A873-4241CF168C2E}" destId="{5478883B-D1D6-49D3-9C49-1D596B2AF9DB}" srcOrd="5" destOrd="0" parTransId="{B3D6C91A-3667-48FE-8F9F-666D825FD36C}" sibTransId="{CCD23001-15C4-48CB-9E10-447194364918}"/>
    <dgm:cxn modelId="{E1B3220C-8C94-47CF-9F79-6FDCD13C2372}" type="presOf" srcId="{139FC13F-8F02-4C30-A6B2-A1BBD8A22A56}" destId="{AAEE30FE-5C8E-4C2C-A0E5-A1C95B766EFD}" srcOrd="0" destOrd="0" presId="urn:microsoft.com/office/officeart/2005/8/layout/process5"/>
    <dgm:cxn modelId="{B5269B9E-92B2-49FF-B943-97B4E54A7AF7}" srcId="{87B55003-3897-477B-A873-4241CF168C2E}" destId="{C4D12B7C-6ABF-4531-93CF-0B4105CA9F66}" srcOrd="1" destOrd="0" parTransId="{B294E7DD-0C16-48D8-A2AC-704EEF3BBCE7}" sibTransId="{80165E7C-2BFE-41EF-A287-D1DB6850BD96}"/>
    <dgm:cxn modelId="{4E96688C-8AFA-4C14-A40C-788539D55A49}" type="presParOf" srcId="{0208F1CF-9976-43BF-A2FC-EF0D776A3BAA}" destId="{C265F34D-DD78-4EBA-AF80-2A59ACCC4624}" srcOrd="0" destOrd="0" presId="urn:microsoft.com/office/officeart/2005/8/layout/process5"/>
    <dgm:cxn modelId="{DC4D6BE5-67DE-41A4-B72C-EA6335AF80C8}" type="presParOf" srcId="{0208F1CF-9976-43BF-A2FC-EF0D776A3BAA}" destId="{92E3D477-48A2-4A61-9496-4F580F557DD9}" srcOrd="1" destOrd="0" presId="urn:microsoft.com/office/officeart/2005/8/layout/process5"/>
    <dgm:cxn modelId="{A7C1F7C5-7F5D-46A4-9F57-C956056AA8DC}" type="presParOf" srcId="{92E3D477-48A2-4A61-9496-4F580F557DD9}" destId="{6C46FB4B-5DE7-4D92-8818-06C31A49D4E6}" srcOrd="0" destOrd="0" presId="urn:microsoft.com/office/officeart/2005/8/layout/process5"/>
    <dgm:cxn modelId="{6636B50B-C014-4B0D-B6E3-1B71FE41046F}" type="presParOf" srcId="{0208F1CF-9976-43BF-A2FC-EF0D776A3BAA}" destId="{9AA52685-3E6C-4717-BEDD-A08D9B01B492}" srcOrd="2" destOrd="0" presId="urn:microsoft.com/office/officeart/2005/8/layout/process5"/>
    <dgm:cxn modelId="{D9EE7F55-64F7-4806-A55A-74B34074E8FB}" type="presParOf" srcId="{0208F1CF-9976-43BF-A2FC-EF0D776A3BAA}" destId="{8F6397A4-182B-47E5-AFF7-BF89A6A691D5}" srcOrd="3" destOrd="0" presId="urn:microsoft.com/office/officeart/2005/8/layout/process5"/>
    <dgm:cxn modelId="{9331CE18-8F06-4FCF-AA41-8E153A468BEE}" type="presParOf" srcId="{8F6397A4-182B-47E5-AFF7-BF89A6A691D5}" destId="{B0890A0B-D354-45B4-BDB8-67A06A76A63A}" srcOrd="0" destOrd="0" presId="urn:microsoft.com/office/officeart/2005/8/layout/process5"/>
    <dgm:cxn modelId="{14CA4D94-EBC7-4BC7-9D87-95DC25837CFD}" type="presParOf" srcId="{0208F1CF-9976-43BF-A2FC-EF0D776A3BAA}" destId="{61CF587E-A63E-4393-B073-6248FA9DF492}" srcOrd="4" destOrd="0" presId="urn:microsoft.com/office/officeart/2005/8/layout/process5"/>
    <dgm:cxn modelId="{38D529CA-C26C-46E7-B6A9-AF918D873AB5}" type="presParOf" srcId="{0208F1CF-9976-43BF-A2FC-EF0D776A3BAA}" destId="{6F227654-9C6B-49CC-89EF-93DF3DAF5259}" srcOrd="5" destOrd="0" presId="urn:microsoft.com/office/officeart/2005/8/layout/process5"/>
    <dgm:cxn modelId="{6D3C0B55-EEA6-49C4-9961-C869E2EBDE97}" type="presParOf" srcId="{6F227654-9C6B-49CC-89EF-93DF3DAF5259}" destId="{576F981E-8E81-471F-AD31-E8F4659E395F}" srcOrd="0" destOrd="0" presId="urn:microsoft.com/office/officeart/2005/8/layout/process5"/>
    <dgm:cxn modelId="{55560214-72F3-4F1D-9270-3895BC376D1C}" type="presParOf" srcId="{0208F1CF-9976-43BF-A2FC-EF0D776A3BAA}" destId="{69497B7D-472F-4438-9E0E-72932293181D}" srcOrd="6" destOrd="0" presId="urn:microsoft.com/office/officeart/2005/8/layout/process5"/>
    <dgm:cxn modelId="{E485E215-D37B-4205-A5EF-10B0E8614553}" type="presParOf" srcId="{0208F1CF-9976-43BF-A2FC-EF0D776A3BAA}" destId="{66CAF1FD-E138-472C-9DAF-0AB9FA8FB9E2}" srcOrd="7" destOrd="0" presId="urn:microsoft.com/office/officeart/2005/8/layout/process5"/>
    <dgm:cxn modelId="{3796C2D9-4C67-45C0-96DE-B228BBE2D052}" type="presParOf" srcId="{66CAF1FD-E138-472C-9DAF-0AB9FA8FB9E2}" destId="{664867AA-E72A-4802-889D-669FB2CAB64A}" srcOrd="0" destOrd="0" presId="urn:microsoft.com/office/officeart/2005/8/layout/process5"/>
    <dgm:cxn modelId="{C6988B30-C7F7-4337-9938-F886E62E0EB4}" type="presParOf" srcId="{0208F1CF-9976-43BF-A2FC-EF0D776A3BAA}" destId="{5777F08A-312D-416D-B461-760376F29AC9}" srcOrd="8" destOrd="0" presId="urn:microsoft.com/office/officeart/2005/8/layout/process5"/>
    <dgm:cxn modelId="{C8DF5B51-5C16-475E-B8EE-1E1176318C0D}" type="presParOf" srcId="{0208F1CF-9976-43BF-A2FC-EF0D776A3BAA}" destId="{AAEE30FE-5C8E-4C2C-A0E5-A1C95B766EFD}" srcOrd="9" destOrd="0" presId="urn:microsoft.com/office/officeart/2005/8/layout/process5"/>
    <dgm:cxn modelId="{92E3DC18-7BA6-4B5E-B459-96B136B86DC8}" type="presParOf" srcId="{AAEE30FE-5C8E-4C2C-A0E5-A1C95B766EFD}" destId="{9040FD6B-CFDD-41AE-B361-D144FCA1F73D}" srcOrd="0" destOrd="0" presId="urn:microsoft.com/office/officeart/2005/8/layout/process5"/>
    <dgm:cxn modelId="{756279B9-57AB-4A2B-8F6E-4A7CAAE18F4E}" type="presParOf" srcId="{0208F1CF-9976-43BF-A2FC-EF0D776A3BAA}" destId="{8218CAF3-2958-48CD-97FF-FB1233F561F1}" srcOrd="10" destOrd="0" presId="urn:microsoft.com/office/officeart/2005/8/layout/process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CB74DF-F5FC-4FD1-AAEC-64850CE0834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260064B-8673-4175-9F21-DA71543AA74B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Reviving rural banks</a:t>
          </a:r>
          <a:endParaRPr lang="en-IN" b="1" dirty="0">
            <a:solidFill>
              <a:schemeClr val="tx1"/>
            </a:solidFill>
          </a:endParaRPr>
        </a:p>
      </dgm:t>
    </dgm:pt>
    <dgm:pt modelId="{C03B0A70-5D91-497A-8E53-CDF970DB2441}" type="sibTrans" cxnId="{FE8A7903-21C4-43B5-9765-07354370AC6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8BAC92EF-FE74-47C5-A9B1-046919D39440}" type="parTrans" cxnId="{FE8A7903-21C4-43B5-9765-07354370AC6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BCB54FA0-9CB2-4366-928C-127FB054D972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Mutual Funds and Insurance</a:t>
          </a:r>
          <a:endParaRPr lang="en-IN" b="1" dirty="0">
            <a:solidFill>
              <a:schemeClr val="tx1"/>
            </a:solidFill>
          </a:endParaRPr>
        </a:p>
      </dgm:t>
    </dgm:pt>
    <dgm:pt modelId="{CC737DB7-B276-43F7-9BC4-4F6B6DF48525}" type="sibTrans" cxnId="{361DA0F3-93DC-4F04-94F1-BEC863A2211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AC561F29-5001-4588-B65C-B3601FDAF55A}" type="parTrans" cxnId="{361DA0F3-93DC-4F04-94F1-BEC863A2211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58F0F80-08D0-48C4-B2C9-81174269B813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Small savings scheme</a:t>
          </a:r>
          <a:endParaRPr lang="en-IN" b="1" dirty="0">
            <a:solidFill>
              <a:schemeClr val="tx1"/>
            </a:solidFill>
          </a:endParaRPr>
        </a:p>
      </dgm:t>
    </dgm:pt>
    <dgm:pt modelId="{A8A19F13-4A57-4AA8-9C0E-FF28E301B38F}" type="sibTrans" cxnId="{44185AF7-6EF4-4B18-8118-92A1CE3E73B9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DFF4325B-474F-4921-878D-33ADB627933D}" type="parTrans" cxnId="{44185AF7-6EF4-4B18-8118-92A1CE3E73B9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B3523BFC-465C-4CA4-A87A-6A330BF50E2E}" type="pres">
      <dgm:prSet presAssocID="{4ECB74DF-F5FC-4FD1-AAEC-64850CE083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FA290CD-7FDD-4566-8BD5-CB44284FA1B0}" type="pres">
      <dgm:prSet presAssocID="{F58F0F80-08D0-48C4-B2C9-81174269B8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83CE41-C1D7-491A-A5E5-ABD560ABC755}" type="pres">
      <dgm:prSet presAssocID="{A8A19F13-4A57-4AA8-9C0E-FF28E301B38F}" presName="sibTrans" presStyleCnt="0"/>
      <dgm:spPr/>
    </dgm:pt>
    <dgm:pt modelId="{2EAFA3AA-75CA-4E2A-8EEB-6D10A9EF2633}" type="pres">
      <dgm:prSet presAssocID="{BCB54FA0-9CB2-4366-928C-127FB054D972}" presName="node" presStyleLbl="node1" presStyleIdx="1" presStyleCnt="3" custLinFactNeighborX="108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2E58CC-3E86-40A7-8AB1-36E6333FD1DF}" type="pres">
      <dgm:prSet presAssocID="{CC737DB7-B276-43F7-9BC4-4F6B6DF48525}" presName="sibTrans" presStyleCnt="0"/>
      <dgm:spPr/>
    </dgm:pt>
    <dgm:pt modelId="{CF619F2B-451A-44E4-9C92-B8C9E9ADC0F2}" type="pres">
      <dgm:prSet presAssocID="{1260064B-8673-4175-9F21-DA71543AA7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E8A7903-21C4-43B5-9765-07354370AC6B}" srcId="{4ECB74DF-F5FC-4FD1-AAEC-64850CE0834B}" destId="{1260064B-8673-4175-9F21-DA71543AA74B}" srcOrd="2" destOrd="0" parTransId="{8BAC92EF-FE74-47C5-A9B1-046919D39440}" sibTransId="{C03B0A70-5D91-497A-8E53-CDF970DB2441}"/>
    <dgm:cxn modelId="{361DA0F3-93DC-4F04-94F1-BEC863A2211C}" srcId="{4ECB74DF-F5FC-4FD1-AAEC-64850CE0834B}" destId="{BCB54FA0-9CB2-4366-928C-127FB054D972}" srcOrd="1" destOrd="0" parTransId="{AC561F29-5001-4588-B65C-B3601FDAF55A}" sibTransId="{CC737DB7-B276-43F7-9BC4-4F6B6DF48525}"/>
    <dgm:cxn modelId="{D5B28F41-BD34-4F45-AF0E-69119F004BA5}" type="presOf" srcId="{4ECB74DF-F5FC-4FD1-AAEC-64850CE0834B}" destId="{B3523BFC-465C-4CA4-A87A-6A330BF50E2E}" srcOrd="0" destOrd="0" presId="urn:microsoft.com/office/officeart/2005/8/layout/hList6"/>
    <dgm:cxn modelId="{89ACDB6F-EEA6-42FA-A890-02B578EB3F24}" type="presOf" srcId="{BCB54FA0-9CB2-4366-928C-127FB054D972}" destId="{2EAFA3AA-75CA-4E2A-8EEB-6D10A9EF2633}" srcOrd="0" destOrd="0" presId="urn:microsoft.com/office/officeart/2005/8/layout/hList6"/>
    <dgm:cxn modelId="{6843BE0D-1AC0-4BAE-9C46-2082DB920930}" type="presOf" srcId="{1260064B-8673-4175-9F21-DA71543AA74B}" destId="{CF619F2B-451A-44E4-9C92-B8C9E9ADC0F2}" srcOrd="0" destOrd="0" presId="urn:microsoft.com/office/officeart/2005/8/layout/hList6"/>
    <dgm:cxn modelId="{44185AF7-6EF4-4B18-8118-92A1CE3E73B9}" srcId="{4ECB74DF-F5FC-4FD1-AAEC-64850CE0834B}" destId="{F58F0F80-08D0-48C4-B2C9-81174269B813}" srcOrd="0" destOrd="0" parTransId="{DFF4325B-474F-4921-878D-33ADB627933D}" sibTransId="{A8A19F13-4A57-4AA8-9C0E-FF28E301B38F}"/>
    <dgm:cxn modelId="{705079E9-7094-4A40-92D8-24E1CFD31F03}" type="presOf" srcId="{F58F0F80-08D0-48C4-B2C9-81174269B813}" destId="{EFA290CD-7FDD-4566-8BD5-CB44284FA1B0}" srcOrd="0" destOrd="0" presId="urn:microsoft.com/office/officeart/2005/8/layout/hList6"/>
    <dgm:cxn modelId="{1457C263-A848-439F-ABFF-0949BFE51D88}" type="presParOf" srcId="{B3523BFC-465C-4CA4-A87A-6A330BF50E2E}" destId="{EFA290CD-7FDD-4566-8BD5-CB44284FA1B0}" srcOrd="0" destOrd="0" presId="urn:microsoft.com/office/officeart/2005/8/layout/hList6"/>
    <dgm:cxn modelId="{C22DA1FC-72A4-4675-9502-DFC141E61DF0}" type="presParOf" srcId="{B3523BFC-465C-4CA4-A87A-6A330BF50E2E}" destId="{8A83CE41-C1D7-491A-A5E5-ABD560ABC755}" srcOrd="1" destOrd="0" presId="urn:microsoft.com/office/officeart/2005/8/layout/hList6"/>
    <dgm:cxn modelId="{1402E8AA-097B-46E7-BF55-1641A7AADF93}" type="presParOf" srcId="{B3523BFC-465C-4CA4-A87A-6A330BF50E2E}" destId="{2EAFA3AA-75CA-4E2A-8EEB-6D10A9EF2633}" srcOrd="2" destOrd="0" presId="urn:microsoft.com/office/officeart/2005/8/layout/hList6"/>
    <dgm:cxn modelId="{9730C2EB-6F1F-4BF1-BB66-D6E148C3941B}" type="presParOf" srcId="{B3523BFC-465C-4CA4-A87A-6A330BF50E2E}" destId="{2A2E58CC-3E86-40A7-8AB1-36E6333FD1DF}" srcOrd="3" destOrd="0" presId="urn:microsoft.com/office/officeart/2005/8/layout/hList6"/>
    <dgm:cxn modelId="{0D4B98BA-DA1F-46CD-8FDE-F0704C23263D}" type="presParOf" srcId="{B3523BFC-465C-4CA4-A87A-6A330BF50E2E}" destId="{CF619F2B-451A-44E4-9C92-B8C9E9ADC0F2}" srcOrd="4" destOrd="0" presId="urn:microsoft.com/office/officeart/2005/8/layout/hList6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9C31EE-8C27-4D13-B64C-B50E386C3C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CC0C2EE-A114-4751-A7BE-A4277BEC126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800" b="1" dirty="0" smtClean="0">
              <a:solidFill>
                <a:schemeClr val="tx1"/>
              </a:solidFill>
              <a:latin typeface="Cambria" pitchFamily="18" charset="0"/>
            </a:rPr>
            <a:t>Law sets forth proper guidelines for investment</a:t>
          </a:r>
          <a:endParaRPr lang="en-IN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0A513C66-4863-4799-8959-090EC499B4CC}" type="parTrans" cxnId="{EC57E76B-351E-45C4-BBF0-E3DE3BFA5C38}">
      <dgm:prSet/>
      <dgm:spPr/>
      <dgm:t>
        <a:bodyPr/>
        <a:lstStyle/>
        <a:p>
          <a:endParaRPr lang="en-IN" sz="2800" b="1">
            <a:solidFill>
              <a:schemeClr val="tx1"/>
            </a:solidFill>
            <a:latin typeface="Cambria" pitchFamily="18" charset="0"/>
          </a:endParaRPr>
        </a:p>
      </dgm:t>
    </dgm:pt>
    <dgm:pt modelId="{26154FE8-8AD7-4800-8202-AD5A68DCA2C9}" type="sibTrans" cxnId="{EC57E76B-351E-45C4-BBF0-E3DE3BFA5C38}">
      <dgm:prSet/>
      <dgm:spPr/>
      <dgm:t>
        <a:bodyPr/>
        <a:lstStyle/>
        <a:p>
          <a:endParaRPr lang="en-IN" sz="2800" b="1">
            <a:solidFill>
              <a:schemeClr val="tx1"/>
            </a:solidFill>
            <a:latin typeface="Cambria" pitchFamily="18" charset="0"/>
          </a:endParaRPr>
        </a:p>
      </dgm:t>
    </dgm:pt>
    <dgm:pt modelId="{C9E493CB-BAFD-4EFF-BE1C-7C1A5135606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800" b="1" dirty="0" smtClean="0">
              <a:solidFill>
                <a:schemeClr val="tx1"/>
              </a:solidFill>
              <a:latin typeface="Cambria" pitchFamily="18" charset="0"/>
            </a:rPr>
            <a:t>Investment against certificates as per government norms</a:t>
          </a:r>
          <a:endParaRPr lang="en-IN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3E68511D-5F0F-4983-B797-EB4BA51CA66A}" type="parTrans" cxnId="{2B7BCBB4-244A-40B4-8F6D-6B3895E716A1}">
      <dgm:prSet/>
      <dgm:spPr/>
      <dgm:t>
        <a:bodyPr/>
        <a:lstStyle/>
        <a:p>
          <a:endParaRPr lang="en-IN" sz="2800" b="1">
            <a:solidFill>
              <a:schemeClr val="tx1"/>
            </a:solidFill>
            <a:latin typeface="Cambria" pitchFamily="18" charset="0"/>
          </a:endParaRPr>
        </a:p>
      </dgm:t>
    </dgm:pt>
    <dgm:pt modelId="{26890165-22DA-4209-A3DF-294B7549CE32}" type="sibTrans" cxnId="{2B7BCBB4-244A-40B4-8F6D-6B3895E716A1}">
      <dgm:prSet/>
      <dgm:spPr/>
      <dgm:t>
        <a:bodyPr/>
        <a:lstStyle/>
        <a:p>
          <a:endParaRPr lang="en-IN" sz="2800" b="1">
            <a:solidFill>
              <a:schemeClr val="tx1"/>
            </a:solidFill>
            <a:latin typeface="Cambria" pitchFamily="18" charset="0"/>
          </a:endParaRPr>
        </a:p>
      </dgm:t>
    </dgm:pt>
    <dgm:pt modelId="{08AEF3E6-9AFB-4AC0-A56E-591617C257E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800" b="1" dirty="0" smtClean="0">
              <a:solidFill>
                <a:schemeClr val="tx1"/>
              </a:solidFill>
              <a:latin typeface="Cambria" pitchFamily="18" charset="0"/>
            </a:rPr>
            <a:t>Acquire</a:t>
          </a:r>
          <a:r>
            <a:rPr lang="en-IN" sz="2800" b="1" baseline="0" dirty="0" smtClean="0">
              <a:solidFill>
                <a:schemeClr val="tx1"/>
              </a:solidFill>
              <a:latin typeface="Cambria" pitchFamily="18" charset="0"/>
            </a:rPr>
            <a:t> company details before investing </a:t>
          </a:r>
          <a:endParaRPr lang="en-IN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05E4883C-39F9-4636-8E88-6A561398937D}" type="parTrans" cxnId="{6F8C918A-E6DA-4B47-9EC9-8949E593AB6B}">
      <dgm:prSet/>
      <dgm:spPr/>
      <dgm:t>
        <a:bodyPr/>
        <a:lstStyle/>
        <a:p>
          <a:endParaRPr lang="en-IN" sz="2800" b="1">
            <a:solidFill>
              <a:schemeClr val="tx1"/>
            </a:solidFill>
            <a:latin typeface="Cambria" pitchFamily="18" charset="0"/>
          </a:endParaRPr>
        </a:p>
      </dgm:t>
    </dgm:pt>
    <dgm:pt modelId="{69C92EE7-1E1F-40BE-8E61-957180F7D9AC}" type="sibTrans" cxnId="{6F8C918A-E6DA-4B47-9EC9-8949E593AB6B}">
      <dgm:prSet/>
      <dgm:spPr/>
      <dgm:t>
        <a:bodyPr/>
        <a:lstStyle/>
        <a:p>
          <a:endParaRPr lang="en-IN" sz="2800" b="1">
            <a:solidFill>
              <a:schemeClr val="tx1"/>
            </a:solidFill>
            <a:latin typeface="Cambria" pitchFamily="18" charset="0"/>
          </a:endParaRPr>
        </a:p>
      </dgm:t>
    </dgm:pt>
    <dgm:pt modelId="{EBB1ECC8-9DE5-4C1F-B695-D014793DD0F4}" type="pres">
      <dgm:prSet presAssocID="{D59C31EE-8C27-4D13-B64C-B50E386C3C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3FEBB4E-6D61-47F2-BA6D-E00AA4C79431}" type="pres">
      <dgm:prSet presAssocID="{ECC0C2EE-A114-4751-A7BE-A4277BEC1260}" presName="parentLin" presStyleCnt="0"/>
      <dgm:spPr/>
    </dgm:pt>
    <dgm:pt modelId="{4B5F5A2D-176A-4BFD-B95C-64C89374A8D4}" type="pres">
      <dgm:prSet presAssocID="{ECC0C2EE-A114-4751-A7BE-A4277BEC1260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6ED0331-8E06-49DA-8A8A-091931544D9A}" type="pres">
      <dgm:prSet presAssocID="{ECC0C2EE-A114-4751-A7BE-A4277BEC12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EF3858-C1E9-4658-9534-591B1330E28F}" type="pres">
      <dgm:prSet presAssocID="{ECC0C2EE-A114-4751-A7BE-A4277BEC1260}" presName="negativeSpace" presStyleCnt="0"/>
      <dgm:spPr/>
    </dgm:pt>
    <dgm:pt modelId="{3B10EF65-3AF0-4906-8E67-279832362A75}" type="pres">
      <dgm:prSet presAssocID="{ECC0C2EE-A114-4751-A7BE-A4277BEC126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064C944F-D6D0-4B9A-98AB-9657502E6498}" type="pres">
      <dgm:prSet presAssocID="{26154FE8-8AD7-4800-8202-AD5A68DCA2C9}" presName="spaceBetweenRectangles" presStyleCnt="0"/>
      <dgm:spPr/>
    </dgm:pt>
    <dgm:pt modelId="{154936D5-1584-4F8F-8C40-F9B6D6B4FB3A}" type="pres">
      <dgm:prSet presAssocID="{C9E493CB-BAFD-4EFF-BE1C-7C1A51356066}" presName="parentLin" presStyleCnt="0"/>
      <dgm:spPr/>
    </dgm:pt>
    <dgm:pt modelId="{AD3B8399-70FD-43EE-8917-88B17226D3AB}" type="pres">
      <dgm:prSet presAssocID="{C9E493CB-BAFD-4EFF-BE1C-7C1A51356066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C770D2C-B0C8-4D72-8341-90EB811CBD2E}" type="pres">
      <dgm:prSet presAssocID="{C9E493CB-BAFD-4EFF-BE1C-7C1A513560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AA59FF-3460-45D1-8FA9-D533AEAE09B0}" type="pres">
      <dgm:prSet presAssocID="{C9E493CB-BAFD-4EFF-BE1C-7C1A51356066}" presName="negativeSpace" presStyleCnt="0"/>
      <dgm:spPr/>
    </dgm:pt>
    <dgm:pt modelId="{E81E47AF-0275-4E3E-BD38-7E9F2914215B}" type="pres">
      <dgm:prSet presAssocID="{C9E493CB-BAFD-4EFF-BE1C-7C1A5135606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1F55BC3A-18E5-42B0-84AD-2876A1DA0836}" type="pres">
      <dgm:prSet presAssocID="{26890165-22DA-4209-A3DF-294B7549CE32}" presName="spaceBetweenRectangles" presStyleCnt="0"/>
      <dgm:spPr/>
    </dgm:pt>
    <dgm:pt modelId="{BA26FDED-9862-48FC-A29F-FA30ECDDAF84}" type="pres">
      <dgm:prSet presAssocID="{08AEF3E6-9AFB-4AC0-A56E-591617C257EC}" presName="parentLin" presStyleCnt="0"/>
      <dgm:spPr/>
    </dgm:pt>
    <dgm:pt modelId="{A5064489-5322-4DA2-AA2A-C4BC7D9D98E9}" type="pres">
      <dgm:prSet presAssocID="{08AEF3E6-9AFB-4AC0-A56E-591617C257EC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6D66F3B9-C8B0-4DB4-84D6-83E539746190}" type="pres">
      <dgm:prSet presAssocID="{08AEF3E6-9AFB-4AC0-A56E-591617C257EC}" presName="parentText" presStyleLbl="node1" presStyleIdx="2" presStyleCnt="3" custLinFactNeighborX="5652" custLinFactNeighborY="445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7A735D-914C-4FB0-9B68-F5659137F13E}" type="pres">
      <dgm:prSet presAssocID="{08AEF3E6-9AFB-4AC0-A56E-591617C257EC}" presName="negativeSpace" presStyleCnt="0"/>
      <dgm:spPr/>
    </dgm:pt>
    <dgm:pt modelId="{602ECB6E-2255-40FC-94FF-6B17077A3F5C}" type="pres">
      <dgm:prSet presAssocID="{08AEF3E6-9AFB-4AC0-A56E-591617C257E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</dgm:ptLst>
  <dgm:cxnLst>
    <dgm:cxn modelId="{14195755-CA8E-42A5-A37F-7E0F664E4DE7}" type="presOf" srcId="{D59C31EE-8C27-4D13-B64C-B50E386C3CDB}" destId="{EBB1ECC8-9DE5-4C1F-B695-D014793DD0F4}" srcOrd="0" destOrd="0" presId="urn:microsoft.com/office/officeart/2005/8/layout/list1"/>
    <dgm:cxn modelId="{2CC290C0-08DE-4FD9-AE49-716917CA5AB2}" type="presOf" srcId="{C9E493CB-BAFD-4EFF-BE1C-7C1A51356066}" destId="{2C770D2C-B0C8-4D72-8341-90EB811CBD2E}" srcOrd="1" destOrd="0" presId="urn:microsoft.com/office/officeart/2005/8/layout/list1"/>
    <dgm:cxn modelId="{B02187A8-C63D-4DD3-83A2-5318206247DC}" type="presOf" srcId="{C9E493CB-BAFD-4EFF-BE1C-7C1A51356066}" destId="{AD3B8399-70FD-43EE-8917-88B17226D3AB}" srcOrd="0" destOrd="0" presId="urn:microsoft.com/office/officeart/2005/8/layout/list1"/>
    <dgm:cxn modelId="{EC57E76B-351E-45C4-BBF0-E3DE3BFA5C38}" srcId="{D59C31EE-8C27-4D13-B64C-B50E386C3CDB}" destId="{ECC0C2EE-A114-4751-A7BE-A4277BEC1260}" srcOrd="0" destOrd="0" parTransId="{0A513C66-4863-4799-8959-090EC499B4CC}" sibTransId="{26154FE8-8AD7-4800-8202-AD5A68DCA2C9}"/>
    <dgm:cxn modelId="{3374067A-4D48-4397-B45E-99DBCA94B031}" type="presOf" srcId="{08AEF3E6-9AFB-4AC0-A56E-591617C257EC}" destId="{6D66F3B9-C8B0-4DB4-84D6-83E539746190}" srcOrd="1" destOrd="0" presId="urn:microsoft.com/office/officeart/2005/8/layout/list1"/>
    <dgm:cxn modelId="{6F8C918A-E6DA-4B47-9EC9-8949E593AB6B}" srcId="{D59C31EE-8C27-4D13-B64C-B50E386C3CDB}" destId="{08AEF3E6-9AFB-4AC0-A56E-591617C257EC}" srcOrd="2" destOrd="0" parTransId="{05E4883C-39F9-4636-8E88-6A561398937D}" sibTransId="{69C92EE7-1E1F-40BE-8E61-957180F7D9AC}"/>
    <dgm:cxn modelId="{CC71D22D-2179-469B-A84A-C473CDD37A3E}" type="presOf" srcId="{ECC0C2EE-A114-4751-A7BE-A4277BEC1260}" destId="{26ED0331-8E06-49DA-8A8A-091931544D9A}" srcOrd="1" destOrd="0" presId="urn:microsoft.com/office/officeart/2005/8/layout/list1"/>
    <dgm:cxn modelId="{2B7BCBB4-244A-40B4-8F6D-6B3895E716A1}" srcId="{D59C31EE-8C27-4D13-B64C-B50E386C3CDB}" destId="{C9E493CB-BAFD-4EFF-BE1C-7C1A51356066}" srcOrd="1" destOrd="0" parTransId="{3E68511D-5F0F-4983-B797-EB4BA51CA66A}" sibTransId="{26890165-22DA-4209-A3DF-294B7549CE32}"/>
    <dgm:cxn modelId="{71673F2B-03C7-4514-A9A8-AB0535F18E42}" type="presOf" srcId="{ECC0C2EE-A114-4751-A7BE-A4277BEC1260}" destId="{4B5F5A2D-176A-4BFD-B95C-64C89374A8D4}" srcOrd="0" destOrd="0" presId="urn:microsoft.com/office/officeart/2005/8/layout/list1"/>
    <dgm:cxn modelId="{0B807C2B-A287-4267-AD0E-0F2E8EC1ACA4}" type="presOf" srcId="{08AEF3E6-9AFB-4AC0-A56E-591617C257EC}" destId="{A5064489-5322-4DA2-AA2A-C4BC7D9D98E9}" srcOrd="0" destOrd="0" presId="urn:microsoft.com/office/officeart/2005/8/layout/list1"/>
    <dgm:cxn modelId="{F663FC8D-A041-44E0-9965-EB4101AFFDF6}" type="presParOf" srcId="{EBB1ECC8-9DE5-4C1F-B695-D014793DD0F4}" destId="{53FEBB4E-6D61-47F2-BA6D-E00AA4C79431}" srcOrd="0" destOrd="0" presId="urn:microsoft.com/office/officeart/2005/8/layout/list1"/>
    <dgm:cxn modelId="{FCD81D29-A645-4554-8BA8-F4357B4FEBEF}" type="presParOf" srcId="{53FEBB4E-6D61-47F2-BA6D-E00AA4C79431}" destId="{4B5F5A2D-176A-4BFD-B95C-64C89374A8D4}" srcOrd="0" destOrd="0" presId="urn:microsoft.com/office/officeart/2005/8/layout/list1"/>
    <dgm:cxn modelId="{665BD0E2-FFC4-4D4F-B98C-25E481E503A6}" type="presParOf" srcId="{53FEBB4E-6D61-47F2-BA6D-E00AA4C79431}" destId="{26ED0331-8E06-49DA-8A8A-091931544D9A}" srcOrd="1" destOrd="0" presId="urn:microsoft.com/office/officeart/2005/8/layout/list1"/>
    <dgm:cxn modelId="{8DEB66C7-9846-4941-9EB4-C0E0F054B3F2}" type="presParOf" srcId="{EBB1ECC8-9DE5-4C1F-B695-D014793DD0F4}" destId="{ECEF3858-C1E9-4658-9534-591B1330E28F}" srcOrd="1" destOrd="0" presId="urn:microsoft.com/office/officeart/2005/8/layout/list1"/>
    <dgm:cxn modelId="{135C0C17-9C4B-4997-868D-A9DF91F4E521}" type="presParOf" srcId="{EBB1ECC8-9DE5-4C1F-B695-D014793DD0F4}" destId="{3B10EF65-3AF0-4906-8E67-279832362A75}" srcOrd="2" destOrd="0" presId="urn:microsoft.com/office/officeart/2005/8/layout/list1"/>
    <dgm:cxn modelId="{00668A71-709B-4A26-9AEB-FEDEA186B62B}" type="presParOf" srcId="{EBB1ECC8-9DE5-4C1F-B695-D014793DD0F4}" destId="{064C944F-D6D0-4B9A-98AB-9657502E6498}" srcOrd="3" destOrd="0" presId="urn:microsoft.com/office/officeart/2005/8/layout/list1"/>
    <dgm:cxn modelId="{7000E530-D093-4F25-BC9F-B0C7C78D7322}" type="presParOf" srcId="{EBB1ECC8-9DE5-4C1F-B695-D014793DD0F4}" destId="{154936D5-1584-4F8F-8C40-F9B6D6B4FB3A}" srcOrd="4" destOrd="0" presId="urn:microsoft.com/office/officeart/2005/8/layout/list1"/>
    <dgm:cxn modelId="{4DFB285B-F1FD-465F-AB05-D847B2F49ACA}" type="presParOf" srcId="{154936D5-1584-4F8F-8C40-F9B6D6B4FB3A}" destId="{AD3B8399-70FD-43EE-8917-88B17226D3AB}" srcOrd="0" destOrd="0" presId="urn:microsoft.com/office/officeart/2005/8/layout/list1"/>
    <dgm:cxn modelId="{A69CD7F4-8D36-43A3-9362-E71A136F93F2}" type="presParOf" srcId="{154936D5-1584-4F8F-8C40-F9B6D6B4FB3A}" destId="{2C770D2C-B0C8-4D72-8341-90EB811CBD2E}" srcOrd="1" destOrd="0" presId="urn:microsoft.com/office/officeart/2005/8/layout/list1"/>
    <dgm:cxn modelId="{3436439A-6C6B-4D64-B379-A066D224A04B}" type="presParOf" srcId="{EBB1ECC8-9DE5-4C1F-B695-D014793DD0F4}" destId="{E6AA59FF-3460-45D1-8FA9-D533AEAE09B0}" srcOrd="5" destOrd="0" presId="urn:microsoft.com/office/officeart/2005/8/layout/list1"/>
    <dgm:cxn modelId="{AE57D0C0-9E6E-45BD-86DD-1923972A38A7}" type="presParOf" srcId="{EBB1ECC8-9DE5-4C1F-B695-D014793DD0F4}" destId="{E81E47AF-0275-4E3E-BD38-7E9F2914215B}" srcOrd="6" destOrd="0" presId="urn:microsoft.com/office/officeart/2005/8/layout/list1"/>
    <dgm:cxn modelId="{977C1797-A143-4C1E-BEE3-14613A49744D}" type="presParOf" srcId="{EBB1ECC8-9DE5-4C1F-B695-D014793DD0F4}" destId="{1F55BC3A-18E5-42B0-84AD-2876A1DA0836}" srcOrd="7" destOrd="0" presId="urn:microsoft.com/office/officeart/2005/8/layout/list1"/>
    <dgm:cxn modelId="{A0C4EF5B-0D77-4761-8FF8-84C0CAB0EA6E}" type="presParOf" srcId="{EBB1ECC8-9DE5-4C1F-B695-D014793DD0F4}" destId="{BA26FDED-9862-48FC-A29F-FA30ECDDAF84}" srcOrd="8" destOrd="0" presId="urn:microsoft.com/office/officeart/2005/8/layout/list1"/>
    <dgm:cxn modelId="{6166FEFC-DCE1-40A6-89D9-92D89C7610D1}" type="presParOf" srcId="{BA26FDED-9862-48FC-A29F-FA30ECDDAF84}" destId="{A5064489-5322-4DA2-AA2A-C4BC7D9D98E9}" srcOrd="0" destOrd="0" presId="urn:microsoft.com/office/officeart/2005/8/layout/list1"/>
    <dgm:cxn modelId="{7C9DD606-215E-4339-AABF-A27FFE58185B}" type="presParOf" srcId="{BA26FDED-9862-48FC-A29F-FA30ECDDAF84}" destId="{6D66F3B9-C8B0-4DB4-84D6-83E539746190}" srcOrd="1" destOrd="0" presId="urn:microsoft.com/office/officeart/2005/8/layout/list1"/>
    <dgm:cxn modelId="{F23AE376-F53C-47C0-B0F5-834080864E78}" type="presParOf" srcId="{EBB1ECC8-9DE5-4C1F-B695-D014793DD0F4}" destId="{617A735D-914C-4FB0-9B68-F5659137F13E}" srcOrd="9" destOrd="0" presId="urn:microsoft.com/office/officeart/2005/8/layout/list1"/>
    <dgm:cxn modelId="{76A5E486-87C5-444F-AFAF-21B9BB9CAB0E}" type="presParOf" srcId="{EBB1ECC8-9DE5-4C1F-B695-D014793DD0F4}" destId="{602ECB6E-2255-40FC-94FF-6B17077A3F5C}" srcOrd="10" destOrd="0" presId="urn:microsoft.com/office/officeart/2005/8/layout/lis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09C2AB-4985-4B20-9F18-4DA87623CCA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BE07E6D-94C3-4BD8-9355-46CDA70A6E1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Educating rural people on financial management and planning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31E6FCAC-CD22-4617-AC6A-5617B963B904}" type="parTrans" cxnId="{E210CECF-6A1E-4327-904D-1E2E6925EE56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977DE31B-C77E-433F-AAED-3F15D399C408}" type="sibTrans" cxnId="{E210CECF-6A1E-4327-904D-1E2E6925EE56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301D2C9B-B9D7-4C60-9685-9FAB6D90A9B9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Create “informed” investors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221BD430-582E-48C4-9D64-74975905B9F4}" type="parTrans" cxnId="{177F11EB-A4BB-4323-B8D7-089FDDB13F4C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F86BE7EA-56F6-4294-8DB2-E5ECC74A0A26}" type="sibTrans" cxnId="{177F11EB-A4BB-4323-B8D7-089FDDB13F4C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FA68B23A-16CD-4C16-B367-710B3B49427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Fixed Commissions to agents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88ED86A3-D179-4236-8014-4445F53E05CC}" type="parTrans" cxnId="{7D1C9401-06A6-44DF-927D-2612DDD5A5A1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9AFF4D2D-8F51-4FDD-9EBF-6AD9AFD2DE8F}" type="sibTrans" cxnId="{7D1C9401-06A6-44DF-927D-2612DDD5A5A1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AB5D0425-9DF6-4C93-AED4-403DA2D1D8C6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Fixed commission to agents as per RBI norms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1A8AE046-1CE1-4F6D-97C4-4A2168046893}" type="parTrans" cxnId="{82F59F77-4D4D-407D-A15D-7FA6090802FB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2F258235-7800-4ECA-B2C1-CD97C2C1E590}" type="sibTrans" cxnId="{82F59F77-4D4D-407D-A15D-7FA6090802FB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B34B2DD6-5DDB-4EDC-8D9E-3EDD82E7CC8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Defined roles of agent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44E51785-5F6A-42C6-BF88-B7363BFAC4CB}" type="parTrans" cxnId="{98409C49-5DCD-4E75-997E-DBD48A7CF050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5387846E-0035-473D-94AB-5DEB2646DF62}" type="sibTrans" cxnId="{98409C49-5DCD-4E75-997E-DBD48A7CF050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34DDC452-157E-47C4-BBC9-1019FAF361EE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Clear-cut</a:t>
          </a:r>
          <a:r>
            <a:rPr lang="en-IN" sz="1800" b="1" baseline="0" dirty="0" smtClean="0">
              <a:solidFill>
                <a:schemeClr val="tx1"/>
              </a:solidFill>
              <a:latin typeface="Cambria" pitchFamily="18" charset="0"/>
            </a:rPr>
            <a:t> role defined for agents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C51BD17E-DA02-4B98-809A-6AB0FB2836D3}" type="parTrans" cxnId="{4DEAF209-3ECB-4D5B-B0EE-5496AE8A5269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91B2B04F-DC9A-4880-961F-BD0B147C9136}" type="sibTrans" cxnId="{4DEAF209-3ECB-4D5B-B0EE-5496AE8A5269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B36BE2D7-343A-47B6-AA0D-82E5A9DF7319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Educate people on documents to cross-check before investing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D1D19A86-76A0-4FB4-B615-A32E06FBEB8F}" type="parTrans" cxnId="{13503BFD-423D-40D4-84CA-A155FD4EF81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EEEFB9F-D554-445A-A443-DE5342B31C82}" type="sibTrans" cxnId="{13503BFD-423D-40D4-84CA-A155FD4EF81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A0B41F6-D57A-4DCE-8315-61278AD56348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Investors should acquire company details before deciding to invest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D28B731C-8F06-4995-B961-2D401EDBB560}" type="parTrans" cxnId="{A57BF038-F194-475C-8FFD-0D1095BF16A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D895E99-48F0-441B-9A00-23039DE86684}" type="sibTrans" cxnId="{A57BF038-F194-475C-8FFD-0D1095BF16A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1E4897C-5CA7-4F27-8E64-A546F5CF48C8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This will reduce recruiting random agents for collecting money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D02F7022-FDB3-43EE-A9E2-E6E18C2E5238}" type="parTrans" cxnId="{FFD337BC-8638-49C0-A201-AEE6CBB65F9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025298A-89ED-4898-BA70-A9EA4B915C6D}" type="sibTrans" cxnId="{FFD337BC-8638-49C0-A201-AEE6CBB65F9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D10D1FE-E643-465A-9E0E-825F719DF387}">
      <dgm:prSet phldrT="[Text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Similar to banking correspondents for payments and deposits at the fields working at the grass-root level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7A0A59AA-BA30-4CE6-A005-42C11A610DEA}" type="parTrans" cxnId="{78DF53F4-F5EB-4259-B000-3FA0C075AD7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3118E15-1F4C-4463-B644-989E385C16A5}" type="sibTrans" cxnId="{78DF53F4-F5EB-4259-B000-3FA0C075AD7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02E1986-BE17-48DB-B56B-18450EB6812B}" type="pres">
      <dgm:prSet presAssocID="{C009C2AB-4985-4B20-9F18-4DA87623C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AD76D6D-6D5A-441F-99DC-A8FB00DFBF71}" type="pres">
      <dgm:prSet presAssocID="{3BE07E6D-94C3-4BD8-9355-46CDA70A6E1C}" presName="linNode" presStyleCnt="0"/>
      <dgm:spPr/>
    </dgm:pt>
    <dgm:pt modelId="{D9A14611-BAD5-4AE6-9FBB-8BA897B33E42}" type="pres">
      <dgm:prSet presAssocID="{3BE07E6D-94C3-4BD8-9355-46CDA70A6E1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23BD1D-2C98-40C4-95FD-11F831DCA561}" type="pres">
      <dgm:prSet presAssocID="{3BE07E6D-94C3-4BD8-9355-46CDA70A6E1C}" presName="descendantText" presStyleLbl="alignAccFollowNode1" presStyleIdx="0" presStyleCnt="3" custScaleY="1218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12A80B-CA32-416E-8A93-CDB6F8BCF55F}" type="pres">
      <dgm:prSet presAssocID="{977DE31B-C77E-433F-AAED-3F15D399C408}" presName="sp" presStyleCnt="0"/>
      <dgm:spPr/>
    </dgm:pt>
    <dgm:pt modelId="{13B0797F-20E5-4602-948D-581C4A3D8914}" type="pres">
      <dgm:prSet presAssocID="{FA68B23A-16CD-4C16-B367-710B3B49427F}" presName="linNode" presStyleCnt="0"/>
      <dgm:spPr/>
    </dgm:pt>
    <dgm:pt modelId="{55EDE61E-DB92-4558-A917-ABB4E1A6BDD9}" type="pres">
      <dgm:prSet presAssocID="{FA68B23A-16CD-4C16-B367-710B3B49427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BDC5B0-6E96-4111-A6B9-BD918FF8B0C8}" type="pres">
      <dgm:prSet presAssocID="{FA68B23A-16CD-4C16-B367-710B3B49427F}" presName="descendantText" presStyleLbl="alignAccFollowNode1" presStyleIdx="1" presStyleCnt="3" custScaleY="146403" custLinFactNeighborY="-34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9BA626-8C6B-4174-919C-498500B86C7D}" type="pres">
      <dgm:prSet presAssocID="{9AFF4D2D-8F51-4FDD-9EBF-6AD9AFD2DE8F}" presName="sp" presStyleCnt="0"/>
      <dgm:spPr/>
    </dgm:pt>
    <dgm:pt modelId="{6F1E68A5-DDBC-4589-B071-CB47D5452DBE}" type="pres">
      <dgm:prSet presAssocID="{B34B2DD6-5DDB-4EDC-8D9E-3EDD82E7CC87}" presName="linNode" presStyleCnt="0"/>
      <dgm:spPr/>
    </dgm:pt>
    <dgm:pt modelId="{893A1B9D-BF62-4678-B5E6-AE3A99462BCB}" type="pres">
      <dgm:prSet presAssocID="{B34B2DD6-5DDB-4EDC-8D9E-3EDD82E7CC8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5EE6E7-663C-42C6-B2C1-1A783774F2D8}" type="pres">
      <dgm:prSet presAssocID="{B34B2DD6-5DDB-4EDC-8D9E-3EDD82E7CC87}" presName="descendantText" presStyleLbl="alignAccFollowNode1" presStyleIdx="2" presStyleCnt="3" custScaleY="1252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DEAF209-3ECB-4D5B-B0EE-5496AE8A5269}" srcId="{B34B2DD6-5DDB-4EDC-8D9E-3EDD82E7CC87}" destId="{34DDC452-157E-47C4-BBC9-1019FAF361EE}" srcOrd="0" destOrd="0" parTransId="{C51BD17E-DA02-4B98-809A-6AB0FB2836D3}" sibTransId="{91B2B04F-DC9A-4880-961F-BD0B147C9136}"/>
    <dgm:cxn modelId="{13503BFD-423D-40D4-84CA-A155FD4EF812}" srcId="{3BE07E6D-94C3-4BD8-9355-46CDA70A6E1C}" destId="{B36BE2D7-343A-47B6-AA0D-82E5A9DF7319}" srcOrd="2" destOrd="0" parTransId="{D1D19A86-76A0-4FB4-B615-A32E06FBEB8F}" sibTransId="{1EEEFB9F-D554-445A-A443-DE5342B31C82}"/>
    <dgm:cxn modelId="{FFD337BC-8638-49C0-A201-AEE6CBB65F92}" srcId="{FA68B23A-16CD-4C16-B367-710B3B49427F}" destId="{11E4897C-5CA7-4F27-8E64-A546F5CF48C8}" srcOrd="1" destOrd="0" parTransId="{D02F7022-FDB3-43EE-A9E2-E6E18C2E5238}" sibTransId="{F025298A-89ED-4898-BA70-A9EA4B915C6D}"/>
    <dgm:cxn modelId="{3E019DD7-1B86-4DB0-8EB0-1860EC3F9D5B}" type="presOf" srcId="{11E4897C-5CA7-4F27-8E64-A546F5CF48C8}" destId="{B7BDC5B0-6E96-4111-A6B9-BD918FF8B0C8}" srcOrd="0" destOrd="1" presId="urn:microsoft.com/office/officeart/2005/8/layout/vList5"/>
    <dgm:cxn modelId="{7D1C9401-06A6-44DF-927D-2612DDD5A5A1}" srcId="{C009C2AB-4985-4B20-9F18-4DA87623CCA6}" destId="{FA68B23A-16CD-4C16-B367-710B3B49427F}" srcOrd="1" destOrd="0" parTransId="{88ED86A3-D179-4236-8014-4445F53E05CC}" sibTransId="{9AFF4D2D-8F51-4FDD-9EBF-6AD9AFD2DE8F}"/>
    <dgm:cxn modelId="{98409C49-5DCD-4E75-997E-DBD48A7CF050}" srcId="{C009C2AB-4985-4B20-9F18-4DA87623CCA6}" destId="{B34B2DD6-5DDB-4EDC-8D9E-3EDD82E7CC87}" srcOrd="2" destOrd="0" parTransId="{44E51785-5F6A-42C6-BF88-B7363BFAC4CB}" sibTransId="{5387846E-0035-473D-94AB-5DEB2646DF62}"/>
    <dgm:cxn modelId="{A57BF038-F194-475C-8FFD-0D1095BF16A5}" srcId="{3BE07E6D-94C3-4BD8-9355-46CDA70A6E1C}" destId="{4A0B41F6-D57A-4DCE-8315-61278AD56348}" srcOrd="1" destOrd="0" parTransId="{D28B731C-8F06-4995-B961-2D401EDBB560}" sibTransId="{4D895E99-48F0-441B-9A00-23039DE86684}"/>
    <dgm:cxn modelId="{62DB679B-09F7-4272-B2AF-C3B644AF670A}" type="presOf" srcId="{C009C2AB-4985-4B20-9F18-4DA87623CCA6}" destId="{C02E1986-BE17-48DB-B56B-18450EB6812B}" srcOrd="0" destOrd="0" presId="urn:microsoft.com/office/officeart/2005/8/layout/vList5"/>
    <dgm:cxn modelId="{D8B194D9-5C4A-4C7D-B30B-B75E21526070}" type="presOf" srcId="{301D2C9B-B9D7-4C60-9685-9FAB6D90A9B9}" destId="{1023BD1D-2C98-40C4-95FD-11F831DCA561}" srcOrd="0" destOrd="0" presId="urn:microsoft.com/office/officeart/2005/8/layout/vList5"/>
    <dgm:cxn modelId="{1D185EE7-B1FF-4CB6-B715-EE3ED0B422CE}" type="presOf" srcId="{B34B2DD6-5DDB-4EDC-8D9E-3EDD82E7CC87}" destId="{893A1B9D-BF62-4678-B5E6-AE3A99462BCB}" srcOrd="0" destOrd="0" presId="urn:microsoft.com/office/officeart/2005/8/layout/vList5"/>
    <dgm:cxn modelId="{A26267A7-EB57-4C62-BBB1-DED795E7E7BF}" type="presOf" srcId="{1D10D1FE-E643-465A-9E0E-825F719DF387}" destId="{685EE6E7-663C-42C6-B2C1-1A783774F2D8}" srcOrd="0" destOrd="1" presId="urn:microsoft.com/office/officeart/2005/8/layout/vList5"/>
    <dgm:cxn modelId="{E210CECF-6A1E-4327-904D-1E2E6925EE56}" srcId="{C009C2AB-4985-4B20-9F18-4DA87623CCA6}" destId="{3BE07E6D-94C3-4BD8-9355-46CDA70A6E1C}" srcOrd="0" destOrd="0" parTransId="{31E6FCAC-CD22-4617-AC6A-5617B963B904}" sibTransId="{977DE31B-C77E-433F-AAED-3F15D399C408}"/>
    <dgm:cxn modelId="{177F11EB-A4BB-4323-B8D7-089FDDB13F4C}" srcId="{3BE07E6D-94C3-4BD8-9355-46CDA70A6E1C}" destId="{301D2C9B-B9D7-4C60-9685-9FAB6D90A9B9}" srcOrd="0" destOrd="0" parTransId="{221BD430-582E-48C4-9D64-74975905B9F4}" sibTransId="{F86BE7EA-56F6-4294-8DB2-E5ECC74A0A26}"/>
    <dgm:cxn modelId="{58D6F941-F359-443D-A094-39F53563E3A1}" type="presOf" srcId="{FA68B23A-16CD-4C16-B367-710B3B49427F}" destId="{55EDE61E-DB92-4558-A917-ABB4E1A6BDD9}" srcOrd="0" destOrd="0" presId="urn:microsoft.com/office/officeart/2005/8/layout/vList5"/>
    <dgm:cxn modelId="{17996E1E-5652-476C-AE8C-BCC808CFD9C3}" type="presOf" srcId="{B36BE2D7-343A-47B6-AA0D-82E5A9DF7319}" destId="{1023BD1D-2C98-40C4-95FD-11F831DCA561}" srcOrd="0" destOrd="2" presId="urn:microsoft.com/office/officeart/2005/8/layout/vList5"/>
    <dgm:cxn modelId="{CA491735-58A2-4D99-AC32-23A3E5647218}" type="presOf" srcId="{34DDC452-157E-47C4-BBC9-1019FAF361EE}" destId="{685EE6E7-663C-42C6-B2C1-1A783774F2D8}" srcOrd="0" destOrd="0" presId="urn:microsoft.com/office/officeart/2005/8/layout/vList5"/>
    <dgm:cxn modelId="{7DE6FF9F-52D9-44BE-B1CB-D42CF808E4FD}" type="presOf" srcId="{3BE07E6D-94C3-4BD8-9355-46CDA70A6E1C}" destId="{D9A14611-BAD5-4AE6-9FBB-8BA897B33E42}" srcOrd="0" destOrd="0" presId="urn:microsoft.com/office/officeart/2005/8/layout/vList5"/>
    <dgm:cxn modelId="{78DF53F4-F5EB-4259-B000-3FA0C075AD72}" srcId="{B34B2DD6-5DDB-4EDC-8D9E-3EDD82E7CC87}" destId="{1D10D1FE-E643-465A-9E0E-825F719DF387}" srcOrd="1" destOrd="0" parTransId="{7A0A59AA-BA30-4CE6-A005-42C11A610DEA}" sibTransId="{A3118E15-1F4C-4463-B644-989E385C16A5}"/>
    <dgm:cxn modelId="{AF85BB6D-F10A-4004-ADFB-FC68F3764854}" type="presOf" srcId="{AB5D0425-9DF6-4C93-AED4-403DA2D1D8C6}" destId="{B7BDC5B0-6E96-4111-A6B9-BD918FF8B0C8}" srcOrd="0" destOrd="0" presId="urn:microsoft.com/office/officeart/2005/8/layout/vList5"/>
    <dgm:cxn modelId="{82F59F77-4D4D-407D-A15D-7FA6090802FB}" srcId="{FA68B23A-16CD-4C16-B367-710B3B49427F}" destId="{AB5D0425-9DF6-4C93-AED4-403DA2D1D8C6}" srcOrd="0" destOrd="0" parTransId="{1A8AE046-1CE1-4F6D-97C4-4A2168046893}" sibTransId="{2F258235-7800-4ECA-B2C1-CD97C2C1E590}"/>
    <dgm:cxn modelId="{6612FBA6-F584-4FAB-9395-C7AB70B147B3}" type="presOf" srcId="{4A0B41F6-D57A-4DCE-8315-61278AD56348}" destId="{1023BD1D-2C98-40C4-95FD-11F831DCA561}" srcOrd="0" destOrd="1" presId="urn:microsoft.com/office/officeart/2005/8/layout/vList5"/>
    <dgm:cxn modelId="{2CD49E50-18AB-43F1-896D-2C4D72C7B31C}" type="presParOf" srcId="{C02E1986-BE17-48DB-B56B-18450EB6812B}" destId="{8AD76D6D-6D5A-441F-99DC-A8FB00DFBF71}" srcOrd="0" destOrd="0" presId="urn:microsoft.com/office/officeart/2005/8/layout/vList5"/>
    <dgm:cxn modelId="{D58643BB-9631-4E2E-8C60-81291F12746C}" type="presParOf" srcId="{8AD76D6D-6D5A-441F-99DC-A8FB00DFBF71}" destId="{D9A14611-BAD5-4AE6-9FBB-8BA897B33E42}" srcOrd="0" destOrd="0" presId="urn:microsoft.com/office/officeart/2005/8/layout/vList5"/>
    <dgm:cxn modelId="{4E3430B6-035E-46EA-B84B-D90A101E5305}" type="presParOf" srcId="{8AD76D6D-6D5A-441F-99DC-A8FB00DFBF71}" destId="{1023BD1D-2C98-40C4-95FD-11F831DCA561}" srcOrd="1" destOrd="0" presId="urn:microsoft.com/office/officeart/2005/8/layout/vList5"/>
    <dgm:cxn modelId="{E26EB6A2-B703-4B87-99F6-AAE9D096B6DE}" type="presParOf" srcId="{C02E1986-BE17-48DB-B56B-18450EB6812B}" destId="{F312A80B-CA32-416E-8A93-CDB6F8BCF55F}" srcOrd="1" destOrd="0" presId="urn:microsoft.com/office/officeart/2005/8/layout/vList5"/>
    <dgm:cxn modelId="{DE27A1AB-DA25-4D44-8A27-7A9C082C5607}" type="presParOf" srcId="{C02E1986-BE17-48DB-B56B-18450EB6812B}" destId="{13B0797F-20E5-4602-948D-581C4A3D8914}" srcOrd="2" destOrd="0" presId="urn:microsoft.com/office/officeart/2005/8/layout/vList5"/>
    <dgm:cxn modelId="{255E0E49-F6A6-418C-A6B4-126372687190}" type="presParOf" srcId="{13B0797F-20E5-4602-948D-581C4A3D8914}" destId="{55EDE61E-DB92-4558-A917-ABB4E1A6BDD9}" srcOrd="0" destOrd="0" presId="urn:microsoft.com/office/officeart/2005/8/layout/vList5"/>
    <dgm:cxn modelId="{11A74C24-22F0-4996-BE96-6B4C98F142C1}" type="presParOf" srcId="{13B0797F-20E5-4602-948D-581C4A3D8914}" destId="{B7BDC5B0-6E96-4111-A6B9-BD918FF8B0C8}" srcOrd="1" destOrd="0" presId="urn:microsoft.com/office/officeart/2005/8/layout/vList5"/>
    <dgm:cxn modelId="{4369F17B-DEE8-41BF-81A2-91F682D66FA6}" type="presParOf" srcId="{C02E1986-BE17-48DB-B56B-18450EB6812B}" destId="{979BA626-8C6B-4174-919C-498500B86C7D}" srcOrd="3" destOrd="0" presId="urn:microsoft.com/office/officeart/2005/8/layout/vList5"/>
    <dgm:cxn modelId="{A847087F-4161-4AD5-976B-D5A7C5A910A7}" type="presParOf" srcId="{C02E1986-BE17-48DB-B56B-18450EB6812B}" destId="{6F1E68A5-DDBC-4589-B071-CB47D5452DBE}" srcOrd="4" destOrd="0" presId="urn:microsoft.com/office/officeart/2005/8/layout/vList5"/>
    <dgm:cxn modelId="{FDE6C110-07B9-4EF7-A1F8-9DFF4DAC7516}" type="presParOf" srcId="{6F1E68A5-DDBC-4589-B071-CB47D5452DBE}" destId="{893A1B9D-BF62-4678-B5E6-AE3A99462BCB}" srcOrd="0" destOrd="0" presId="urn:microsoft.com/office/officeart/2005/8/layout/vList5"/>
    <dgm:cxn modelId="{0EE755CC-73DE-4139-BEF1-DBE5C94CA793}" type="presParOf" srcId="{6F1E68A5-DDBC-4589-B071-CB47D5452DBE}" destId="{685EE6E7-663C-42C6-B2C1-1A783774F2D8}" srcOrd="1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FC643F4-4F0B-4F75-B713-09C5CCDA6B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A20EB07-A999-456F-8C32-C31130184CA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  <a:latin typeface="Cambria" pitchFamily="18" charset="0"/>
            </a:rPr>
            <a:t>No forming network of agents</a:t>
          </a:r>
          <a:endParaRPr lang="en-IN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2A7EDE08-9B14-4F8D-999B-8FD86C54653B}" type="parTrans" cxnId="{A560CB09-B549-496A-89AF-754382927F49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33EEED1D-9187-4D8A-897B-0380B0228469}" type="sibTrans" cxnId="{A560CB09-B549-496A-89AF-754382927F49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587DA7A8-DEFC-42DE-A56F-B21E45108B9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Agents should not be allowed to appoint sub-agents.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33896562-AEA8-47CF-90E3-2ED2CE5BF53C}" type="parTrans" cxnId="{0FDCBEE6-3856-41C9-8BA1-A8F68402561E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C485A66F-1FE6-4E1F-8DBD-B580FA1D307C}" type="sibTrans" cxnId="{0FDCBEE6-3856-41C9-8BA1-A8F68402561E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B13D0972-48CA-4F49-93D1-3B30072C09D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  <a:latin typeface="Cambria" pitchFamily="18" charset="0"/>
            </a:rPr>
            <a:t>Company Branching</a:t>
          </a:r>
          <a:endParaRPr lang="en-IN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06DC37D3-549C-4608-B30E-CD5B002E76E7}" type="parTrans" cxnId="{53216982-DD4C-4274-B1F2-39C977224D3C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605A13AD-A95B-4C8E-96D8-194DC859184C}" type="sibTrans" cxnId="{53216982-DD4C-4274-B1F2-39C977224D3C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8E965471-E885-45E8-93DD-B6C18B554FB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  <a:latin typeface="Cambria" pitchFamily="18" charset="0"/>
            </a:rPr>
            <a:t>Initiative in rural areas</a:t>
          </a:r>
          <a:endParaRPr lang="en-IN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1CBB43B6-157E-4671-8FAF-954ADC9CED88}" type="parTrans" cxnId="{065CEA83-EB67-452C-ADC3-2F6E71E55FD0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9D1EE704-9D8C-4784-8966-38C94C598703}" type="sibTrans" cxnId="{065CEA83-EB67-452C-ADC3-2F6E71E55FD0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97EB93CF-BD8E-4B2C-93FE-E0B77614690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Organize events in rural areas in the form of films, shows, fun activities, </a:t>
          </a:r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nukkad</a:t>
          </a:r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natak</a:t>
          </a:r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, etc. to educate people on investments and the consequences thereof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DBDADFB7-EC7E-43D7-A3DE-B6175AD9DA0E}" type="parTrans" cxnId="{7E21EB69-718F-4D7C-8B72-53915167E418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49398336-EB1F-4F4C-82D2-B632145666B9}" type="sibTrans" cxnId="{7E21EB69-718F-4D7C-8B72-53915167E418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19D495CF-93D6-4348-AC27-0C971C2C4C39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 This will help create a link between the investor and the company.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56A84A59-1D97-4F57-BBC7-53E48645D965}" type="parTrans" cxnId="{A556C4F7-561B-4D02-A121-84DF648F09A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36243A5-247B-429B-A551-C116BA1C5AFE}" type="sibTrans" cxnId="{A556C4F7-561B-4D02-A121-84DF648F09A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219454E-E413-4ECA-906B-7DA07189E320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Permission from SEBI to open new branches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60A5A96B-A19E-43E0-8011-1E0503FAD1AF}" type="parTrans" cxnId="{623F92E5-B1AD-41C9-93A0-0FF2FCDC014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2D82BC5-B22E-406B-A332-6B115EF49115}" type="sibTrans" cxnId="{623F92E5-B1AD-41C9-93A0-0FF2FCDC014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97588C2-8A1C-433F-A97B-5C63CCDF248D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SEBI keeps track of the operations of these branches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D3039161-7BA2-4DDA-81DD-93B26B8BB92E}" type="parTrans" cxnId="{CC0D159D-2819-4268-95A7-283A354EB44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739C85B-7451-4198-8D98-51AA2D694565}" type="sibTrans" cxnId="{CC0D159D-2819-4268-95A7-283A354EB44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E4426CC-296E-4CB4-8993-9EB27E7FCBD3}" type="pres">
      <dgm:prSet presAssocID="{5FC643F4-4F0B-4F75-B713-09C5CCDA6B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AF150D-EFAB-480F-9B26-C9C44A97D959}" type="pres">
      <dgm:prSet presAssocID="{DA20EB07-A999-456F-8C32-C31130184CA4}" presName="linNode" presStyleCnt="0"/>
      <dgm:spPr/>
    </dgm:pt>
    <dgm:pt modelId="{6916FD1B-8F99-4E08-8A84-3E993FB0114A}" type="pres">
      <dgm:prSet presAssocID="{DA20EB07-A999-456F-8C32-C31130184C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A55D58-1847-40B3-BE51-D4F478D62F7B}" type="pres">
      <dgm:prSet presAssocID="{DA20EB07-A999-456F-8C32-C31130184C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610B66-62EE-4816-B3CF-730ABD8F50F0}" type="pres">
      <dgm:prSet presAssocID="{33EEED1D-9187-4D8A-897B-0380B0228469}" presName="sp" presStyleCnt="0"/>
      <dgm:spPr/>
    </dgm:pt>
    <dgm:pt modelId="{00822DF0-A24D-4765-971A-40B517E4E00B}" type="pres">
      <dgm:prSet presAssocID="{B13D0972-48CA-4F49-93D1-3B30072C09D4}" presName="linNode" presStyleCnt="0"/>
      <dgm:spPr/>
    </dgm:pt>
    <dgm:pt modelId="{E5BC4F79-DA40-40CA-9CC8-DE8F5A482987}" type="pres">
      <dgm:prSet presAssocID="{B13D0972-48CA-4F49-93D1-3B30072C09D4}" presName="parentText" presStyleLbl="node1" presStyleIdx="1" presStyleCnt="3" custLinFactNeighborY="88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5E1B1D-E1D0-4761-BF25-89AD411FC3BF}" type="pres">
      <dgm:prSet presAssocID="{B13D0972-48CA-4F49-93D1-3B30072C09D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0252E6-E18B-4164-8FAC-747DA31F7A21}" type="pres">
      <dgm:prSet presAssocID="{605A13AD-A95B-4C8E-96D8-194DC859184C}" presName="sp" presStyleCnt="0"/>
      <dgm:spPr/>
    </dgm:pt>
    <dgm:pt modelId="{79281681-65C2-40CB-9A70-6F40E2431675}" type="pres">
      <dgm:prSet presAssocID="{8E965471-E885-45E8-93DD-B6C18B554FB7}" presName="linNode" presStyleCnt="0"/>
      <dgm:spPr/>
    </dgm:pt>
    <dgm:pt modelId="{CEB36563-C0D7-492C-8B1C-65C4CCFF2F5C}" type="pres">
      <dgm:prSet presAssocID="{8E965471-E885-45E8-93DD-B6C18B554F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8DA673-12D6-4DC0-BF83-6FCDB8249E05}" type="pres">
      <dgm:prSet presAssocID="{8E965471-E885-45E8-93DD-B6C18B554F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65CEA83-EB67-452C-ADC3-2F6E71E55FD0}" srcId="{5FC643F4-4F0B-4F75-B713-09C5CCDA6BFE}" destId="{8E965471-E885-45E8-93DD-B6C18B554FB7}" srcOrd="2" destOrd="0" parTransId="{1CBB43B6-157E-4671-8FAF-954ADC9CED88}" sibTransId="{9D1EE704-9D8C-4784-8966-38C94C598703}"/>
    <dgm:cxn modelId="{95CE1A2C-FB62-47C2-A17A-55C4AC32C227}" type="presOf" srcId="{197588C2-8A1C-433F-A97B-5C63CCDF248D}" destId="{F25E1B1D-E1D0-4761-BF25-89AD411FC3BF}" srcOrd="0" destOrd="1" presId="urn:microsoft.com/office/officeart/2005/8/layout/vList5"/>
    <dgm:cxn modelId="{623F92E5-B1AD-41C9-93A0-0FF2FCDC014A}" srcId="{B13D0972-48CA-4F49-93D1-3B30072C09D4}" destId="{B219454E-E413-4ECA-906B-7DA07189E320}" srcOrd="0" destOrd="0" parTransId="{60A5A96B-A19E-43E0-8011-1E0503FAD1AF}" sibTransId="{E2D82BC5-B22E-406B-A332-6B115EF49115}"/>
    <dgm:cxn modelId="{FB4726ED-50D3-419C-8655-1C274613CC5F}" type="presOf" srcId="{587DA7A8-DEFC-42DE-A56F-B21E45108B9B}" destId="{37A55D58-1847-40B3-BE51-D4F478D62F7B}" srcOrd="0" destOrd="0" presId="urn:microsoft.com/office/officeart/2005/8/layout/vList5"/>
    <dgm:cxn modelId="{CC0D159D-2819-4268-95A7-283A354EB448}" srcId="{B13D0972-48CA-4F49-93D1-3B30072C09D4}" destId="{197588C2-8A1C-433F-A97B-5C63CCDF248D}" srcOrd="1" destOrd="0" parTransId="{D3039161-7BA2-4DDA-81DD-93B26B8BB92E}" sibTransId="{4739C85B-7451-4198-8D98-51AA2D694565}"/>
    <dgm:cxn modelId="{876A7FF9-3ECC-4D65-B14F-1D892864E55A}" type="presOf" srcId="{97EB93CF-BD8E-4B2C-93FE-E0B77614690B}" destId="{DF8DA673-12D6-4DC0-BF83-6FCDB8249E05}" srcOrd="0" destOrd="0" presId="urn:microsoft.com/office/officeart/2005/8/layout/vList5"/>
    <dgm:cxn modelId="{A560CB09-B549-496A-89AF-754382927F49}" srcId="{5FC643F4-4F0B-4F75-B713-09C5CCDA6BFE}" destId="{DA20EB07-A999-456F-8C32-C31130184CA4}" srcOrd="0" destOrd="0" parTransId="{2A7EDE08-9B14-4F8D-999B-8FD86C54653B}" sibTransId="{33EEED1D-9187-4D8A-897B-0380B0228469}"/>
    <dgm:cxn modelId="{C662FD0C-F0AB-4FB3-BAB3-3F35C20D1F68}" type="presOf" srcId="{5FC643F4-4F0B-4F75-B713-09C5CCDA6BFE}" destId="{2E4426CC-296E-4CB4-8993-9EB27E7FCBD3}" srcOrd="0" destOrd="0" presId="urn:microsoft.com/office/officeart/2005/8/layout/vList5"/>
    <dgm:cxn modelId="{0FDCBEE6-3856-41C9-8BA1-A8F68402561E}" srcId="{DA20EB07-A999-456F-8C32-C31130184CA4}" destId="{587DA7A8-DEFC-42DE-A56F-B21E45108B9B}" srcOrd="0" destOrd="0" parTransId="{33896562-AEA8-47CF-90E3-2ED2CE5BF53C}" sibTransId="{C485A66F-1FE6-4E1F-8DBD-B580FA1D307C}"/>
    <dgm:cxn modelId="{7E21EB69-718F-4D7C-8B72-53915167E418}" srcId="{8E965471-E885-45E8-93DD-B6C18B554FB7}" destId="{97EB93CF-BD8E-4B2C-93FE-E0B77614690B}" srcOrd="0" destOrd="0" parTransId="{DBDADFB7-EC7E-43D7-A3DE-B6175AD9DA0E}" sibTransId="{49398336-EB1F-4F4C-82D2-B632145666B9}"/>
    <dgm:cxn modelId="{CD840B78-9B84-44C9-9260-272B73642D88}" type="presOf" srcId="{19D495CF-93D6-4348-AC27-0C971C2C4C39}" destId="{37A55D58-1847-40B3-BE51-D4F478D62F7B}" srcOrd="0" destOrd="1" presId="urn:microsoft.com/office/officeart/2005/8/layout/vList5"/>
    <dgm:cxn modelId="{53216982-DD4C-4274-B1F2-39C977224D3C}" srcId="{5FC643F4-4F0B-4F75-B713-09C5CCDA6BFE}" destId="{B13D0972-48CA-4F49-93D1-3B30072C09D4}" srcOrd="1" destOrd="0" parTransId="{06DC37D3-549C-4608-B30E-CD5B002E76E7}" sibTransId="{605A13AD-A95B-4C8E-96D8-194DC859184C}"/>
    <dgm:cxn modelId="{CE124822-596B-437A-A117-6CC513B9430B}" type="presOf" srcId="{B13D0972-48CA-4F49-93D1-3B30072C09D4}" destId="{E5BC4F79-DA40-40CA-9CC8-DE8F5A482987}" srcOrd="0" destOrd="0" presId="urn:microsoft.com/office/officeart/2005/8/layout/vList5"/>
    <dgm:cxn modelId="{EBF3EB09-2725-4334-86D6-60DAF50019FA}" type="presOf" srcId="{8E965471-E885-45E8-93DD-B6C18B554FB7}" destId="{CEB36563-C0D7-492C-8B1C-65C4CCFF2F5C}" srcOrd="0" destOrd="0" presId="urn:microsoft.com/office/officeart/2005/8/layout/vList5"/>
    <dgm:cxn modelId="{4C9303CD-1276-4D2A-BE79-E3E6DC666C69}" type="presOf" srcId="{DA20EB07-A999-456F-8C32-C31130184CA4}" destId="{6916FD1B-8F99-4E08-8A84-3E993FB0114A}" srcOrd="0" destOrd="0" presId="urn:microsoft.com/office/officeart/2005/8/layout/vList5"/>
    <dgm:cxn modelId="{6930746B-D724-4C60-9C41-735668FC09A0}" type="presOf" srcId="{B219454E-E413-4ECA-906B-7DA07189E320}" destId="{F25E1B1D-E1D0-4761-BF25-89AD411FC3BF}" srcOrd="0" destOrd="0" presId="urn:microsoft.com/office/officeart/2005/8/layout/vList5"/>
    <dgm:cxn modelId="{A556C4F7-561B-4D02-A121-84DF648F09A4}" srcId="{DA20EB07-A999-456F-8C32-C31130184CA4}" destId="{19D495CF-93D6-4348-AC27-0C971C2C4C39}" srcOrd="1" destOrd="0" parTransId="{56A84A59-1D97-4F57-BBC7-53E48645D965}" sibTransId="{136243A5-247B-429B-A551-C116BA1C5AFE}"/>
    <dgm:cxn modelId="{FF02ECD2-EBCB-4129-8D9A-9393D2DAA67C}" type="presParOf" srcId="{2E4426CC-296E-4CB4-8993-9EB27E7FCBD3}" destId="{76AF150D-EFAB-480F-9B26-C9C44A97D959}" srcOrd="0" destOrd="0" presId="urn:microsoft.com/office/officeart/2005/8/layout/vList5"/>
    <dgm:cxn modelId="{4FFCC7C4-213C-4D12-853E-B616BFC40892}" type="presParOf" srcId="{76AF150D-EFAB-480F-9B26-C9C44A97D959}" destId="{6916FD1B-8F99-4E08-8A84-3E993FB0114A}" srcOrd="0" destOrd="0" presId="urn:microsoft.com/office/officeart/2005/8/layout/vList5"/>
    <dgm:cxn modelId="{8A11243B-B998-4E2E-9706-5D2C91D92B2F}" type="presParOf" srcId="{76AF150D-EFAB-480F-9B26-C9C44A97D959}" destId="{37A55D58-1847-40B3-BE51-D4F478D62F7B}" srcOrd="1" destOrd="0" presId="urn:microsoft.com/office/officeart/2005/8/layout/vList5"/>
    <dgm:cxn modelId="{D17D7969-57C1-47B5-AE22-42D147BACD88}" type="presParOf" srcId="{2E4426CC-296E-4CB4-8993-9EB27E7FCBD3}" destId="{92610B66-62EE-4816-B3CF-730ABD8F50F0}" srcOrd="1" destOrd="0" presId="urn:microsoft.com/office/officeart/2005/8/layout/vList5"/>
    <dgm:cxn modelId="{8804E986-E296-4961-A855-14A541EC57CC}" type="presParOf" srcId="{2E4426CC-296E-4CB4-8993-9EB27E7FCBD3}" destId="{00822DF0-A24D-4765-971A-40B517E4E00B}" srcOrd="2" destOrd="0" presId="urn:microsoft.com/office/officeart/2005/8/layout/vList5"/>
    <dgm:cxn modelId="{34378F0D-EB86-4625-9207-D521982C0D72}" type="presParOf" srcId="{00822DF0-A24D-4765-971A-40B517E4E00B}" destId="{E5BC4F79-DA40-40CA-9CC8-DE8F5A482987}" srcOrd="0" destOrd="0" presId="urn:microsoft.com/office/officeart/2005/8/layout/vList5"/>
    <dgm:cxn modelId="{11B5C89F-1CFD-4887-B4D5-035E6C966726}" type="presParOf" srcId="{00822DF0-A24D-4765-971A-40B517E4E00B}" destId="{F25E1B1D-E1D0-4761-BF25-89AD411FC3BF}" srcOrd="1" destOrd="0" presId="urn:microsoft.com/office/officeart/2005/8/layout/vList5"/>
    <dgm:cxn modelId="{61B2C972-51A4-4691-898C-EE086B156547}" type="presParOf" srcId="{2E4426CC-296E-4CB4-8993-9EB27E7FCBD3}" destId="{920252E6-E18B-4164-8FAC-747DA31F7A21}" srcOrd="3" destOrd="0" presId="urn:microsoft.com/office/officeart/2005/8/layout/vList5"/>
    <dgm:cxn modelId="{C3B99C82-B6D4-4230-845D-4251407B386C}" type="presParOf" srcId="{2E4426CC-296E-4CB4-8993-9EB27E7FCBD3}" destId="{79281681-65C2-40CB-9A70-6F40E2431675}" srcOrd="4" destOrd="0" presId="urn:microsoft.com/office/officeart/2005/8/layout/vList5"/>
    <dgm:cxn modelId="{A34B9343-F2E9-4E93-93EA-A7F3336E2753}" type="presParOf" srcId="{79281681-65C2-40CB-9A70-6F40E2431675}" destId="{CEB36563-C0D7-492C-8B1C-65C4CCFF2F5C}" srcOrd="0" destOrd="0" presId="urn:microsoft.com/office/officeart/2005/8/layout/vList5"/>
    <dgm:cxn modelId="{EC8ED601-8A63-4746-9B5B-BFFDD09FC97A}" type="presParOf" srcId="{79281681-65C2-40CB-9A70-6F40E2431675}" destId="{DF8DA673-12D6-4DC0-BF83-6FCDB8249E05}" srcOrd="1" destOrd="0" presId="urn:microsoft.com/office/officeart/2005/8/layout/vList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AD2382-954C-4626-84A0-2BE4CC44B3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EEC7F1F-A782-4760-983C-C64967AF440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  <a:latin typeface="Cambria" pitchFamily="18" charset="0"/>
            </a:rPr>
            <a:t>Start at the </a:t>
          </a:r>
          <a:r>
            <a:rPr lang="en-IN" sz="2400" b="1" dirty="0" err="1" smtClean="0">
              <a:solidFill>
                <a:schemeClr val="tx1"/>
              </a:solidFill>
              <a:latin typeface="Cambria" pitchFamily="18" charset="0"/>
            </a:rPr>
            <a:t>Panchayat</a:t>
          </a:r>
          <a:r>
            <a:rPr lang="en-IN" sz="2400" b="1" dirty="0" smtClean="0">
              <a:solidFill>
                <a:schemeClr val="tx1"/>
              </a:solidFill>
              <a:latin typeface="Cambria" pitchFamily="18" charset="0"/>
            </a:rPr>
            <a:t> level</a:t>
          </a:r>
          <a:endParaRPr lang="en-IN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5933F94A-0FBD-4DC9-80DA-F7DD8D5DDFA8}" type="parTrans" cxnId="{5224146E-64BB-46BA-AD5C-3199FC572B45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879A2993-363C-401F-8A3D-8AD60E17011A}" type="sibTrans" cxnId="{5224146E-64BB-46BA-AD5C-3199FC572B45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3E14E1B0-A485-4B6B-AA0D-477A4C99D651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Gram </a:t>
          </a:r>
          <a:r>
            <a:rPr lang="en-IN" sz="2000" b="1" dirty="0" err="1" smtClean="0">
              <a:solidFill>
                <a:schemeClr val="tx1"/>
              </a:solidFill>
              <a:latin typeface="Cambria" pitchFamily="18" charset="0"/>
            </a:rPr>
            <a:t>Panchayats</a:t>
          </a:r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 can organize ‘</a:t>
          </a:r>
          <a:r>
            <a:rPr lang="en-IN" sz="2000" b="1" dirty="0" err="1" smtClean="0">
              <a:solidFill>
                <a:schemeClr val="tx1"/>
              </a:solidFill>
              <a:latin typeface="Cambria" pitchFamily="18" charset="0"/>
            </a:rPr>
            <a:t>sabha</a:t>
          </a:r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’ 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F5844478-8494-4A83-B120-EF1A45ECCA2D}" type="parTrans" cxnId="{8F4AA267-0B86-4688-8C0A-4CBAB6141B0C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965F00DD-8C9C-456F-A021-917E7C5ED21A}" type="sibTrans" cxnId="{8F4AA267-0B86-4688-8C0A-4CBAB6141B0C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7E3F0DFE-98DE-46E6-B291-C078890728F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  <a:latin typeface="Cambria" pitchFamily="18" charset="0"/>
            </a:rPr>
            <a:t>Modernising rural banks</a:t>
          </a:r>
          <a:endParaRPr lang="en-IN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41CF96D5-E10D-4F41-9A24-398218E0CA37}" type="parTrans" cxnId="{009E2A21-E287-4360-B984-027C872930C2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C0A35F02-DA87-41B2-821F-5B85060CF2C0}" type="sibTrans" cxnId="{009E2A21-E287-4360-B984-027C872930C2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994F0575-CC9C-4869-82A0-8459D157A7D9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Banks in rural areas should be accessible to the </a:t>
          </a:r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illitearte</a:t>
          </a:r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 and semi-literate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EBA7E0E0-DA2B-4FA1-83E6-5E91092EB248}" type="parTrans" cxnId="{85B9FEB1-3E90-440C-962C-6A47A00808AF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1EFE60B1-AA70-4D83-914D-D05A8A81388C}" type="sibTrans" cxnId="{85B9FEB1-3E90-440C-962C-6A47A00808AF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0A203328-D8E4-4A62-8334-132AA76F5C64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Teams from the municipal level can then educate people on scams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502158CB-9609-40B2-BBA2-01BB75642184}" type="parTrans" cxnId="{3299B5ED-3F12-4774-8CCB-0F511A08D40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B3D8A35-E19C-49F6-99E3-B6EB8B279E57}" type="sibTrans" cxnId="{3299B5ED-3F12-4774-8CCB-0F511A08D40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1B548BF-B19C-474D-8344-8FBA6D40BEF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Complex banking system to be made simpler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D25DBADC-ECF9-4565-A765-9FFD7A99861C}" type="parTrans" cxnId="{8546D4BA-76E2-40D6-95A8-33636770BBFE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C13F43A-FBC4-49A3-88E3-7959819B15BA}" type="sibTrans" cxnId="{8546D4BA-76E2-40D6-95A8-33636770BBFE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D62851B-8F7C-4D1F-8137-641C7904FEA7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Banks in rural areas should compete with urban banks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22AA851B-2CBC-4FCF-A106-1C8804359742}" type="parTrans" cxnId="{9A03A273-C717-4969-AA8A-30B161195EEE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5D429CD-35B5-4FD6-A790-CEEA57219A70}" type="sibTrans" cxnId="{9A03A273-C717-4969-AA8A-30B161195EEE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2523FCD-192E-44B5-8309-BC0B79CB199F}" type="pres">
      <dgm:prSet presAssocID="{13AD2382-954C-4626-84A0-2BE4CC44B3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B2E581-8AA3-45C4-99EA-0E4CB9C66150}" type="pres">
      <dgm:prSet presAssocID="{AEEC7F1F-A782-4760-983C-C64967AF440E}" presName="linNode" presStyleCnt="0"/>
      <dgm:spPr/>
    </dgm:pt>
    <dgm:pt modelId="{4030B28F-AF97-4831-B45E-1BD95B3572DA}" type="pres">
      <dgm:prSet presAssocID="{AEEC7F1F-A782-4760-983C-C64967AF440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A50A3D-07F5-4B65-9808-3E59D2004103}" type="pres">
      <dgm:prSet presAssocID="{AEEC7F1F-A782-4760-983C-C64967AF440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E98453-9AE7-4B9F-A2E8-0E1316F3E1E3}" type="pres">
      <dgm:prSet presAssocID="{879A2993-363C-401F-8A3D-8AD60E17011A}" presName="sp" presStyleCnt="0"/>
      <dgm:spPr/>
    </dgm:pt>
    <dgm:pt modelId="{18D9454D-982C-40FF-BB25-552C7C7BB093}" type="pres">
      <dgm:prSet presAssocID="{7E3F0DFE-98DE-46E6-B291-C078890728F7}" presName="linNode" presStyleCnt="0"/>
      <dgm:spPr/>
    </dgm:pt>
    <dgm:pt modelId="{06EC7DD8-17C1-45B9-A501-C57C7926AB62}" type="pres">
      <dgm:prSet presAssocID="{7E3F0DFE-98DE-46E6-B291-C078890728F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B9C50B-D6B3-4EE9-9E0E-E011A60E069D}" type="pres">
      <dgm:prSet presAssocID="{7E3F0DFE-98DE-46E6-B291-C078890728F7}" presName="descendantText" presStyleLbl="alignAccFollowNode1" presStyleIdx="1" presStyleCnt="2" custScaleY="11704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D47158-644F-4C7A-AA3B-E41F9C03034B}" type="presOf" srcId="{AEEC7F1F-A782-4760-983C-C64967AF440E}" destId="{4030B28F-AF97-4831-B45E-1BD95B3572DA}" srcOrd="0" destOrd="0" presId="urn:microsoft.com/office/officeart/2005/8/layout/vList5"/>
    <dgm:cxn modelId="{9A03A273-C717-4969-AA8A-30B161195EEE}" srcId="{7E3F0DFE-98DE-46E6-B291-C078890728F7}" destId="{ED62851B-8F7C-4D1F-8137-641C7904FEA7}" srcOrd="2" destOrd="0" parTransId="{22AA851B-2CBC-4FCF-A106-1C8804359742}" sibTransId="{35D429CD-35B5-4FD6-A790-CEEA57219A70}"/>
    <dgm:cxn modelId="{50CE2B01-3589-4E7D-9A88-38EFAB373E74}" type="presOf" srcId="{71B548BF-B19C-474D-8344-8FBA6D40BEFB}" destId="{9BB9C50B-D6B3-4EE9-9E0E-E011A60E069D}" srcOrd="0" destOrd="1" presId="urn:microsoft.com/office/officeart/2005/8/layout/vList5"/>
    <dgm:cxn modelId="{D39DB8BA-75CC-481F-8B75-EC592244C7BB}" type="presOf" srcId="{7E3F0DFE-98DE-46E6-B291-C078890728F7}" destId="{06EC7DD8-17C1-45B9-A501-C57C7926AB62}" srcOrd="0" destOrd="0" presId="urn:microsoft.com/office/officeart/2005/8/layout/vList5"/>
    <dgm:cxn modelId="{8546D4BA-76E2-40D6-95A8-33636770BBFE}" srcId="{7E3F0DFE-98DE-46E6-B291-C078890728F7}" destId="{71B548BF-B19C-474D-8344-8FBA6D40BEFB}" srcOrd="1" destOrd="0" parTransId="{D25DBADC-ECF9-4565-A765-9FFD7A99861C}" sibTransId="{8C13F43A-FBC4-49A3-88E3-7959819B15BA}"/>
    <dgm:cxn modelId="{85B9FEB1-3E90-440C-962C-6A47A00808AF}" srcId="{7E3F0DFE-98DE-46E6-B291-C078890728F7}" destId="{994F0575-CC9C-4869-82A0-8459D157A7D9}" srcOrd="0" destOrd="0" parTransId="{EBA7E0E0-DA2B-4FA1-83E6-5E91092EB248}" sibTransId="{1EFE60B1-AA70-4D83-914D-D05A8A81388C}"/>
    <dgm:cxn modelId="{8F4AA267-0B86-4688-8C0A-4CBAB6141B0C}" srcId="{AEEC7F1F-A782-4760-983C-C64967AF440E}" destId="{3E14E1B0-A485-4B6B-AA0D-477A4C99D651}" srcOrd="0" destOrd="0" parTransId="{F5844478-8494-4A83-B120-EF1A45ECCA2D}" sibTransId="{965F00DD-8C9C-456F-A021-917E7C5ED21A}"/>
    <dgm:cxn modelId="{3299B5ED-3F12-4774-8CCB-0F511A08D40F}" srcId="{AEEC7F1F-A782-4760-983C-C64967AF440E}" destId="{0A203328-D8E4-4A62-8334-132AA76F5C64}" srcOrd="1" destOrd="0" parTransId="{502158CB-9609-40B2-BBA2-01BB75642184}" sibTransId="{BB3D8A35-E19C-49F6-99E3-B6EB8B279E57}"/>
    <dgm:cxn modelId="{A06F619B-CC08-4774-B9A3-842AA1444A44}" type="presOf" srcId="{13AD2382-954C-4626-84A0-2BE4CC44B301}" destId="{E2523FCD-192E-44B5-8309-BC0B79CB199F}" srcOrd="0" destOrd="0" presId="urn:microsoft.com/office/officeart/2005/8/layout/vList5"/>
    <dgm:cxn modelId="{E530E716-A4E2-48D1-83A5-378CA0F658CC}" type="presOf" srcId="{3E14E1B0-A485-4B6B-AA0D-477A4C99D651}" destId="{13A50A3D-07F5-4B65-9808-3E59D2004103}" srcOrd="0" destOrd="0" presId="urn:microsoft.com/office/officeart/2005/8/layout/vList5"/>
    <dgm:cxn modelId="{009E2A21-E287-4360-B984-027C872930C2}" srcId="{13AD2382-954C-4626-84A0-2BE4CC44B301}" destId="{7E3F0DFE-98DE-46E6-B291-C078890728F7}" srcOrd="1" destOrd="0" parTransId="{41CF96D5-E10D-4F41-9A24-398218E0CA37}" sibTransId="{C0A35F02-DA87-41B2-821F-5B85060CF2C0}"/>
    <dgm:cxn modelId="{5224146E-64BB-46BA-AD5C-3199FC572B45}" srcId="{13AD2382-954C-4626-84A0-2BE4CC44B301}" destId="{AEEC7F1F-A782-4760-983C-C64967AF440E}" srcOrd="0" destOrd="0" parTransId="{5933F94A-0FBD-4DC9-80DA-F7DD8D5DDFA8}" sibTransId="{879A2993-363C-401F-8A3D-8AD60E17011A}"/>
    <dgm:cxn modelId="{D0C712F0-273F-4C54-9E75-85119F7B2CA6}" type="presOf" srcId="{994F0575-CC9C-4869-82A0-8459D157A7D9}" destId="{9BB9C50B-D6B3-4EE9-9E0E-E011A60E069D}" srcOrd="0" destOrd="0" presId="urn:microsoft.com/office/officeart/2005/8/layout/vList5"/>
    <dgm:cxn modelId="{784C8CD0-30E1-4025-9567-17ADBB9D690F}" type="presOf" srcId="{ED62851B-8F7C-4D1F-8137-641C7904FEA7}" destId="{9BB9C50B-D6B3-4EE9-9E0E-E011A60E069D}" srcOrd="0" destOrd="2" presId="urn:microsoft.com/office/officeart/2005/8/layout/vList5"/>
    <dgm:cxn modelId="{A3BDC5E5-10B8-4AC3-A7B0-5B6399D8CE63}" type="presOf" srcId="{0A203328-D8E4-4A62-8334-132AA76F5C64}" destId="{13A50A3D-07F5-4B65-9808-3E59D2004103}" srcOrd="0" destOrd="1" presId="urn:microsoft.com/office/officeart/2005/8/layout/vList5"/>
    <dgm:cxn modelId="{61CECEA8-11D2-45C1-B65A-D0A358496C9D}" type="presParOf" srcId="{E2523FCD-192E-44B5-8309-BC0B79CB199F}" destId="{BCB2E581-8AA3-45C4-99EA-0E4CB9C66150}" srcOrd="0" destOrd="0" presId="urn:microsoft.com/office/officeart/2005/8/layout/vList5"/>
    <dgm:cxn modelId="{8E9158FA-84E5-4737-ACE4-1A8E8986F399}" type="presParOf" srcId="{BCB2E581-8AA3-45C4-99EA-0E4CB9C66150}" destId="{4030B28F-AF97-4831-B45E-1BD95B3572DA}" srcOrd="0" destOrd="0" presId="urn:microsoft.com/office/officeart/2005/8/layout/vList5"/>
    <dgm:cxn modelId="{F28E6449-AB96-4F5C-94A9-F548EA8FBAAA}" type="presParOf" srcId="{BCB2E581-8AA3-45C4-99EA-0E4CB9C66150}" destId="{13A50A3D-07F5-4B65-9808-3E59D2004103}" srcOrd="1" destOrd="0" presId="urn:microsoft.com/office/officeart/2005/8/layout/vList5"/>
    <dgm:cxn modelId="{EADF54A2-B6CC-4E88-9331-71DF7AD055BB}" type="presParOf" srcId="{E2523FCD-192E-44B5-8309-BC0B79CB199F}" destId="{5FE98453-9AE7-4B9F-A2E8-0E1316F3E1E3}" srcOrd="1" destOrd="0" presId="urn:microsoft.com/office/officeart/2005/8/layout/vList5"/>
    <dgm:cxn modelId="{426CC4D2-1A53-4541-9FAA-5FC884B6849A}" type="presParOf" srcId="{E2523FCD-192E-44B5-8309-BC0B79CB199F}" destId="{18D9454D-982C-40FF-BB25-552C7C7BB093}" srcOrd="2" destOrd="0" presId="urn:microsoft.com/office/officeart/2005/8/layout/vList5"/>
    <dgm:cxn modelId="{4DBFE297-D737-4E0D-ACF4-5322914B653E}" type="presParOf" srcId="{18D9454D-982C-40FF-BB25-552C7C7BB093}" destId="{06EC7DD8-17C1-45B9-A501-C57C7926AB62}" srcOrd="0" destOrd="0" presId="urn:microsoft.com/office/officeart/2005/8/layout/vList5"/>
    <dgm:cxn modelId="{F2724E7B-67DC-4E5A-9EC0-4674D29CF3EF}" type="presParOf" srcId="{18D9454D-982C-40FF-BB25-552C7C7BB093}" destId="{9BB9C50B-D6B3-4EE9-9E0E-E011A60E069D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AA1DB-E4BF-4041-95B9-E59AD08CC708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C6F9316-8B1E-4710-A28D-E231B318A85B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Financial Market</a:t>
          </a:r>
          <a:endParaRPr lang="en-IN" sz="1600" b="1" dirty="0">
            <a:latin typeface="Cambria" pitchFamily="18" charset="0"/>
          </a:endParaRPr>
        </a:p>
      </dgm:t>
    </dgm:pt>
    <dgm:pt modelId="{72B37329-17F0-4A42-89D5-8158B3393A85}" type="parTrans" cxnId="{7D825DC3-24D5-4062-AA8F-B61D06F17DED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6B2085A4-F2E9-4BAF-A80F-F6E5108163FA}" type="sibTrans" cxnId="{7D825DC3-24D5-4062-AA8F-B61D06F17DED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9321E728-E535-4E58-929F-BB336C9275DB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Capital Market</a:t>
          </a:r>
          <a:endParaRPr lang="en-IN" sz="1600" b="1" dirty="0">
            <a:latin typeface="Cambria" pitchFamily="18" charset="0"/>
          </a:endParaRPr>
        </a:p>
      </dgm:t>
    </dgm:pt>
    <dgm:pt modelId="{EBC8A2C1-F277-40E0-A922-0F4D19BEACFB}" type="parTrans" cxnId="{AB5E3C18-EF2B-4379-84D6-CFF91ECE03D3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2DA7027E-8BEB-4F0B-B745-D21C0EB3AC76}" type="sibTrans" cxnId="{AB5E3C18-EF2B-4379-84D6-CFF91ECE03D3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0DF6FC4F-E372-4E51-8497-C092AEFC3850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Long-term finance</a:t>
          </a:r>
        </a:p>
      </dgm:t>
    </dgm:pt>
    <dgm:pt modelId="{50F29288-2CBD-49D8-9C3D-F8E764A66B42}" type="parTrans" cxnId="{48028CB6-C4C3-49EF-8D7A-38180B61D41A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7890A253-2517-4391-A113-73F4B684E76A}" type="sibTrans" cxnId="{48028CB6-C4C3-49EF-8D7A-38180B61D41A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FA9420CE-477F-4332-BEB9-40AB5DEB5713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Money Market</a:t>
          </a:r>
          <a:endParaRPr lang="en-IN" sz="1600" b="1" dirty="0">
            <a:latin typeface="Cambria" pitchFamily="18" charset="0"/>
          </a:endParaRPr>
        </a:p>
      </dgm:t>
    </dgm:pt>
    <dgm:pt modelId="{89DAF7FF-A9DD-4921-BA22-9F1FB7C42E7E}" type="parTrans" cxnId="{FEF996C3-F432-402B-B016-7968E64E5ACE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05E6573F-6CDC-49B9-A7C0-FD3DD0EAC787}" type="sibTrans" cxnId="{FEF996C3-F432-402B-B016-7968E64E5ACE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2BEFFC56-5A43-47F4-B8C5-5DD9907D19BA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Short-term finance</a:t>
          </a:r>
          <a:endParaRPr lang="en-IN" sz="1600" b="1" dirty="0">
            <a:latin typeface="Cambria" pitchFamily="18" charset="0"/>
          </a:endParaRPr>
        </a:p>
      </dgm:t>
    </dgm:pt>
    <dgm:pt modelId="{768757A7-3613-4371-87FA-1F5048FBDDF8}" type="parTrans" cxnId="{15943934-3DFE-4841-A4AE-4509D39B4CFA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82F488AB-BD72-4DEB-BF7E-E37CEF9536CE}" type="sibTrans" cxnId="{15943934-3DFE-4841-A4AE-4509D39B4CFA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EAAFE0D8-7510-41BF-B19D-4BB3FF8EA824}">
      <dgm:prSet phldrT="[Text]" custT="1"/>
      <dgm:spPr/>
      <dgm:t>
        <a:bodyPr/>
        <a:lstStyle/>
        <a:p>
          <a:pPr algn="ctr"/>
          <a:r>
            <a:rPr lang="en-IN" sz="1600" b="1" dirty="0" smtClean="0">
              <a:latin typeface="Cambria" pitchFamily="18" charset="0"/>
            </a:rPr>
            <a:t>Call money, collateral loans,</a:t>
          </a:r>
        </a:p>
        <a:p>
          <a:pPr algn="ctr"/>
          <a:r>
            <a:rPr lang="en-IN" sz="1600" b="1" dirty="0" smtClean="0">
              <a:latin typeface="Cambria" pitchFamily="18" charset="0"/>
            </a:rPr>
            <a:t> acceptances, </a:t>
          </a:r>
        </a:p>
        <a:p>
          <a:pPr algn="ctr"/>
          <a:r>
            <a:rPr lang="en-IN" sz="1600" b="1" dirty="0" smtClean="0">
              <a:latin typeface="Cambria" pitchFamily="18" charset="0"/>
            </a:rPr>
            <a:t>bills of exchange</a:t>
          </a:r>
          <a:endParaRPr lang="en-IN" sz="1600" b="1" dirty="0">
            <a:latin typeface="Cambria" pitchFamily="18" charset="0"/>
          </a:endParaRPr>
        </a:p>
      </dgm:t>
    </dgm:pt>
    <dgm:pt modelId="{41678F92-E46B-4910-8CE4-345CDEFB734A}" type="parTrans" cxnId="{D082AE95-475D-472A-A4BE-BFC746AD8C33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83952624-DEDC-4B26-BC2E-D96FD1B4F26D}" type="sibTrans" cxnId="{D082AE95-475D-472A-A4BE-BFC746AD8C33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1DFAC35B-E08E-444A-8AFD-C74214F46410}">
      <dgm:prSet phldrT="[Text]" custT="1"/>
      <dgm:spPr/>
      <dgm:t>
        <a:bodyPr/>
        <a:lstStyle/>
        <a:p>
          <a:r>
            <a:rPr lang="en-IN" sz="1600" b="1" dirty="0" smtClean="0">
              <a:latin typeface="Cambria" pitchFamily="18" charset="0"/>
            </a:rPr>
            <a:t>Stocks, shares, debentures, bonds, </a:t>
          </a:r>
        </a:p>
        <a:p>
          <a:r>
            <a:rPr lang="en-IN" sz="1600" b="1" dirty="0" smtClean="0">
              <a:latin typeface="Cambria" pitchFamily="18" charset="0"/>
            </a:rPr>
            <a:t>securities</a:t>
          </a:r>
        </a:p>
      </dgm:t>
    </dgm:pt>
    <dgm:pt modelId="{F0A23D3F-D8B3-424C-A581-1E119029F57B}" type="parTrans" cxnId="{2944F8EF-FB88-4B00-8CC6-D5F73EEEE6E3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B8D4101D-B7C3-41DE-B984-01990FAEE44D}" type="sibTrans" cxnId="{2944F8EF-FB88-4B00-8CC6-D5F73EEEE6E3}">
      <dgm:prSet/>
      <dgm:spPr/>
      <dgm:t>
        <a:bodyPr/>
        <a:lstStyle/>
        <a:p>
          <a:endParaRPr lang="en-IN" sz="1600" b="1">
            <a:latin typeface="Cambria" pitchFamily="18" charset="0"/>
          </a:endParaRPr>
        </a:p>
      </dgm:t>
    </dgm:pt>
    <dgm:pt modelId="{E148EB16-629E-4A9F-A1DC-237E3555F408}" type="pres">
      <dgm:prSet presAssocID="{D7DAA1DB-E4BF-4041-95B9-E59AD08CC7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35BD7960-9973-480F-8F26-B200EE1CF2E2}" type="pres">
      <dgm:prSet presAssocID="{DC6F9316-8B1E-4710-A28D-E231B318A85B}" presName="hierRoot1" presStyleCnt="0"/>
      <dgm:spPr/>
      <dgm:t>
        <a:bodyPr/>
        <a:lstStyle/>
        <a:p>
          <a:endParaRPr lang="en-IN"/>
        </a:p>
      </dgm:t>
    </dgm:pt>
    <dgm:pt modelId="{E1DE620D-174E-4385-9B11-276D2CD84C9A}" type="pres">
      <dgm:prSet presAssocID="{DC6F9316-8B1E-4710-A28D-E231B318A85B}" presName="composite" presStyleCnt="0"/>
      <dgm:spPr/>
      <dgm:t>
        <a:bodyPr/>
        <a:lstStyle/>
        <a:p>
          <a:endParaRPr lang="en-IN"/>
        </a:p>
      </dgm:t>
    </dgm:pt>
    <dgm:pt modelId="{D5C94A8B-F521-4679-A452-EB4632D85AB3}" type="pres">
      <dgm:prSet presAssocID="{DC6F9316-8B1E-4710-A28D-E231B318A85B}" presName="background" presStyleLbl="node0" presStyleIdx="0" presStyleCnt="1"/>
      <dgm:spPr/>
      <dgm:t>
        <a:bodyPr/>
        <a:lstStyle/>
        <a:p>
          <a:endParaRPr lang="en-IN"/>
        </a:p>
      </dgm:t>
    </dgm:pt>
    <dgm:pt modelId="{4F8E24E5-BEBA-46ED-A88C-9CBD3423DCC7}" type="pres">
      <dgm:prSet presAssocID="{DC6F9316-8B1E-4710-A28D-E231B318A8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A685B23-4CE9-471B-BC3A-2C9BFBFAD462}" type="pres">
      <dgm:prSet presAssocID="{DC6F9316-8B1E-4710-A28D-E231B318A85B}" presName="hierChild2" presStyleCnt="0"/>
      <dgm:spPr/>
      <dgm:t>
        <a:bodyPr/>
        <a:lstStyle/>
        <a:p>
          <a:endParaRPr lang="en-IN"/>
        </a:p>
      </dgm:t>
    </dgm:pt>
    <dgm:pt modelId="{3310C752-89B7-4B44-9D0E-CF716EB58FC5}" type="pres">
      <dgm:prSet presAssocID="{EBC8A2C1-F277-40E0-A922-0F4D19BEACFB}" presName="Name10" presStyleLbl="parChTrans1D2" presStyleIdx="0" presStyleCnt="2"/>
      <dgm:spPr/>
      <dgm:t>
        <a:bodyPr/>
        <a:lstStyle/>
        <a:p>
          <a:endParaRPr lang="en-IN"/>
        </a:p>
      </dgm:t>
    </dgm:pt>
    <dgm:pt modelId="{B19642B4-5465-415B-81A8-F1991AFAE434}" type="pres">
      <dgm:prSet presAssocID="{9321E728-E535-4E58-929F-BB336C9275DB}" presName="hierRoot2" presStyleCnt="0"/>
      <dgm:spPr/>
      <dgm:t>
        <a:bodyPr/>
        <a:lstStyle/>
        <a:p>
          <a:endParaRPr lang="en-IN"/>
        </a:p>
      </dgm:t>
    </dgm:pt>
    <dgm:pt modelId="{31369AD8-3E74-4628-BA34-A1D84BCDFC9C}" type="pres">
      <dgm:prSet presAssocID="{9321E728-E535-4E58-929F-BB336C9275DB}" presName="composite2" presStyleCnt="0"/>
      <dgm:spPr/>
      <dgm:t>
        <a:bodyPr/>
        <a:lstStyle/>
        <a:p>
          <a:endParaRPr lang="en-IN"/>
        </a:p>
      </dgm:t>
    </dgm:pt>
    <dgm:pt modelId="{64790557-8BE2-4646-BC3F-544BAF1D6CB0}" type="pres">
      <dgm:prSet presAssocID="{9321E728-E535-4E58-929F-BB336C9275DB}" presName="background2" presStyleLbl="node2" presStyleIdx="0" presStyleCnt="2"/>
      <dgm:spPr/>
      <dgm:t>
        <a:bodyPr/>
        <a:lstStyle/>
        <a:p>
          <a:endParaRPr lang="en-IN"/>
        </a:p>
      </dgm:t>
    </dgm:pt>
    <dgm:pt modelId="{BF96C879-82F6-4981-A33D-442BE945AA9F}" type="pres">
      <dgm:prSet presAssocID="{9321E728-E535-4E58-929F-BB336C9275D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8F3695A-0AAD-434F-8CFE-010810F5F301}" type="pres">
      <dgm:prSet presAssocID="{9321E728-E535-4E58-929F-BB336C9275DB}" presName="hierChild3" presStyleCnt="0"/>
      <dgm:spPr/>
      <dgm:t>
        <a:bodyPr/>
        <a:lstStyle/>
        <a:p>
          <a:endParaRPr lang="en-IN"/>
        </a:p>
      </dgm:t>
    </dgm:pt>
    <dgm:pt modelId="{9D32DAF3-862D-48EE-8348-EF28FCBB3D0F}" type="pres">
      <dgm:prSet presAssocID="{50F29288-2CBD-49D8-9C3D-F8E764A66B42}" presName="Name17" presStyleLbl="parChTrans1D3" presStyleIdx="0" presStyleCnt="4"/>
      <dgm:spPr/>
      <dgm:t>
        <a:bodyPr/>
        <a:lstStyle/>
        <a:p>
          <a:endParaRPr lang="en-IN"/>
        </a:p>
      </dgm:t>
    </dgm:pt>
    <dgm:pt modelId="{8979DCCB-1EE9-411F-BD3B-40DDF519AB5A}" type="pres">
      <dgm:prSet presAssocID="{0DF6FC4F-E372-4E51-8497-C092AEFC3850}" presName="hierRoot3" presStyleCnt="0"/>
      <dgm:spPr/>
      <dgm:t>
        <a:bodyPr/>
        <a:lstStyle/>
        <a:p>
          <a:endParaRPr lang="en-IN"/>
        </a:p>
      </dgm:t>
    </dgm:pt>
    <dgm:pt modelId="{BBB050F2-8AF2-4D37-989D-4837E44890B7}" type="pres">
      <dgm:prSet presAssocID="{0DF6FC4F-E372-4E51-8497-C092AEFC3850}" presName="composite3" presStyleCnt="0"/>
      <dgm:spPr/>
      <dgm:t>
        <a:bodyPr/>
        <a:lstStyle/>
        <a:p>
          <a:endParaRPr lang="en-IN"/>
        </a:p>
      </dgm:t>
    </dgm:pt>
    <dgm:pt modelId="{A24DFF8D-E41F-4D0B-8667-27ACC979589E}" type="pres">
      <dgm:prSet presAssocID="{0DF6FC4F-E372-4E51-8497-C092AEFC3850}" presName="background3" presStyleLbl="node3" presStyleIdx="0" presStyleCnt="4"/>
      <dgm:spPr/>
      <dgm:t>
        <a:bodyPr/>
        <a:lstStyle/>
        <a:p>
          <a:endParaRPr lang="en-IN"/>
        </a:p>
      </dgm:t>
    </dgm:pt>
    <dgm:pt modelId="{4AB19CB7-149C-4282-9276-DD7D5842C9E8}" type="pres">
      <dgm:prSet presAssocID="{0DF6FC4F-E372-4E51-8497-C092AEFC385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899B871-A668-4B57-913B-5D6F3F8A12EA}" type="pres">
      <dgm:prSet presAssocID="{0DF6FC4F-E372-4E51-8497-C092AEFC3850}" presName="hierChild4" presStyleCnt="0"/>
      <dgm:spPr/>
      <dgm:t>
        <a:bodyPr/>
        <a:lstStyle/>
        <a:p>
          <a:endParaRPr lang="en-IN"/>
        </a:p>
      </dgm:t>
    </dgm:pt>
    <dgm:pt modelId="{5D575340-A0D3-4518-98AA-2DF86C45F397}" type="pres">
      <dgm:prSet presAssocID="{F0A23D3F-D8B3-424C-A581-1E119029F57B}" presName="Name17" presStyleLbl="parChTrans1D3" presStyleIdx="1" presStyleCnt="4"/>
      <dgm:spPr/>
      <dgm:t>
        <a:bodyPr/>
        <a:lstStyle/>
        <a:p>
          <a:endParaRPr lang="en-IN"/>
        </a:p>
      </dgm:t>
    </dgm:pt>
    <dgm:pt modelId="{A695E92F-EC71-4926-912E-9288362B40D8}" type="pres">
      <dgm:prSet presAssocID="{1DFAC35B-E08E-444A-8AFD-C74214F46410}" presName="hierRoot3" presStyleCnt="0"/>
      <dgm:spPr/>
    </dgm:pt>
    <dgm:pt modelId="{FA9F6C71-423A-4D0B-8DDE-7C9463B88F14}" type="pres">
      <dgm:prSet presAssocID="{1DFAC35B-E08E-444A-8AFD-C74214F46410}" presName="composite3" presStyleCnt="0"/>
      <dgm:spPr/>
    </dgm:pt>
    <dgm:pt modelId="{0AE73126-D7D3-4ECB-AF2E-2D1A1CE9B97B}" type="pres">
      <dgm:prSet presAssocID="{1DFAC35B-E08E-444A-8AFD-C74214F46410}" presName="background3" presStyleLbl="node3" presStyleIdx="1" presStyleCnt="4"/>
      <dgm:spPr/>
    </dgm:pt>
    <dgm:pt modelId="{895E6864-3E68-4DDA-9045-487DC11A3016}" type="pres">
      <dgm:prSet presAssocID="{1DFAC35B-E08E-444A-8AFD-C74214F4641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8A1CD98-5B6C-45DA-9602-F42B2236D3C8}" type="pres">
      <dgm:prSet presAssocID="{1DFAC35B-E08E-444A-8AFD-C74214F46410}" presName="hierChild4" presStyleCnt="0"/>
      <dgm:spPr/>
    </dgm:pt>
    <dgm:pt modelId="{3356E49D-3A33-41DA-B0BC-80CC6BA01257}" type="pres">
      <dgm:prSet presAssocID="{89DAF7FF-A9DD-4921-BA22-9F1FB7C42E7E}" presName="Name10" presStyleLbl="parChTrans1D2" presStyleIdx="1" presStyleCnt="2"/>
      <dgm:spPr/>
      <dgm:t>
        <a:bodyPr/>
        <a:lstStyle/>
        <a:p>
          <a:endParaRPr lang="en-IN"/>
        </a:p>
      </dgm:t>
    </dgm:pt>
    <dgm:pt modelId="{CA849C9D-C092-49D0-B666-A3772C07A1BD}" type="pres">
      <dgm:prSet presAssocID="{FA9420CE-477F-4332-BEB9-40AB5DEB5713}" presName="hierRoot2" presStyleCnt="0"/>
      <dgm:spPr/>
      <dgm:t>
        <a:bodyPr/>
        <a:lstStyle/>
        <a:p>
          <a:endParaRPr lang="en-IN"/>
        </a:p>
      </dgm:t>
    </dgm:pt>
    <dgm:pt modelId="{FD399306-880A-40B0-B1F6-C0DEB73B4C30}" type="pres">
      <dgm:prSet presAssocID="{FA9420CE-477F-4332-BEB9-40AB5DEB5713}" presName="composite2" presStyleCnt="0"/>
      <dgm:spPr/>
      <dgm:t>
        <a:bodyPr/>
        <a:lstStyle/>
        <a:p>
          <a:endParaRPr lang="en-IN"/>
        </a:p>
      </dgm:t>
    </dgm:pt>
    <dgm:pt modelId="{E302B2C7-3C73-4C04-9643-173F8236689F}" type="pres">
      <dgm:prSet presAssocID="{FA9420CE-477F-4332-BEB9-40AB5DEB5713}" presName="background2" presStyleLbl="node2" presStyleIdx="1" presStyleCnt="2"/>
      <dgm:spPr/>
      <dgm:t>
        <a:bodyPr/>
        <a:lstStyle/>
        <a:p>
          <a:endParaRPr lang="en-IN"/>
        </a:p>
      </dgm:t>
    </dgm:pt>
    <dgm:pt modelId="{C9154B33-1355-4896-BF23-EEA55A66BA01}" type="pres">
      <dgm:prSet presAssocID="{FA9420CE-477F-4332-BEB9-40AB5DEB571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278EB96-837B-4195-ADAE-8C1719A4A0E9}" type="pres">
      <dgm:prSet presAssocID="{FA9420CE-477F-4332-BEB9-40AB5DEB5713}" presName="hierChild3" presStyleCnt="0"/>
      <dgm:spPr/>
      <dgm:t>
        <a:bodyPr/>
        <a:lstStyle/>
        <a:p>
          <a:endParaRPr lang="en-IN"/>
        </a:p>
      </dgm:t>
    </dgm:pt>
    <dgm:pt modelId="{9849D19F-255D-46AA-8F14-9ACBAF494F54}" type="pres">
      <dgm:prSet presAssocID="{768757A7-3613-4371-87FA-1F5048FBDDF8}" presName="Name17" presStyleLbl="parChTrans1D3" presStyleIdx="2" presStyleCnt="4"/>
      <dgm:spPr/>
      <dgm:t>
        <a:bodyPr/>
        <a:lstStyle/>
        <a:p>
          <a:endParaRPr lang="en-IN"/>
        </a:p>
      </dgm:t>
    </dgm:pt>
    <dgm:pt modelId="{C1B25201-516A-41A9-A547-C2A91D6B6E6B}" type="pres">
      <dgm:prSet presAssocID="{2BEFFC56-5A43-47F4-B8C5-5DD9907D19BA}" presName="hierRoot3" presStyleCnt="0"/>
      <dgm:spPr/>
      <dgm:t>
        <a:bodyPr/>
        <a:lstStyle/>
        <a:p>
          <a:endParaRPr lang="en-IN"/>
        </a:p>
      </dgm:t>
    </dgm:pt>
    <dgm:pt modelId="{7D9BB6E0-A7DD-46A8-A8B8-7B218068D76D}" type="pres">
      <dgm:prSet presAssocID="{2BEFFC56-5A43-47F4-B8C5-5DD9907D19BA}" presName="composite3" presStyleCnt="0"/>
      <dgm:spPr/>
      <dgm:t>
        <a:bodyPr/>
        <a:lstStyle/>
        <a:p>
          <a:endParaRPr lang="en-IN"/>
        </a:p>
      </dgm:t>
    </dgm:pt>
    <dgm:pt modelId="{409357A2-D1C3-4B98-A783-DD9075236BC3}" type="pres">
      <dgm:prSet presAssocID="{2BEFFC56-5A43-47F4-B8C5-5DD9907D19BA}" presName="background3" presStyleLbl="node3" presStyleIdx="2" presStyleCnt="4"/>
      <dgm:spPr/>
      <dgm:t>
        <a:bodyPr/>
        <a:lstStyle/>
        <a:p>
          <a:endParaRPr lang="en-IN"/>
        </a:p>
      </dgm:t>
    </dgm:pt>
    <dgm:pt modelId="{7241FE50-F8F6-4889-ADC8-E505BBA7A29F}" type="pres">
      <dgm:prSet presAssocID="{2BEFFC56-5A43-47F4-B8C5-5DD9907D19B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66B484A-EE99-4976-83FB-235C24518783}" type="pres">
      <dgm:prSet presAssocID="{2BEFFC56-5A43-47F4-B8C5-5DD9907D19BA}" presName="hierChild4" presStyleCnt="0"/>
      <dgm:spPr/>
      <dgm:t>
        <a:bodyPr/>
        <a:lstStyle/>
        <a:p>
          <a:endParaRPr lang="en-IN"/>
        </a:p>
      </dgm:t>
    </dgm:pt>
    <dgm:pt modelId="{3D55FCA4-90F3-47FB-8C06-0E9498201ACA}" type="pres">
      <dgm:prSet presAssocID="{41678F92-E46B-4910-8CE4-345CDEFB734A}" presName="Name17" presStyleLbl="parChTrans1D3" presStyleIdx="3" presStyleCnt="4"/>
      <dgm:spPr/>
      <dgm:t>
        <a:bodyPr/>
        <a:lstStyle/>
        <a:p>
          <a:endParaRPr lang="en-IN"/>
        </a:p>
      </dgm:t>
    </dgm:pt>
    <dgm:pt modelId="{439DABD5-795D-4223-AB90-3C2CF2A6F2D6}" type="pres">
      <dgm:prSet presAssocID="{EAAFE0D8-7510-41BF-B19D-4BB3FF8EA824}" presName="hierRoot3" presStyleCnt="0"/>
      <dgm:spPr/>
    </dgm:pt>
    <dgm:pt modelId="{58EF85DF-21FE-4B86-BCDE-966EE212C3EA}" type="pres">
      <dgm:prSet presAssocID="{EAAFE0D8-7510-41BF-B19D-4BB3FF8EA824}" presName="composite3" presStyleCnt="0"/>
      <dgm:spPr/>
    </dgm:pt>
    <dgm:pt modelId="{2EDB4833-68DB-4D55-ADDB-A7989ACB9E41}" type="pres">
      <dgm:prSet presAssocID="{EAAFE0D8-7510-41BF-B19D-4BB3FF8EA824}" presName="background3" presStyleLbl="node3" presStyleIdx="3" presStyleCnt="4"/>
      <dgm:spPr/>
    </dgm:pt>
    <dgm:pt modelId="{E1D14739-F7EF-4A9B-A641-A96847701444}" type="pres">
      <dgm:prSet presAssocID="{EAAFE0D8-7510-41BF-B19D-4BB3FF8EA82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018A4CA-FA1B-4CF6-B3DD-0949FD0F2BAA}" type="pres">
      <dgm:prSet presAssocID="{EAAFE0D8-7510-41BF-B19D-4BB3FF8EA824}" presName="hierChild4" presStyleCnt="0"/>
      <dgm:spPr/>
    </dgm:pt>
  </dgm:ptLst>
  <dgm:cxnLst>
    <dgm:cxn modelId="{B652FB01-77B9-403E-9004-0E933FA4F4F7}" type="presOf" srcId="{EAAFE0D8-7510-41BF-B19D-4BB3FF8EA824}" destId="{E1D14739-F7EF-4A9B-A641-A96847701444}" srcOrd="0" destOrd="0" presId="urn:microsoft.com/office/officeart/2005/8/layout/hierarchy1"/>
    <dgm:cxn modelId="{15943934-3DFE-4841-A4AE-4509D39B4CFA}" srcId="{FA9420CE-477F-4332-BEB9-40AB5DEB5713}" destId="{2BEFFC56-5A43-47F4-B8C5-5DD9907D19BA}" srcOrd="0" destOrd="0" parTransId="{768757A7-3613-4371-87FA-1F5048FBDDF8}" sibTransId="{82F488AB-BD72-4DEB-BF7E-E37CEF9536CE}"/>
    <dgm:cxn modelId="{DC25002D-00F3-4BF0-B046-D40B7142B02A}" type="presOf" srcId="{41678F92-E46B-4910-8CE4-345CDEFB734A}" destId="{3D55FCA4-90F3-47FB-8C06-0E9498201ACA}" srcOrd="0" destOrd="0" presId="urn:microsoft.com/office/officeart/2005/8/layout/hierarchy1"/>
    <dgm:cxn modelId="{9AF4C31F-43C3-4939-AAA2-C5B03899E1C4}" type="presOf" srcId="{1DFAC35B-E08E-444A-8AFD-C74214F46410}" destId="{895E6864-3E68-4DDA-9045-487DC11A3016}" srcOrd="0" destOrd="0" presId="urn:microsoft.com/office/officeart/2005/8/layout/hierarchy1"/>
    <dgm:cxn modelId="{D082AE95-475D-472A-A4BE-BFC746AD8C33}" srcId="{FA9420CE-477F-4332-BEB9-40AB5DEB5713}" destId="{EAAFE0D8-7510-41BF-B19D-4BB3FF8EA824}" srcOrd="1" destOrd="0" parTransId="{41678F92-E46B-4910-8CE4-345CDEFB734A}" sibTransId="{83952624-DEDC-4B26-BC2E-D96FD1B4F26D}"/>
    <dgm:cxn modelId="{2FC39FCD-EA0A-4786-8697-7F44A0EEA0A1}" type="presOf" srcId="{768757A7-3613-4371-87FA-1F5048FBDDF8}" destId="{9849D19F-255D-46AA-8F14-9ACBAF494F54}" srcOrd="0" destOrd="0" presId="urn:microsoft.com/office/officeart/2005/8/layout/hierarchy1"/>
    <dgm:cxn modelId="{1771ED84-F4C3-4B1A-A520-C0D50F21BA12}" type="presOf" srcId="{2BEFFC56-5A43-47F4-B8C5-5DD9907D19BA}" destId="{7241FE50-F8F6-4889-ADC8-E505BBA7A29F}" srcOrd="0" destOrd="0" presId="urn:microsoft.com/office/officeart/2005/8/layout/hierarchy1"/>
    <dgm:cxn modelId="{8F71A6B9-0DF7-499E-8704-33D6031E2B47}" type="presOf" srcId="{D7DAA1DB-E4BF-4041-95B9-E59AD08CC708}" destId="{E148EB16-629E-4A9F-A1DC-237E3555F408}" srcOrd="0" destOrd="0" presId="urn:microsoft.com/office/officeart/2005/8/layout/hierarchy1"/>
    <dgm:cxn modelId="{7D825DC3-24D5-4062-AA8F-B61D06F17DED}" srcId="{D7DAA1DB-E4BF-4041-95B9-E59AD08CC708}" destId="{DC6F9316-8B1E-4710-A28D-E231B318A85B}" srcOrd="0" destOrd="0" parTransId="{72B37329-17F0-4A42-89D5-8158B3393A85}" sibTransId="{6B2085A4-F2E9-4BAF-A80F-F6E5108163FA}"/>
    <dgm:cxn modelId="{CF454C02-BDA3-4E2C-9DAA-59A9277CD41D}" type="presOf" srcId="{50F29288-2CBD-49D8-9C3D-F8E764A66B42}" destId="{9D32DAF3-862D-48EE-8348-EF28FCBB3D0F}" srcOrd="0" destOrd="0" presId="urn:microsoft.com/office/officeart/2005/8/layout/hierarchy1"/>
    <dgm:cxn modelId="{8D5CE9F0-4A35-4B59-8738-5FB5B7DAD6F4}" type="presOf" srcId="{0DF6FC4F-E372-4E51-8497-C092AEFC3850}" destId="{4AB19CB7-149C-4282-9276-DD7D5842C9E8}" srcOrd="0" destOrd="0" presId="urn:microsoft.com/office/officeart/2005/8/layout/hierarchy1"/>
    <dgm:cxn modelId="{2944F8EF-FB88-4B00-8CC6-D5F73EEEE6E3}" srcId="{9321E728-E535-4E58-929F-BB336C9275DB}" destId="{1DFAC35B-E08E-444A-8AFD-C74214F46410}" srcOrd="1" destOrd="0" parTransId="{F0A23D3F-D8B3-424C-A581-1E119029F57B}" sibTransId="{B8D4101D-B7C3-41DE-B984-01990FAEE44D}"/>
    <dgm:cxn modelId="{AB5E3C18-EF2B-4379-84D6-CFF91ECE03D3}" srcId="{DC6F9316-8B1E-4710-A28D-E231B318A85B}" destId="{9321E728-E535-4E58-929F-BB336C9275DB}" srcOrd="0" destOrd="0" parTransId="{EBC8A2C1-F277-40E0-A922-0F4D19BEACFB}" sibTransId="{2DA7027E-8BEB-4F0B-B745-D21C0EB3AC76}"/>
    <dgm:cxn modelId="{6B584154-104E-477A-847D-815D628CCA99}" type="presOf" srcId="{FA9420CE-477F-4332-BEB9-40AB5DEB5713}" destId="{C9154B33-1355-4896-BF23-EEA55A66BA01}" srcOrd="0" destOrd="0" presId="urn:microsoft.com/office/officeart/2005/8/layout/hierarchy1"/>
    <dgm:cxn modelId="{DA1F3A57-8209-4364-8292-378A28F43203}" type="presOf" srcId="{9321E728-E535-4E58-929F-BB336C9275DB}" destId="{BF96C879-82F6-4981-A33D-442BE945AA9F}" srcOrd="0" destOrd="0" presId="urn:microsoft.com/office/officeart/2005/8/layout/hierarchy1"/>
    <dgm:cxn modelId="{5D936315-0FD5-426D-856B-F5F191526038}" type="presOf" srcId="{F0A23D3F-D8B3-424C-A581-1E119029F57B}" destId="{5D575340-A0D3-4518-98AA-2DF86C45F397}" srcOrd="0" destOrd="0" presId="urn:microsoft.com/office/officeart/2005/8/layout/hierarchy1"/>
    <dgm:cxn modelId="{A4AD90DD-1851-408F-8170-A10227C47D0C}" type="presOf" srcId="{89DAF7FF-A9DD-4921-BA22-9F1FB7C42E7E}" destId="{3356E49D-3A33-41DA-B0BC-80CC6BA01257}" srcOrd="0" destOrd="0" presId="urn:microsoft.com/office/officeart/2005/8/layout/hierarchy1"/>
    <dgm:cxn modelId="{48028CB6-C4C3-49EF-8D7A-38180B61D41A}" srcId="{9321E728-E535-4E58-929F-BB336C9275DB}" destId="{0DF6FC4F-E372-4E51-8497-C092AEFC3850}" srcOrd="0" destOrd="0" parTransId="{50F29288-2CBD-49D8-9C3D-F8E764A66B42}" sibTransId="{7890A253-2517-4391-A113-73F4B684E76A}"/>
    <dgm:cxn modelId="{E9873F3C-9287-43C8-B960-5B9753E6FF6A}" type="presOf" srcId="{EBC8A2C1-F277-40E0-A922-0F4D19BEACFB}" destId="{3310C752-89B7-4B44-9D0E-CF716EB58FC5}" srcOrd="0" destOrd="0" presId="urn:microsoft.com/office/officeart/2005/8/layout/hierarchy1"/>
    <dgm:cxn modelId="{57AA7C68-96D1-45A8-8A9D-4EBB34382743}" type="presOf" srcId="{DC6F9316-8B1E-4710-A28D-E231B318A85B}" destId="{4F8E24E5-BEBA-46ED-A88C-9CBD3423DCC7}" srcOrd="0" destOrd="0" presId="urn:microsoft.com/office/officeart/2005/8/layout/hierarchy1"/>
    <dgm:cxn modelId="{FEF996C3-F432-402B-B016-7968E64E5ACE}" srcId="{DC6F9316-8B1E-4710-A28D-E231B318A85B}" destId="{FA9420CE-477F-4332-BEB9-40AB5DEB5713}" srcOrd="1" destOrd="0" parTransId="{89DAF7FF-A9DD-4921-BA22-9F1FB7C42E7E}" sibTransId="{05E6573F-6CDC-49B9-A7C0-FD3DD0EAC787}"/>
    <dgm:cxn modelId="{65E12042-A0AC-4CC9-85C4-C6095AE9D564}" type="presParOf" srcId="{E148EB16-629E-4A9F-A1DC-237E3555F408}" destId="{35BD7960-9973-480F-8F26-B200EE1CF2E2}" srcOrd="0" destOrd="0" presId="urn:microsoft.com/office/officeart/2005/8/layout/hierarchy1"/>
    <dgm:cxn modelId="{629B47FD-C27B-435F-B0F5-1BD44218FBB1}" type="presParOf" srcId="{35BD7960-9973-480F-8F26-B200EE1CF2E2}" destId="{E1DE620D-174E-4385-9B11-276D2CD84C9A}" srcOrd="0" destOrd="0" presId="urn:microsoft.com/office/officeart/2005/8/layout/hierarchy1"/>
    <dgm:cxn modelId="{0F734EA5-9F53-42E7-A3FD-1CA5ADA48493}" type="presParOf" srcId="{E1DE620D-174E-4385-9B11-276D2CD84C9A}" destId="{D5C94A8B-F521-4679-A452-EB4632D85AB3}" srcOrd="0" destOrd="0" presId="urn:microsoft.com/office/officeart/2005/8/layout/hierarchy1"/>
    <dgm:cxn modelId="{81132907-A297-43FE-BE77-76A8AD1C2F98}" type="presParOf" srcId="{E1DE620D-174E-4385-9B11-276D2CD84C9A}" destId="{4F8E24E5-BEBA-46ED-A88C-9CBD3423DCC7}" srcOrd="1" destOrd="0" presId="urn:microsoft.com/office/officeart/2005/8/layout/hierarchy1"/>
    <dgm:cxn modelId="{01C78E23-52FF-42C7-85BE-A0C66613F68F}" type="presParOf" srcId="{35BD7960-9973-480F-8F26-B200EE1CF2E2}" destId="{6A685B23-4CE9-471B-BC3A-2C9BFBFAD462}" srcOrd="1" destOrd="0" presId="urn:microsoft.com/office/officeart/2005/8/layout/hierarchy1"/>
    <dgm:cxn modelId="{C5A35803-7430-413C-9DC4-06CDF61A12F2}" type="presParOf" srcId="{6A685B23-4CE9-471B-BC3A-2C9BFBFAD462}" destId="{3310C752-89B7-4B44-9D0E-CF716EB58FC5}" srcOrd="0" destOrd="0" presId="urn:microsoft.com/office/officeart/2005/8/layout/hierarchy1"/>
    <dgm:cxn modelId="{B4F8394F-ABF2-4E29-8A33-32FBBFA3F092}" type="presParOf" srcId="{6A685B23-4CE9-471B-BC3A-2C9BFBFAD462}" destId="{B19642B4-5465-415B-81A8-F1991AFAE434}" srcOrd="1" destOrd="0" presId="urn:microsoft.com/office/officeart/2005/8/layout/hierarchy1"/>
    <dgm:cxn modelId="{396A1B5D-1FD8-43C3-A5FB-19F189F0CE06}" type="presParOf" srcId="{B19642B4-5465-415B-81A8-F1991AFAE434}" destId="{31369AD8-3E74-4628-BA34-A1D84BCDFC9C}" srcOrd="0" destOrd="0" presId="urn:microsoft.com/office/officeart/2005/8/layout/hierarchy1"/>
    <dgm:cxn modelId="{418296E7-1999-4A73-B76A-E35D65942159}" type="presParOf" srcId="{31369AD8-3E74-4628-BA34-A1D84BCDFC9C}" destId="{64790557-8BE2-4646-BC3F-544BAF1D6CB0}" srcOrd="0" destOrd="0" presId="urn:microsoft.com/office/officeart/2005/8/layout/hierarchy1"/>
    <dgm:cxn modelId="{A02B192A-2141-4B2F-8F6E-B25B010D6EA8}" type="presParOf" srcId="{31369AD8-3E74-4628-BA34-A1D84BCDFC9C}" destId="{BF96C879-82F6-4981-A33D-442BE945AA9F}" srcOrd="1" destOrd="0" presId="urn:microsoft.com/office/officeart/2005/8/layout/hierarchy1"/>
    <dgm:cxn modelId="{63CF1A80-5588-4F91-8ED3-0496AAAFBE8C}" type="presParOf" srcId="{B19642B4-5465-415B-81A8-F1991AFAE434}" destId="{68F3695A-0AAD-434F-8CFE-010810F5F301}" srcOrd="1" destOrd="0" presId="urn:microsoft.com/office/officeart/2005/8/layout/hierarchy1"/>
    <dgm:cxn modelId="{243C5728-E0CA-487C-859F-65F88D6AF1C3}" type="presParOf" srcId="{68F3695A-0AAD-434F-8CFE-010810F5F301}" destId="{9D32DAF3-862D-48EE-8348-EF28FCBB3D0F}" srcOrd="0" destOrd="0" presId="urn:microsoft.com/office/officeart/2005/8/layout/hierarchy1"/>
    <dgm:cxn modelId="{6E5F004C-38AE-4179-84FB-510FB8DC75E9}" type="presParOf" srcId="{68F3695A-0AAD-434F-8CFE-010810F5F301}" destId="{8979DCCB-1EE9-411F-BD3B-40DDF519AB5A}" srcOrd="1" destOrd="0" presId="urn:microsoft.com/office/officeart/2005/8/layout/hierarchy1"/>
    <dgm:cxn modelId="{B990A7C5-DE90-47C0-81B4-8037292C2510}" type="presParOf" srcId="{8979DCCB-1EE9-411F-BD3B-40DDF519AB5A}" destId="{BBB050F2-8AF2-4D37-989D-4837E44890B7}" srcOrd="0" destOrd="0" presId="urn:microsoft.com/office/officeart/2005/8/layout/hierarchy1"/>
    <dgm:cxn modelId="{C127269D-C33E-4C72-ACC4-CFC044B33EF0}" type="presParOf" srcId="{BBB050F2-8AF2-4D37-989D-4837E44890B7}" destId="{A24DFF8D-E41F-4D0B-8667-27ACC979589E}" srcOrd="0" destOrd="0" presId="urn:microsoft.com/office/officeart/2005/8/layout/hierarchy1"/>
    <dgm:cxn modelId="{62C61487-4A4F-4083-A1B7-A58D09CD38F4}" type="presParOf" srcId="{BBB050F2-8AF2-4D37-989D-4837E44890B7}" destId="{4AB19CB7-149C-4282-9276-DD7D5842C9E8}" srcOrd="1" destOrd="0" presId="urn:microsoft.com/office/officeart/2005/8/layout/hierarchy1"/>
    <dgm:cxn modelId="{321CA1C2-5BCE-4AF3-A6CF-B7033DAB3DC8}" type="presParOf" srcId="{8979DCCB-1EE9-411F-BD3B-40DDF519AB5A}" destId="{8899B871-A668-4B57-913B-5D6F3F8A12EA}" srcOrd="1" destOrd="0" presId="urn:microsoft.com/office/officeart/2005/8/layout/hierarchy1"/>
    <dgm:cxn modelId="{26E5C6E4-9AF8-483B-B238-DB9CC9867FDE}" type="presParOf" srcId="{68F3695A-0AAD-434F-8CFE-010810F5F301}" destId="{5D575340-A0D3-4518-98AA-2DF86C45F397}" srcOrd="2" destOrd="0" presId="urn:microsoft.com/office/officeart/2005/8/layout/hierarchy1"/>
    <dgm:cxn modelId="{78477308-E375-4B92-B724-106F17B9B813}" type="presParOf" srcId="{68F3695A-0AAD-434F-8CFE-010810F5F301}" destId="{A695E92F-EC71-4926-912E-9288362B40D8}" srcOrd="3" destOrd="0" presId="urn:microsoft.com/office/officeart/2005/8/layout/hierarchy1"/>
    <dgm:cxn modelId="{8ECB87FB-AC10-4BF3-A100-A61991443463}" type="presParOf" srcId="{A695E92F-EC71-4926-912E-9288362B40D8}" destId="{FA9F6C71-423A-4D0B-8DDE-7C9463B88F14}" srcOrd="0" destOrd="0" presId="urn:microsoft.com/office/officeart/2005/8/layout/hierarchy1"/>
    <dgm:cxn modelId="{CED1989D-BDA3-4D45-99F1-1C3A9BC78753}" type="presParOf" srcId="{FA9F6C71-423A-4D0B-8DDE-7C9463B88F14}" destId="{0AE73126-D7D3-4ECB-AF2E-2D1A1CE9B97B}" srcOrd="0" destOrd="0" presId="urn:microsoft.com/office/officeart/2005/8/layout/hierarchy1"/>
    <dgm:cxn modelId="{3A4F3D4B-C4EA-4DDE-9C81-E99056C24515}" type="presParOf" srcId="{FA9F6C71-423A-4D0B-8DDE-7C9463B88F14}" destId="{895E6864-3E68-4DDA-9045-487DC11A3016}" srcOrd="1" destOrd="0" presId="urn:microsoft.com/office/officeart/2005/8/layout/hierarchy1"/>
    <dgm:cxn modelId="{5CFC7EEE-7EDD-43A5-9ABA-F6DFCE9C548D}" type="presParOf" srcId="{A695E92F-EC71-4926-912E-9288362B40D8}" destId="{18A1CD98-5B6C-45DA-9602-F42B2236D3C8}" srcOrd="1" destOrd="0" presId="urn:microsoft.com/office/officeart/2005/8/layout/hierarchy1"/>
    <dgm:cxn modelId="{857FC0DF-7CCD-40AB-B596-2B01F69B3F54}" type="presParOf" srcId="{6A685B23-4CE9-471B-BC3A-2C9BFBFAD462}" destId="{3356E49D-3A33-41DA-B0BC-80CC6BA01257}" srcOrd="2" destOrd="0" presId="urn:microsoft.com/office/officeart/2005/8/layout/hierarchy1"/>
    <dgm:cxn modelId="{67153369-902F-472F-BC6E-81D4024B2549}" type="presParOf" srcId="{6A685B23-4CE9-471B-BC3A-2C9BFBFAD462}" destId="{CA849C9D-C092-49D0-B666-A3772C07A1BD}" srcOrd="3" destOrd="0" presId="urn:microsoft.com/office/officeart/2005/8/layout/hierarchy1"/>
    <dgm:cxn modelId="{472CC259-B719-4310-87CB-FD958915BD4E}" type="presParOf" srcId="{CA849C9D-C092-49D0-B666-A3772C07A1BD}" destId="{FD399306-880A-40B0-B1F6-C0DEB73B4C30}" srcOrd="0" destOrd="0" presId="urn:microsoft.com/office/officeart/2005/8/layout/hierarchy1"/>
    <dgm:cxn modelId="{4ABF4978-76C8-4764-A2A9-D797FD623EF0}" type="presParOf" srcId="{FD399306-880A-40B0-B1F6-C0DEB73B4C30}" destId="{E302B2C7-3C73-4C04-9643-173F8236689F}" srcOrd="0" destOrd="0" presId="urn:microsoft.com/office/officeart/2005/8/layout/hierarchy1"/>
    <dgm:cxn modelId="{01D72487-F9C7-493A-A689-FCCAD532156E}" type="presParOf" srcId="{FD399306-880A-40B0-B1F6-C0DEB73B4C30}" destId="{C9154B33-1355-4896-BF23-EEA55A66BA01}" srcOrd="1" destOrd="0" presId="urn:microsoft.com/office/officeart/2005/8/layout/hierarchy1"/>
    <dgm:cxn modelId="{5E3DB9F5-1FCF-4B69-B430-3CB359B6E708}" type="presParOf" srcId="{CA849C9D-C092-49D0-B666-A3772C07A1BD}" destId="{3278EB96-837B-4195-ADAE-8C1719A4A0E9}" srcOrd="1" destOrd="0" presId="urn:microsoft.com/office/officeart/2005/8/layout/hierarchy1"/>
    <dgm:cxn modelId="{62F4545C-8380-45A7-8138-73D6584E3CA1}" type="presParOf" srcId="{3278EB96-837B-4195-ADAE-8C1719A4A0E9}" destId="{9849D19F-255D-46AA-8F14-9ACBAF494F54}" srcOrd="0" destOrd="0" presId="urn:microsoft.com/office/officeart/2005/8/layout/hierarchy1"/>
    <dgm:cxn modelId="{F19B8FEF-E604-486D-853E-87B537B7253E}" type="presParOf" srcId="{3278EB96-837B-4195-ADAE-8C1719A4A0E9}" destId="{C1B25201-516A-41A9-A547-C2A91D6B6E6B}" srcOrd="1" destOrd="0" presId="urn:microsoft.com/office/officeart/2005/8/layout/hierarchy1"/>
    <dgm:cxn modelId="{27DD925E-F7D1-4748-909B-E7D12F423EDB}" type="presParOf" srcId="{C1B25201-516A-41A9-A547-C2A91D6B6E6B}" destId="{7D9BB6E0-A7DD-46A8-A8B8-7B218068D76D}" srcOrd="0" destOrd="0" presId="urn:microsoft.com/office/officeart/2005/8/layout/hierarchy1"/>
    <dgm:cxn modelId="{3137700E-D2DA-4D4C-8205-9E0577841F8D}" type="presParOf" srcId="{7D9BB6E0-A7DD-46A8-A8B8-7B218068D76D}" destId="{409357A2-D1C3-4B98-A783-DD9075236BC3}" srcOrd="0" destOrd="0" presId="urn:microsoft.com/office/officeart/2005/8/layout/hierarchy1"/>
    <dgm:cxn modelId="{D465C64B-6DC9-4282-8FB6-664285A1AEFF}" type="presParOf" srcId="{7D9BB6E0-A7DD-46A8-A8B8-7B218068D76D}" destId="{7241FE50-F8F6-4889-ADC8-E505BBA7A29F}" srcOrd="1" destOrd="0" presId="urn:microsoft.com/office/officeart/2005/8/layout/hierarchy1"/>
    <dgm:cxn modelId="{BE3B41FE-BD07-4995-A47A-09046D5758E0}" type="presParOf" srcId="{C1B25201-516A-41A9-A547-C2A91D6B6E6B}" destId="{D66B484A-EE99-4976-83FB-235C24518783}" srcOrd="1" destOrd="0" presId="urn:microsoft.com/office/officeart/2005/8/layout/hierarchy1"/>
    <dgm:cxn modelId="{C3FAB21D-65B2-424E-A650-24EA2C935777}" type="presParOf" srcId="{3278EB96-837B-4195-ADAE-8C1719A4A0E9}" destId="{3D55FCA4-90F3-47FB-8C06-0E9498201ACA}" srcOrd="2" destOrd="0" presId="urn:microsoft.com/office/officeart/2005/8/layout/hierarchy1"/>
    <dgm:cxn modelId="{F2DCE2A9-50BF-4378-8CA7-05C5614F1CFE}" type="presParOf" srcId="{3278EB96-837B-4195-ADAE-8C1719A4A0E9}" destId="{439DABD5-795D-4223-AB90-3C2CF2A6F2D6}" srcOrd="3" destOrd="0" presId="urn:microsoft.com/office/officeart/2005/8/layout/hierarchy1"/>
    <dgm:cxn modelId="{93F98F98-4EC0-4788-82B3-3491B74610D7}" type="presParOf" srcId="{439DABD5-795D-4223-AB90-3C2CF2A6F2D6}" destId="{58EF85DF-21FE-4B86-BCDE-966EE212C3EA}" srcOrd="0" destOrd="0" presId="urn:microsoft.com/office/officeart/2005/8/layout/hierarchy1"/>
    <dgm:cxn modelId="{839357CC-B0B3-4462-914D-EC26D0700B84}" type="presParOf" srcId="{58EF85DF-21FE-4B86-BCDE-966EE212C3EA}" destId="{2EDB4833-68DB-4D55-ADDB-A7989ACB9E41}" srcOrd="0" destOrd="0" presId="urn:microsoft.com/office/officeart/2005/8/layout/hierarchy1"/>
    <dgm:cxn modelId="{655916DF-180B-4C85-971A-3667567378B1}" type="presParOf" srcId="{58EF85DF-21FE-4B86-BCDE-966EE212C3EA}" destId="{E1D14739-F7EF-4A9B-A641-A96847701444}" srcOrd="1" destOrd="0" presId="urn:microsoft.com/office/officeart/2005/8/layout/hierarchy1"/>
    <dgm:cxn modelId="{DB1F8336-1674-432C-8DCB-785BCDD51F38}" type="presParOf" srcId="{439DABD5-795D-4223-AB90-3C2CF2A6F2D6}" destId="{0018A4CA-FA1B-4CF6-B3DD-0949FD0F2BAA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B7B16-64FC-4C1F-9996-B63348830ADC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AE7EB2B-81A9-4384-9A89-88E70FA7EEDF}">
      <dgm:prSet phldrT="[Text]"/>
      <dgm:spPr/>
      <dgm:t>
        <a:bodyPr/>
        <a:lstStyle/>
        <a:p>
          <a:r>
            <a:rPr lang="en-IN" b="1" dirty="0" smtClean="0"/>
            <a:t>Fraudulent Schemes</a:t>
          </a:r>
          <a:endParaRPr lang="en-IN" b="1" dirty="0"/>
        </a:p>
      </dgm:t>
    </dgm:pt>
    <dgm:pt modelId="{F483F711-25A8-4F04-BCC5-1D78E72BDAAB}" type="parTrans" cxnId="{CCC6BC13-6E70-47D5-A6EC-84AE008060F7}">
      <dgm:prSet/>
      <dgm:spPr/>
      <dgm:t>
        <a:bodyPr/>
        <a:lstStyle/>
        <a:p>
          <a:endParaRPr lang="en-IN" b="1"/>
        </a:p>
      </dgm:t>
    </dgm:pt>
    <dgm:pt modelId="{DCB0DA5B-3690-49D9-B436-F3B6F2E88DD6}" type="sibTrans" cxnId="{CCC6BC13-6E70-47D5-A6EC-84AE008060F7}">
      <dgm:prSet/>
      <dgm:spPr/>
      <dgm:t>
        <a:bodyPr/>
        <a:lstStyle/>
        <a:p>
          <a:endParaRPr lang="en-IN" b="1"/>
        </a:p>
      </dgm:t>
    </dgm:pt>
    <dgm:pt modelId="{25A5BC1A-465E-4357-8241-837B4C552BD0}">
      <dgm:prSet phldrT="[Text]"/>
      <dgm:spPr/>
      <dgm:t>
        <a:bodyPr/>
        <a:lstStyle/>
        <a:p>
          <a:r>
            <a:rPr lang="en-IN" b="1" dirty="0" smtClean="0"/>
            <a:t>Pyramid Schemes</a:t>
          </a:r>
          <a:endParaRPr lang="en-IN" b="1" dirty="0"/>
        </a:p>
      </dgm:t>
    </dgm:pt>
    <dgm:pt modelId="{3BCB8BCB-893E-4B58-AF62-781504A431F9}" type="parTrans" cxnId="{A91A5EC3-20A4-4A38-88C3-6A9921028EA8}">
      <dgm:prSet/>
      <dgm:spPr/>
      <dgm:t>
        <a:bodyPr/>
        <a:lstStyle/>
        <a:p>
          <a:endParaRPr lang="en-IN" b="1"/>
        </a:p>
      </dgm:t>
    </dgm:pt>
    <dgm:pt modelId="{20560857-5F27-46CB-BE5E-5A6908B7348A}" type="sibTrans" cxnId="{A91A5EC3-20A4-4A38-88C3-6A9921028EA8}">
      <dgm:prSet/>
      <dgm:spPr/>
      <dgm:t>
        <a:bodyPr/>
        <a:lstStyle/>
        <a:p>
          <a:endParaRPr lang="en-IN" b="1"/>
        </a:p>
      </dgm:t>
    </dgm:pt>
    <dgm:pt modelId="{8958B8D1-2633-4EE4-BC8D-FD3BCE644F4F}">
      <dgm:prSet phldrT="[Text]"/>
      <dgm:spPr/>
      <dgm:t>
        <a:bodyPr/>
        <a:lstStyle/>
        <a:p>
          <a:r>
            <a:rPr lang="en-IN" b="1" dirty="0" smtClean="0"/>
            <a:t>Direct Selling Companies</a:t>
          </a:r>
          <a:endParaRPr lang="en-IN" b="1" dirty="0"/>
        </a:p>
      </dgm:t>
    </dgm:pt>
    <dgm:pt modelId="{6FAE5F93-3222-4D2E-85A2-3EEFE10DC141}" type="parTrans" cxnId="{FC646F45-0B13-480F-8906-AFFA12198ADC}">
      <dgm:prSet/>
      <dgm:spPr/>
      <dgm:t>
        <a:bodyPr/>
        <a:lstStyle/>
        <a:p>
          <a:endParaRPr lang="en-IN" b="1"/>
        </a:p>
      </dgm:t>
    </dgm:pt>
    <dgm:pt modelId="{C1CCA410-2E1C-4B2D-B849-764443894C8C}" type="sibTrans" cxnId="{FC646F45-0B13-480F-8906-AFFA12198ADC}">
      <dgm:prSet/>
      <dgm:spPr/>
      <dgm:t>
        <a:bodyPr/>
        <a:lstStyle/>
        <a:p>
          <a:endParaRPr lang="en-IN" b="1"/>
        </a:p>
      </dgm:t>
    </dgm:pt>
    <dgm:pt modelId="{B5EE946C-8DFA-4EC4-9DCD-EE977890AFEC}">
      <dgm:prSet phldrT="[Text]"/>
      <dgm:spPr/>
      <dgm:t>
        <a:bodyPr/>
        <a:lstStyle/>
        <a:p>
          <a:r>
            <a:rPr lang="en-IN" b="1" dirty="0" err="1" smtClean="0"/>
            <a:t>Ponzi</a:t>
          </a:r>
          <a:r>
            <a:rPr lang="en-IN" b="1" dirty="0" smtClean="0"/>
            <a:t> Schemes</a:t>
          </a:r>
          <a:endParaRPr lang="en-IN" b="1" dirty="0"/>
        </a:p>
      </dgm:t>
    </dgm:pt>
    <dgm:pt modelId="{0A55FAA4-690F-4442-BA91-4BB2E2C1F6B1}" type="parTrans" cxnId="{7ED1DA8D-8C0D-4400-A597-C6BA8A96068B}">
      <dgm:prSet/>
      <dgm:spPr/>
      <dgm:t>
        <a:bodyPr/>
        <a:lstStyle/>
        <a:p>
          <a:endParaRPr lang="en-IN" b="1"/>
        </a:p>
      </dgm:t>
    </dgm:pt>
    <dgm:pt modelId="{12CD8176-49E2-4868-932F-BF40177A3319}" type="sibTrans" cxnId="{7ED1DA8D-8C0D-4400-A597-C6BA8A96068B}">
      <dgm:prSet/>
      <dgm:spPr/>
      <dgm:t>
        <a:bodyPr/>
        <a:lstStyle/>
        <a:p>
          <a:endParaRPr lang="en-IN" b="1"/>
        </a:p>
      </dgm:t>
    </dgm:pt>
    <dgm:pt modelId="{11831876-613D-42FD-A3CE-7F8B8A1B7DAD}">
      <dgm:prSet phldrT="[Text]"/>
      <dgm:spPr/>
      <dgm:t>
        <a:bodyPr/>
        <a:lstStyle/>
        <a:p>
          <a:r>
            <a:rPr lang="en-IN" b="1" dirty="0" smtClean="0"/>
            <a:t>Chit-funds</a:t>
          </a:r>
          <a:endParaRPr lang="en-IN" b="1" dirty="0"/>
        </a:p>
      </dgm:t>
    </dgm:pt>
    <dgm:pt modelId="{36058917-8956-4904-9B5D-2608819A04C4}" type="parTrans" cxnId="{DDD0AD3D-EE5F-47DF-9C5A-822837039CCF}">
      <dgm:prSet/>
      <dgm:spPr/>
      <dgm:t>
        <a:bodyPr/>
        <a:lstStyle/>
        <a:p>
          <a:endParaRPr lang="en-IN" b="1"/>
        </a:p>
      </dgm:t>
    </dgm:pt>
    <dgm:pt modelId="{C741C5E6-7499-41A6-92EE-AD703AB059EA}" type="sibTrans" cxnId="{DDD0AD3D-EE5F-47DF-9C5A-822837039CCF}">
      <dgm:prSet/>
      <dgm:spPr/>
      <dgm:t>
        <a:bodyPr/>
        <a:lstStyle/>
        <a:p>
          <a:endParaRPr lang="en-IN" b="1"/>
        </a:p>
      </dgm:t>
    </dgm:pt>
    <dgm:pt modelId="{308A13B4-70E3-454F-9CE3-0744EC13BE2D}">
      <dgm:prSet phldrT="[Text]"/>
      <dgm:spPr/>
      <dgm:t>
        <a:bodyPr/>
        <a:lstStyle/>
        <a:p>
          <a:r>
            <a:rPr lang="en-IN" b="1" dirty="0" smtClean="0"/>
            <a:t>MLMs</a:t>
          </a:r>
          <a:endParaRPr lang="en-IN" b="1" dirty="0"/>
        </a:p>
      </dgm:t>
    </dgm:pt>
    <dgm:pt modelId="{BBA97994-7AE7-40DB-942D-DCF429DB593D}" type="parTrans" cxnId="{3AF14902-3318-4D0A-BDF7-E8C91459E5A2}">
      <dgm:prSet/>
      <dgm:spPr/>
      <dgm:t>
        <a:bodyPr/>
        <a:lstStyle/>
        <a:p>
          <a:endParaRPr lang="en-IN" b="1"/>
        </a:p>
      </dgm:t>
    </dgm:pt>
    <dgm:pt modelId="{6AC6437D-3204-4CAB-B30C-BA0078E64185}" type="sibTrans" cxnId="{3AF14902-3318-4D0A-BDF7-E8C91459E5A2}">
      <dgm:prSet/>
      <dgm:spPr/>
      <dgm:t>
        <a:bodyPr/>
        <a:lstStyle/>
        <a:p>
          <a:endParaRPr lang="en-IN" b="1"/>
        </a:p>
      </dgm:t>
    </dgm:pt>
    <dgm:pt modelId="{0368313B-ED30-45FC-8A85-2F4A80CB9F5B}">
      <dgm:prSet phldrT="[Text]"/>
      <dgm:spPr/>
      <dgm:t>
        <a:bodyPr/>
        <a:lstStyle/>
        <a:p>
          <a:r>
            <a:rPr lang="en-IN" b="1" dirty="0" smtClean="0"/>
            <a:t>CIS</a:t>
          </a:r>
          <a:endParaRPr lang="en-IN" b="1" dirty="0"/>
        </a:p>
      </dgm:t>
    </dgm:pt>
    <dgm:pt modelId="{8ECDC7B9-3326-4804-85DD-BAAB71D2487D}" type="parTrans" cxnId="{DEA0C494-D4BC-4A2F-8D2E-3B27EBC660AB}">
      <dgm:prSet/>
      <dgm:spPr/>
      <dgm:t>
        <a:bodyPr/>
        <a:lstStyle/>
        <a:p>
          <a:endParaRPr lang="en-IN" b="1"/>
        </a:p>
      </dgm:t>
    </dgm:pt>
    <dgm:pt modelId="{32389A60-B003-4B77-A872-53FC4E2000C3}" type="sibTrans" cxnId="{DEA0C494-D4BC-4A2F-8D2E-3B27EBC660AB}">
      <dgm:prSet/>
      <dgm:spPr/>
      <dgm:t>
        <a:bodyPr/>
        <a:lstStyle/>
        <a:p>
          <a:endParaRPr lang="en-IN" b="1"/>
        </a:p>
      </dgm:t>
    </dgm:pt>
    <dgm:pt modelId="{309A9EAE-D21E-44CF-9610-2C7654A86A66}" type="pres">
      <dgm:prSet presAssocID="{868B7B16-64FC-4C1F-9996-B63348830A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BC39A6A-F7E6-4FBC-A475-CA372422C895}" type="pres">
      <dgm:prSet presAssocID="{DAE7EB2B-81A9-4384-9A89-88E70FA7EEDF}" presName="hierRoot1" presStyleCnt="0"/>
      <dgm:spPr/>
      <dgm:t>
        <a:bodyPr/>
        <a:lstStyle/>
        <a:p>
          <a:endParaRPr lang="en-IN"/>
        </a:p>
      </dgm:t>
    </dgm:pt>
    <dgm:pt modelId="{C595D8AC-A39C-4C68-A442-3B491350E6BB}" type="pres">
      <dgm:prSet presAssocID="{DAE7EB2B-81A9-4384-9A89-88E70FA7EEDF}" presName="composite" presStyleCnt="0"/>
      <dgm:spPr/>
      <dgm:t>
        <a:bodyPr/>
        <a:lstStyle/>
        <a:p>
          <a:endParaRPr lang="en-IN"/>
        </a:p>
      </dgm:t>
    </dgm:pt>
    <dgm:pt modelId="{12A9BD3A-8D3C-44D2-9F5C-DBDC92889A55}" type="pres">
      <dgm:prSet presAssocID="{DAE7EB2B-81A9-4384-9A89-88E70FA7EEDF}" presName="background" presStyleLbl="node0" presStyleIdx="0" presStyleCnt="1"/>
      <dgm:spPr/>
      <dgm:t>
        <a:bodyPr/>
        <a:lstStyle/>
        <a:p>
          <a:endParaRPr lang="en-IN"/>
        </a:p>
      </dgm:t>
    </dgm:pt>
    <dgm:pt modelId="{EEB2CB23-2AC4-4225-84BC-3DB9658C5D45}" type="pres">
      <dgm:prSet presAssocID="{DAE7EB2B-81A9-4384-9A89-88E70FA7EED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5F0E4CC-5E48-4659-B2A9-A1BA2D48D281}" type="pres">
      <dgm:prSet presAssocID="{DAE7EB2B-81A9-4384-9A89-88E70FA7EEDF}" presName="hierChild2" presStyleCnt="0"/>
      <dgm:spPr/>
      <dgm:t>
        <a:bodyPr/>
        <a:lstStyle/>
        <a:p>
          <a:endParaRPr lang="en-IN"/>
        </a:p>
      </dgm:t>
    </dgm:pt>
    <dgm:pt modelId="{A24D9DFA-5554-4DDF-A133-1DA6AE0589B7}" type="pres">
      <dgm:prSet presAssocID="{3BCB8BCB-893E-4B58-AF62-781504A431F9}" presName="Name10" presStyleLbl="parChTrans1D2" presStyleIdx="0" presStyleCnt="2"/>
      <dgm:spPr/>
      <dgm:t>
        <a:bodyPr/>
        <a:lstStyle/>
        <a:p>
          <a:endParaRPr lang="en-IN"/>
        </a:p>
      </dgm:t>
    </dgm:pt>
    <dgm:pt modelId="{2F6059AB-DB0A-419C-9828-57A6EB4AA07C}" type="pres">
      <dgm:prSet presAssocID="{25A5BC1A-465E-4357-8241-837B4C552BD0}" presName="hierRoot2" presStyleCnt="0"/>
      <dgm:spPr/>
      <dgm:t>
        <a:bodyPr/>
        <a:lstStyle/>
        <a:p>
          <a:endParaRPr lang="en-IN"/>
        </a:p>
      </dgm:t>
    </dgm:pt>
    <dgm:pt modelId="{3628A1FB-3213-4753-B659-E42E752BFDE9}" type="pres">
      <dgm:prSet presAssocID="{25A5BC1A-465E-4357-8241-837B4C552BD0}" presName="composite2" presStyleCnt="0"/>
      <dgm:spPr/>
      <dgm:t>
        <a:bodyPr/>
        <a:lstStyle/>
        <a:p>
          <a:endParaRPr lang="en-IN"/>
        </a:p>
      </dgm:t>
    </dgm:pt>
    <dgm:pt modelId="{CB83311B-E1BA-4925-81B4-70B651E8839F}" type="pres">
      <dgm:prSet presAssocID="{25A5BC1A-465E-4357-8241-837B4C552BD0}" presName="background2" presStyleLbl="node2" presStyleIdx="0" presStyleCnt="2"/>
      <dgm:spPr/>
      <dgm:t>
        <a:bodyPr/>
        <a:lstStyle/>
        <a:p>
          <a:endParaRPr lang="en-IN"/>
        </a:p>
      </dgm:t>
    </dgm:pt>
    <dgm:pt modelId="{6BE8F1E4-15A5-4A5F-9872-AD33B13EE517}" type="pres">
      <dgm:prSet presAssocID="{25A5BC1A-465E-4357-8241-837B4C552BD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A7E70B3-1847-4E61-B16B-9963648252DE}" type="pres">
      <dgm:prSet presAssocID="{25A5BC1A-465E-4357-8241-837B4C552BD0}" presName="hierChild3" presStyleCnt="0"/>
      <dgm:spPr/>
      <dgm:t>
        <a:bodyPr/>
        <a:lstStyle/>
        <a:p>
          <a:endParaRPr lang="en-IN"/>
        </a:p>
      </dgm:t>
    </dgm:pt>
    <dgm:pt modelId="{C683B359-C50C-40E3-9A37-1260251034F0}" type="pres">
      <dgm:prSet presAssocID="{6FAE5F93-3222-4D2E-85A2-3EEFE10DC141}" presName="Name17" presStyleLbl="parChTrans1D3" presStyleIdx="0" presStyleCnt="4"/>
      <dgm:spPr/>
      <dgm:t>
        <a:bodyPr/>
        <a:lstStyle/>
        <a:p>
          <a:endParaRPr lang="en-IN"/>
        </a:p>
      </dgm:t>
    </dgm:pt>
    <dgm:pt modelId="{C8B50918-9995-425A-B572-654BDDD17671}" type="pres">
      <dgm:prSet presAssocID="{8958B8D1-2633-4EE4-BC8D-FD3BCE644F4F}" presName="hierRoot3" presStyleCnt="0"/>
      <dgm:spPr/>
      <dgm:t>
        <a:bodyPr/>
        <a:lstStyle/>
        <a:p>
          <a:endParaRPr lang="en-IN"/>
        </a:p>
      </dgm:t>
    </dgm:pt>
    <dgm:pt modelId="{C524310F-380A-45C1-A32B-A59472174937}" type="pres">
      <dgm:prSet presAssocID="{8958B8D1-2633-4EE4-BC8D-FD3BCE644F4F}" presName="composite3" presStyleCnt="0"/>
      <dgm:spPr/>
      <dgm:t>
        <a:bodyPr/>
        <a:lstStyle/>
        <a:p>
          <a:endParaRPr lang="en-IN"/>
        </a:p>
      </dgm:t>
    </dgm:pt>
    <dgm:pt modelId="{55B52E19-4508-4431-AF4E-25331BC6DCE2}" type="pres">
      <dgm:prSet presAssocID="{8958B8D1-2633-4EE4-BC8D-FD3BCE644F4F}" presName="background3" presStyleLbl="node3" presStyleIdx="0" presStyleCnt="4"/>
      <dgm:spPr/>
      <dgm:t>
        <a:bodyPr/>
        <a:lstStyle/>
        <a:p>
          <a:endParaRPr lang="en-IN"/>
        </a:p>
      </dgm:t>
    </dgm:pt>
    <dgm:pt modelId="{8F6ED66F-AB01-4DB5-B792-A90E23567B87}" type="pres">
      <dgm:prSet presAssocID="{8958B8D1-2633-4EE4-BC8D-FD3BCE644F4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9F139AB-6B51-42AD-A2CC-6E3CF885EB98}" type="pres">
      <dgm:prSet presAssocID="{8958B8D1-2633-4EE4-BC8D-FD3BCE644F4F}" presName="hierChild4" presStyleCnt="0"/>
      <dgm:spPr/>
      <dgm:t>
        <a:bodyPr/>
        <a:lstStyle/>
        <a:p>
          <a:endParaRPr lang="en-IN"/>
        </a:p>
      </dgm:t>
    </dgm:pt>
    <dgm:pt modelId="{BA1549F9-3AD6-4CAC-808E-C79D5D7CB7C0}" type="pres">
      <dgm:prSet presAssocID="{0A55FAA4-690F-4442-BA91-4BB2E2C1F6B1}" presName="Name10" presStyleLbl="parChTrans1D2" presStyleIdx="1" presStyleCnt="2"/>
      <dgm:spPr/>
      <dgm:t>
        <a:bodyPr/>
        <a:lstStyle/>
        <a:p>
          <a:endParaRPr lang="en-IN"/>
        </a:p>
      </dgm:t>
    </dgm:pt>
    <dgm:pt modelId="{91026A41-D2F1-4D80-8A52-D3511EE42134}" type="pres">
      <dgm:prSet presAssocID="{B5EE946C-8DFA-4EC4-9DCD-EE977890AFEC}" presName="hierRoot2" presStyleCnt="0"/>
      <dgm:spPr/>
      <dgm:t>
        <a:bodyPr/>
        <a:lstStyle/>
        <a:p>
          <a:endParaRPr lang="en-IN"/>
        </a:p>
      </dgm:t>
    </dgm:pt>
    <dgm:pt modelId="{30D5A56C-B9EB-4788-AC8F-92A3D2069061}" type="pres">
      <dgm:prSet presAssocID="{B5EE946C-8DFA-4EC4-9DCD-EE977890AFEC}" presName="composite2" presStyleCnt="0"/>
      <dgm:spPr/>
      <dgm:t>
        <a:bodyPr/>
        <a:lstStyle/>
        <a:p>
          <a:endParaRPr lang="en-IN"/>
        </a:p>
      </dgm:t>
    </dgm:pt>
    <dgm:pt modelId="{A8CFA745-1EF9-4A44-A351-1C22A4028BE4}" type="pres">
      <dgm:prSet presAssocID="{B5EE946C-8DFA-4EC4-9DCD-EE977890AFEC}" presName="background2" presStyleLbl="node2" presStyleIdx="1" presStyleCnt="2"/>
      <dgm:spPr/>
      <dgm:t>
        <a:bodyPr/>
        <a:lstStyle/>
        <a:p>
          <a:endParaRPr lang="en-IN"/>
        </a:p>
      </dgm:t>
    </dgm:pt>
    <dgm:pt modelId="{06AF85A9-FC65-4452-B305-48C549F3A8F2}" type="pres">
      <dgm:prSet presAssocID="{B5EE946C-8DFA-4EC4-9DCD-EE977890AFE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DA7C13D-BB88-4BD3-A12B-F72E22223ED3}" type="pres">
      <dgm:prSet presAssocID="{B5EE946C-8DFA-4EC4-9DCD-EE977890AFEC}" presName="hierChild3" presStyleCnt="0"/>
      <dgm:spPr/>
      <dgm:t>
        <a:bodyPr/>
        <a:lstStyle/>
        <a:p>
          <a:endParaRPr lang="en-IN"/>
        </a:p>
      </dgm:t>
    </dgm:pt>
    <dgm:pt modelId="{A011DCFF-6A07-478C-9B44-9D350FFF3AA8}" type="pres">
      <dgm:prSet presAssocID="{36058917-8956-4904-9B5D-2608819A04C4}" presName="Name17" presStyleLbl="parChTrans1D3" presStyleIdx="1" presStyleCnt="4"/>
      <dgm:spPr/>
      <dgm:t>
        <a:bodyPr/>
        <a:lstStyle/>
        <a:p>
          <a:endParaRPr lang="en-IN"/>
        </a:p>
      </dgm:t>
    </dgm:pt>
    <dgm:pt modelId="{20B20FA4-1498-4CD1-B10A-9C3DA95DCD9D}" type="pres">
      <dgm:prSet presAssocID="{11831876-613D-42FD-A3CE-7F8B8A1B7DAD}" presName="hierRoot3" presStyleCnt="0"/>
      <dgm:spPr/>
      <dgm:t>
        <a:bodyPr/>
        <a:lstStyle/>
        <a:p>
          <a:endParaRPr lang="en-IN"/>
        </a:p>
      </dgm:t>
    </dgm:pt>
    <dgm:pt modelId="{B5AEA7AE-729B-47CC-AE72-63BF68811E1F}" type="pres">
      <dgm:prSet presAssocID="{11831876-613D-42FD-A3CE-7F8B8A1B7DAD}" presName="composite3" presStyleCnt="0"/>
      <dgm:spPr/>
      <dgm:t>
        <a:bodyPr/>
        <a:lstStyle/>
        <a:p>
          <a:endParaRPr lang="en-IN"/>
        </a:p>
      </dgm:t>
    </dgm:pt>
    <dgm:pt modelId="{C05BA558-1365-48F3-8098-9394A9CE5965}" type="pres">
      <dgm:prSet presAssocID="{11831876-613D-42FD-A3CE-7F8B8A1B7DAD}" presName="background3" presStyleLbl="node3" presStyleIdx="1" presStyleCnt="4"/>
      <dgm:spPr/>
      <dgm:t>
        <a:bodyPr/>
        <a:lstStyle/>
        <a:p>
          <a:endParaRPr lang="en-IN"/>
        </a:p>
      </dgm:t>
    </dgm:pt>
    <dgm:pt modelId="{A3508C9B-4052-4C06-8637-2B7B81EA6CEC}" type="pres">
      <dgm:prSet presAssocID="{11831876-613D-42FD-A3CE-7F8B8A1B7DA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18448B5-500C-4028-B0DC-529E1C63C757}" type="pres">
      <dgm:prSet presAssocID="{11831876-613D-42FD-A3CE-7F8B8A1B7DAD}" presName="hierChild4" presStyleCnt="0"/>
      <dgm:spPr/>
      <dgm:t>
        <a:bodyPr/>
        <a:lstStyle/>
        <a:p>
          <a:endParaRPr lang="en-IN"/>
        </a:p>
      </dgm:t>
    </dgm:pt>
    <dgm:pt modelId="{61323B12-5FD9-42D1-9491-CDFF73A49C17}" type="pres">
      <dgm:prSet presAssocID="{BBA97994-7AE7-40DB-942D-DCF429DB593D}" presName="Name17" presStyleLbl="parChTrans1D3" presStyleIdx="2" presStyleCnt="4"/>
      <dgm:spPr/>
      <dgm:t>
        <a:bodyPr/>
        <a:lstStyle/>
        <a:p>
          <a:endParaRPr lang="en-IN"/>
        </a:p>
      </dgm:t>
    </dgm:pt>
    <dgm:pt modelId="{3FBAE299-C678-412F-824A-30CCE8A049FE}" type="pres">
      <dgm:prSet presAssocID="{308A13B4-70E3-454F-9CE3-0744EC13BE2D}" presName="hierRoot3" presStyleCnt="0"/>
      <dgm:spPr/>
      <dgm:t>
        <a:bodyPr/>
        <a:lstStyle/>
        <a:p>
          <a:endParaRPr lang="en-IN"/>
        </a:p>
      </dgm:t>
    </dgm:pt>
    <dgm:pt modelId="{6AD38C2F-43AB-4554-8C58-4D6F2399BD8E}" type="pres">
      <dgm:prSet presAssocID="{308A13B4-70E3-454F-9CE3-0744EC13BE2D}" presName="composite3" presStyleCnt="0"/>
      <dgm:spPr/>
      <dgm:t>
        <a:bodyPr/>
        <a:lstStyle/>
        <a:p>
          <a:endParaRPr lang="en-IN"/>
        </a:p>
      </dgm:t>
    </dgm:pt>
    <dgm:pt modelId="{3FFE31C7-C550-4748-963A-D0F1D0CF1864}" type="pres">
      <dgm:prSet presAssocID="{308A13B4-70E3-454F-9CE3-0744EC13BE2D}" presName="background3" presStyleLbl="node3" presStyleIdx="2" presStyleCnt="4"/>
      <dgm:spPr/>
      <dgm:t>
        <a:bodyPr/>
        <a:lstStyle/>
        <a:p>
          <a:endParaRPr lang="en-IN"/>
        </a:p>
      </dgm:t>
    </dgm:pt>
    <dgm:pt modelId="{83F5C649-D7FA-44F2-91F8-BCF301C41079}" type="pres">
      <dgm:prSet presAssocID="{308A13B4-70E3-454F-9CE3-0744EC13BE2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F0C2D27-EDCC-4090-8DA6-77B1D1D1AF4A}" type="pres">
      <dgm:prSet presAssocID="{308A13B4-70E3-454F-9CE3-0744EC13BE2D}" presName="hierChild4" presStyleCnt="0"/>
      <dgm:spPr/>
      <dgm:t>
        <a:bodyPr/>
        <a:lstStyle/>
        <a:p>
          <a:endParaRPr lang="en-IN"/>
        </a:p>
      </dgm:t>
    </dgm:pt>
    <dgm:pt modelId="{A0BB3BB4-9C21-4C21-A055-379B08A5E7AC}" type="pres">
      <dgm:prSet presAssocID="{8ECDC7B9-3326-4804-85DD-BAAB71D2487D}" presName="Name17" presStyleLbl="parChTrans1D3" presStyleIdx="3" presStyleCnt="4"/>
      <dgm:spPr/>
      <dgm:t>
        <a:bodyPr/>
        <a:lstStyle/>
        <a:p>
          <a:endParaRPr lang="en-IN"/>
        </a:p>
      </dgm:t>
    </dgm:pt>
    <dgm:pt modelId="{DB2CEB17-8FDB-478F-8CB9-5B3614A7BF26}" type="pres">
      <dgm:prSet presAssocID="{0368313B-ED30-45FC-8A85-2F4A80CB9F5B}" presName="hierRoot3" presStyleCnt="0"/>
      <dgm:spPr/>
      <dgm:t>
        <a:bodyPr/>
        <a:lstStyle/>
        <a:p>
          <a:endParaRPr lang="en-IN"/>
        </a:p>
      </dgm:t>
    </dgm:pt>
    <dgm:pt modelId="{11B0ADE6-DB08-4772-A3FE-46627E269B34}" type="pres">
      <dgm:prSet presAssocID="{0368313B-ED30-45FC-8A85-2F4A80CB9F5B}" presName="composite3" presStyleCnt="0"/>
      <dgm:spPr/>
      <dgm:t>
        <a:bodyPr/>
        <a:lstStyle/>
        <a:p>
          <a:endParaRPr lang="en-IN"/>
        </a:p>
      </dgm:t>
    </dgm:pt>
    <dgm:pt modelId="{3C64BF8E-592E-4822-9277-6E4365A4032F}" type="pres">
      <dgm:prSet presAssocID="{0368313B-ED30-45FC-8A85-2F4A80CB9F5B}" presName="background3" presStyleLbl="node3" presStyleIdx="3" presStyleCnt="4"/>
      <dgm:spPr/>
      <dgm:t>
        <a:bodyPr/>
        <a:lstStyle/>
        <a:p>
          <a:endParaRPr lang="en-IN"/>
        </a:p>
      </dgm:t>
    </dgm:pt>
    <dgm:pt modelId="{E2FFA00E-6355-43C2-B142-426C32AC548D}" type="pres">
      <dgm:prSet presAssocID="{0368313B-ED30-45FC-8A85-2F4A80CB9F5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A701EE4-D8BA-4717-A914-733569DF894F}" type="pres">
      <dgm:prSet presAssocID="{0368313B-ED30-45FC-8A85-2F4A80CB9F5B}" presName="hierChild4" presStyleCnt="0"/>
      <dgm:spPr/>
      <dgm:t>
        <a:bodyPr/>
        <a:lstStyle/>
        <a:p>
          <a:endParaRPr lang="en-IN"/>
        </a:p>
      </dgm:t>
    </dgm:pt>
  </dgm:ptLst>
  <dgm:cxnLst>
    <dgm:cxn modelId="{CCC6BC13-6E70-47D5-A6EC-84AE008060F7}" srcId="{868B7B16-64FC-4C1F-9996-B63348830ADC}" destId="{DAE7EB2B-81A9-4384-9A89-88E70FA7EEDF}" srcOrd="0" destOrd="0" parTransId="{F483F711-25A8-4F04-BCC5-1D78E72BDAAB}" sibTransId="{DCB0DA5B-3690-49D9-B436-F3B6F2E88DD6}"/>
    <dgm:cxn modelId="{F2923BD2-13C5-40E1-9914-7936D29D3DD3}" type="presOf" srcId="{868B7B16-64FC-4C1F-9996-B63348830ADC}" destId="{309A9EAE-D21E-44CF-9610-2C7654A86A66}" srcOrd="0" destOrd="0" presId="urn:microsoft.com/office/officeart/2005/8/layout/hierarchy1"/>
    <dgm:cxn modelId="{EC9B9634-5E9D-4332-B495-BD22A9B00B0B}" type="presOf" srcId="{6FAE5F93-3222-4D2E-85A2-3EEFE10DC141}" destId="{C683B359-C50C-40E3-9A37-1260251034F0}" srcOrd="0" destOrd="0" presId="urn:microsoft.com/office/officeart/2005/8/layout/hierarchy1"/>
    <dgm:cxn modelId="{80D2D28C-70F8-410C-8417-6211975788B6}" type="presOf" srcId="{0A55FAA4-690F-4442-BA91-4BB2E2C1F6B1}" destId="{BA1549F9-3AD6-4CAC-808E-C79D5D7CB7C0}" srcOrd="0" destOrd="0" presId="urn:microsoft.com/office/officeart/2005/8/layout/hierarchy1"/>
    <dgm:cxn modelId="{79B3DB09-C631-4EF7-9C4E-C114474B6A92}" type="presOf" srcId="{11831876-613D-42FD-A3CE-7F8B8A1B7DAD}" destId="{A3508C9B-4052-4C06-8637-2B7B81EA6CEC}" srcOrd="0" destOrd="0" presId="urn:microsoft.com/office/officeart/2005/8/layout/hierarchy1"/>
    <dgm:cxn modelId="{842ADDD1-5D3D-40D9-8986-E7BF8B080A88}" type="presOf" srcId="{BBA97994-7AE7-40DB-942D-DCF429DB593D}" destId="{61323B12-5FD9-42D1-9491-CDFF73A49C17}" srcOrd="0" destOrd="0" presId="urn:microsoft.com/office/officeart/2005/8/layout/hierarchy1"/>
    <dgm:cxn modelId="{BE9FFCE5-E986-4E64-8D58-F30CCD2F820E}" type="presOf" srcId="{3BCB8BCB-893E-4B58-AF62-781504A431F9}" destId="{A24D9DFA-5554-4DDF-A133-1DA6AE0589B7}" srcOrd="0" destOrd="0" presId="urn:microsoft.com/office/officeart/2005/8/layout/hierarchy1"/>
    <dgm:cxn modelId="{55C734D1-690F-477C-9DF4-D1003579AD71}" type="presOf" srcId="{8958B8D1-2633-4EE4-BC8D-FD3BCE644F4F}" destId="{8F6ED66F-AB01-4DB5-B792-A90E23567B87}" srcOrd="0" destOrd="0" presId="urn:microsoft.com/office/officeart/2005/8/layout/hierarchy1"/>
    <dgm:cxn modelId="{339CA5EB-A421-4C57-9D9D-559C8C24B35E}" type="presOf" srcId="{8ECDC7B9-3326-4804-85DD-BAAB71D2487D}" destId="{A0BB3BB4-9C21-4C21-A055-379B08A5E7AC}" srcOrd="0" destOrd="0" presId="urn:microsoft.com/office/officeart/2005/8/layout/hierarchy1"/>
    <dgm:cxn modelId="{94E427C6-A708-4D98-BD80-C41630494A96}" type="presOf" srcId="{308A13B4-70E3-454F-9CE3-0744EC13BE2D}" destId="{83F5C649-D7FA-44F2-91F8-BCF301C41079}" srcOrd="0" destOrd="0" presId="urn:microsoft.com/office/officeart/2005/8/layout/hierarchy1"/>
    <dgm:cxn modelId="{EA45A68D-7749-4ED5-9B63-A07918541B6E}" type="presOf" srcId="{0368313B-ED30-45FC-8A85-2F4A80CB9F5B}" destId="{E2FFA00E-6355-43C2-B142-426C32AC548D}" srcOrd="0" destOrd="0" presId="urn:microsoft.com/office/officeart/2005/8/layout/hierarchy1"/>
    <dgm:cxn modelId="{3AF14902-3318-4D0A-BDF7-E8C91459E5A2}" srcId="{B5EE946C-8DFA-4EC4-9DCD-EE977890AFEC}" destId="{308A13B4-70E3-454F-9CE3-0744EC13BE2D}" srcOrd="1" destOrd="0" parTransId="{BBA97994-7AE7-40DB-942D-DCF429DB593D}" sibTransId="{6AC6437D-3204-4CAB-B30C-BA0078E64185}"/>
    <dgm:cxn modelId="{D7E6ACBE-3B13-467C-BAAE-93A4FAA798E5}" type="presOf" srcId="{DAE7EB2B-81A9-4384-9A89-88E70FA7EEDF}" destId="{EEB2CB23-2AC4-4225-84BC-3DB9658C5D45}" srcOrd="0" destOrd="0" presId="urn:microsoft.com/office/officeart/2005/8/layout/hierarchy1"/>
    <dgm:cxn modelId="{DDD0AD3D-EE5F-47DF-9C5A-822837039CCF}" srcId="{B5EE946C-8DFA-4EC4-9DCD-EE977890AFEC}" destId="{11831876-613D-42FD-A3CE-7F8B8A1B7DAD}" srcOrd="0" destOrd="0" parTransId="{36058917-8956-4904-9B5D-2608819A04C4}" sibTransId="{C741C5E6-7499-41A6-92EE-AD703AB059EA}"/>
    <dgm:cxn modelId="{D7BC1FB8-4D4F-4F39-80DA-F7AD40548091}" type="presOf" srcId="{B5EE946C-8DFA-4EC4-9DCD-EE977890AFEC}" destId="{06AF85A9-FC65-4452-B305-48C549F3A8F2}" srcOrd="0" destOrd="0" presId="urn:microsoft.com/office/officeart/2005/8/layout/hierarchy1"/>
    <dgm:cxn modelId="{DEA0C494-D4BC-4A2F-8D2E-3B27EBC660AB}" srcId="{B5EE946C-8DFA-4EC4-9DCD-EE977890AFEC}" destId="{0368313B-ED30-45FC-8A85-2F4A80CB9F5B}" srcOrd="2" destOrd="0" parTransId="{8ECDC7B9-3326-4804-85DD-BAAB71D2487D}" sibTransId="{32389A60-B003-4B77-A872-53FC4E2000C3}"/>
    <dgm:cxn modelId="{DB287A2C-D59C-493F-BBE9-3F38D87691CA}" type="presOf" srcId="{25A5BC1A-465E-4357-8241-837B4C552BD0}" destId="{6BE8F1E4-15A5-4A5F-9872-AD33B13EE517}" srcOrd="0" destOrd="0" presId="urn:microsoft.com/office/officeart/2005/8/layout/hierarchy1"/>
    <dgm:cxn modelId="{FC646F45-0B13-480F-8906-AFFA12198ADC}" srcId="{25A5BC1A-465E-4357-8241-837B4C552BD0}" destId="{8958B8D1-2633-4EE4-BC8D-FD3BCE644F4F}" srcOrd="0" destOrd="0" parTransId="{6FAE5F93-3222-4D2E-85A2-3EEFE10DC141}" sibTransId="{C1CCA410-2E1C-4B2D-B849-764443894C8C}"/>
    <dgm:cxn modelId="{7ED1DA8D-8C0D-4400-A597-C6BA8A96068B}" srcId="{DAE7EB2B-81A9-4384-9A89-88E70FA7EEDF}" destId="{B5EE946C-8DFA-4EC4-9DCD-EE977890AFEC}" srcOrd="1" destOrd="0" parTransId="{0A55FAA4-690F-4442-BA91-4BB2E2C1F6B1}" sibTransId="{12CD8176-49E2-4868-932F-BF40177A3319}"/>
    <dgm:cxn modelId="{A91A5EC3-20A4-4A38-88C3-6A9921028EA8}" srcId="{DAE7EB2B-81A9-4384-9A89-88E70FA7EEDF}" destId="{25A5BC1A-465E-4357-8241-837B4C552BD0}" srcOrd="0" destOrd="0" parTransId="{3BCB8BCB-893E-4B58-AF62-781504A431F9}" sibTransId="{20560857-5F27-46CB-BE5E-5A6908B7348A}"/>
    <dgm:cxn modelId="{91EA87E4-481F-4CDB-8E14-568F44243657}" type="presOf" srcId="{36058917-8956-4904-9B5D-2608819A04C4}" destId="{A011DCFF-6A07-478C-9B44-9D350FFF3AA8}" srcOrd="0" destOrd="0" presId="urn:microsoft.com/office/officeart/2005/8/layout/hierarchy1"/>
    <dgm:cxn modelId="{67EAB6EC-2ED4-4B7F-9552-6F4E350B3212}" type="presParOf" srcId="{309A9EAE-D21E-44CF-9610-2C7654A86A66}" destId="{4BC39A6A-F7E6-4FBC-A475-CA372422C895}" srcOrd="0" destOrd="0" presId="urn:microsoft.com/office/officeart/2005/8/layout/hierarchy1"/>
    <dgm:cxn modelId="{8A5217A8-81B4-4D8C-B3EF-8CE1992D227F}" type="presParOf" srcId="{4BC39A6A-F7E6-4FBC-A475-CA372422C895}" destId="{C595D8AC-A39C-4C68-A442-3B491350E6BB}" srcOrd="0" destOrd="0" presId="urn:microsoft.com/office/officeart/2005/8/layout/hierarchy1"/>
    <dgm:cxn modelId="{C3A9333C-619A-4150-84ED-3D51B95198A0}" type="presParOf" srcId="{C595D8AC-A39C-4C68-A442-3B491350E6BB}" destId="{12A9BD3A-8D3C-44D2-9F5C-DBDC92889A55}" srcOrd="0" destOrd="0" presId="urn:microsoft.com/office/officeart/2005/8/layout/hierarchy1"/>
    <dgm:cxn modelId="{0EC9D120-3607-4003-8B21-7F007D21F72C}" type="presParOf" srcId="{C595D8AC-A39C-4C68-A442-3B491350E6BB}" destId="{EEB2CB23-2AC4-4225-84BC-3DB9658C5D45}" srcOrd="1" destOrd="0" presId="urn:microsoft.com/office/officeart/2005/8/layout/hierarchy1"/>
    <dgm:cxn modelId="{21695283-F2B2-43A4-B705-95DBED70D5D3}" type="presParOf" srcId="{4BC39A6A-F7E6-4FBC-A475-CA372422C895}" destId="{D5F0E4CC-5E48-4659-B2A9-A1BA2D48D281}" srcOrd="1" destOrd="0" presId="urn:microsoft.com/office/officeart/2005/8/layout/hierarchy1"/>
    <dgm:cxn modelId="{EB2547B9-5AD2-4253-B4A5-32B677B3CD05}" type="presParOf" srcId="{D5F0E4CC-5E48-4659-B2A9-A1BA2D48D281}" destId="{A24D9DFA-5554-4DDF-A133-1DA6AE0589B7}" srcOrd="0" destOrd="0" presId="urn:microsoft.com/office/officeart/2005/8/layout/hierarchy1"/>
    <dgm:cxn modelId="{B9632BE5-F12C-4189-AC19-10BD075199EF}" type="presParOf" srcId="{D5F0E4CC-5E48-4659-B2A9-A1BA2D48D281}" destId="{2F6059AB-DB0A-419C-9828-57A6EB4AA07C}" srcOrd="1" destOrd="0" presId="urn:microsoft.com/office/officeart/2005/8/layout/hierarchy1"/>
    <dgm:cxn modelId="{D57681B4-5E1F-4C63-90F1-1FA469976604}" type="presParOf" srcId="{2F6059AB-DB0A-419C-9828-57A6EB4AA07C}" destId="{3628A1FB-3213-4753-B659-E42E752BFDE9}" srcOrd="0" destOrd="0" presId="urn:microsoft.com/office/officeart/2005/8/layout/hierarchy1"/>
    <dgm:cxn modelId="{A42F530E-4A3C-4282-BB21-F761005D9973}" type="presParOf" srcId="{3628A1FB-3213-4753-B659-E42E752BFDE9}" destId="{CB83311B-E1BA-4925-81B4-70B651E8839F}" srcOrd="0" destOrd="0" presId="urn:microsoft.com/office/officeart/2005/8/layout/hierarchy1"/>
    <dgm:cxn modelId="{F164C20E-6FDD-4E97-8BCD-81BB6E25773D}" type="presParOf" srcId="{3628A1FB-3213-4753-B659-E42E752BFDE9}" destId="{6BE8F1E4-15A5-4A5F-9872-AD33B13EE517}" srcOrd="1" destOrd="0" presId="urn:microsoft.com/office/officeart/2005/8/layout/hierarchy1"/>
    <dgm:cxn modelId="{F5D0BFEB-7771-4099-8E2F-569796BEFD52}" type="presParOf" srcId="{2F6059AB-DB0A-419C-9828-57A6EB4AA07C}" destId="{2A7E70B3-1847-4E61-B16B-9963648252DE}" srcOrd="1" destOrd="0" presId="urn:microsoft.com/office/officeart/2005/8/layout/hierarchy1"/>
    <dgm:cxn modelId="{7E8C8CF8-9CB6-4FB5-A5AC-55959E4FE952}" type="presParOf" srcId="{2A7E70B3-1847-4E61-B16B-9963648252DE}" destId="{C683B359-C50C-40E3-9A37-1260251034F0}" srcOrd="0" destOrd="0" presId="urn:microsoft.com/office/officeart/2005/8/layout/hierarchy1"/>
    <dgm:cxn modelId="{F16DE094-811C-465C-88DD-46D5BA7175C6}" type="presParOf" srcId="{2A7E70B3-1847-4E61-B16B-9963648252DE}" destId="{C8B50918-9995-425A-B572-654BDDD17671}" srcOrd="1" destOrd="0" presId="urn:microsoft.com/office/officeart/2005/8/layout/hierarchy1"/>
    <dgm:cxn modelId="{CB773B7E-C414-4985-8425-88E1766DA12D}" type="presParOf" srcId="{C8B50918-9995-425A-B572-654BDDD17671}" destId="{C524310F-380A-45C1-A32B-A59472174937}" srcOrd="0" destOrd="0" presId="urn:microsoft.com/office/officeart/2005/8/layout/hierarchy1"/>
    <dgm:cxn modelId="{96186397-C792-4FF7-802D-E9954313130F}" type="presParOf" srcId="{C524310F-380A-45C1-A32B-A59472174937}" destId="{55B52E19-4508-4431-AF4E-25331BC6DCE2}" srcOrd="0" destOrd="0" presId="urn:microsoft.com/office/officeart/2005/8/layout/hierarchy1"/>
    <dgm:cxn modelId="{BCBA6809-9E58-4C8E-8AB0-1CC8000A3C23}" type="presParOf" srcId="{C524310F-380A-45C1-A32B-A59472174937}" destId="{8F6ED66F-AB01-4DB5-B792-A90E23567B87}" srcOrd="1" destOrd="0" presId="urn:microsoft.com/office/officeart/2005/8/layout/hierarchy1"/>
    <dgm:cxn modelId="{E97C71A7-E165-41A6-B61B-CDE8192DB0AF}" type="presParOf" srcId="{C8B50918-9995-425A-B572-654BDDD17671}" destId="{D9F139AB-6B51-42AD-A2CC-6E3CF885EB98}" srcOrd="1" destOrd="0" presId="urn:microsoft.com/office/officeart/2005/8/layout/hierarchy1"/>
    <dgm:cxn modelId="{2AD483AE-C008-4D93-A165-1801BB038975}" type="presParOf" srcId="{D5F0E4CC-5E48-4659-B2A9-A1BA2D48D281}" destId="{BA1549F9-3AD6-4CAC-808E-C79D5D7CB7C0}" srcOrd="2" destOrd="0" presId="urn:microsoft.com/office/officeart/2005/8/layout/hierarchy1"/>
    <dgm:cxn modelId="{3401D5D8-9448-4491-8E42-B29F8544EEDA}" type="presParOf" srcId="{D5F0E4CC-5E48-4659-B2A9-A1BA2D48D281}" destId="{91026A41-D2F1-4D80-8A52-D3511EE42134}" srcOrd="3" destOrd="0" presId="urn:microsoft.com/office/officeart/2005/8/layout/hierarchy1"/>
    <dgm:cxn modelId="{B33C8999-5B24-4746-B1F0-3E996C393694}" type="presParOf" srcId="{91026A41-D2F1-4D80-8A52-D3511EE42134}" destId="{30D5A56C-B9EB-4788-AC8F-92A3D2069061}" srcOrd="0" destOrd="0" presId="urn:microsoft.com/office/officeart/2005/8/layout/hierarchy1"/>
    <dgm:cxn modelId="{931CF659-E1E2-4765-A610-B3075D1AF3B7}" type="presParOf" srcId="{30D5A56C-B9EB-4788-AC8F-92A3D2069061}" destId="{A8CFA745-1EF9-4A44-A351-1C22A4028BE4}" srcOrd="0" destOrd="0" presId="urn:microsoft.com/office/officeart/2005/8/layout/hierarchy1"/>
    <dgm:cxn modelId="{DEAE31A5-4EA7-49B2-99ED-663BE039AEFF}" type="presParOf" srcId="{30D5A56C-B9EB-4788-AC8F-92A3D2069061}" destId="{06AF85A9-FC65-4452-B305-48C549F3A8F2}" srcOrd="1" destOrd="0" presId="urn:microsoft.com/office/officeart/2005/8/layout/hierarchy1"/>
    <dgm:cxn modelId="{B8C0E1A6-C56E-4F85-8048-71B2AA6FD9A6}" type="presParOf" srcId="{91026A41-D2F1-4D80-8A52-D3511EE42134}" destId="{7DA7C13D-BB88-4BD3-A12B-F72E22223ED3}" srcOrd="1" destOrd="0" presId="urn:microsoft.com/office/officeart/2005/8/layout/hierarchy1"/>
    <dgm:cxn modelId="{EA68D63A-2797-4553-8C34-DF85629136BE}" type="presParOf" srcId="{7DA7C13D-BB88-4BD3-A12B-F72E22223ED3}" destId="{A011DCFF-6A07-478C-9B44-9D350FFF3AA8}" srcOrd="0" destOrd="0" presId="urn:microsoft.com/office/officeart/2005/8/layout/hierarchy1"/>
    <dgm:cxn modelId="{5B2A9395-A5E0-4061-A77E-77EDA74F07C2}" type="presParOf" srcId="{7DA7C13D-BB88-4BD3-A12B-F72E22223ED3}" destId="{20B20FA4-1498-4CD1-B10A-9C3DA95DCD9D}" srcOrd="1" destOrd="0" presId="urn:microsoft.com/office/officeart/2005/8/layout/hierarchy1"/>
    <dgm:cxn modelId="{07CE75A7-229C-4DBC-95AA-B377B6569377}" type="presParOf" srcId="{20B20FA4-1498-4CD1-B10A-9C3DA95DCD9D}" destId="{B5AEA7AE-729B-47CC-AE72-63BF68811E1F}" srcOrd="0" destOrd="0" presId="urn:microsoft.com/office/officeart/2005/8/layout/hierarchy1"/>
    <dgm:cxn modelId="{F8B92357-FC6B-454C-8B21-5475CA6327A9}" type="presParOf" srcId="{B5AEA7AE-729B-47CC-AE72-63BF68811E1F}" destId="{C05BA558-1365-48F3-8098-9394A9CE5965}" srcOrd="0" destOrd="0" presId="urn:microsoft.com/office/officeart/2005/8/layout/hierarchy1"/>
    <dgm:cxn modelId="{72EEB9B4-A602-48B4-A5F5-848E064B87AF}" type="presParOf" srcId="{B5AEA7AE-729B-47CC-AE72-63BF68811E1F}" destId="{A3508C9B-4052-4C06-8637-2B7B81EA6CEC}" srcOrd="1" destOrd="0" presId="urn:microsoft.com/office/officeart/2005/8/layout/hierarchy1"/>
    <dgm:cxn modelId="{AB97D160-77BA-4033-86D4-DACB0D4EDDAC}" type="presParOf" srcId="{20B20FA4-1498-4CD1-B10A-9C3DA95DCD9D}" destId="{918448B5-500C-4028-B0DC-529E1C63C757}" srcOrd="1" destOrd="0" presId="urn:microsoft.com/office/officeart/2005/8/layout/hierarchy1"/>
    <dgm:cxn modelId="{833D5C36-5B1F-4D23-A66C-ED1EBF078092}" type="presParOf" srcId="{7DA7C13D-BB88-4BD3-A12B-F72E22223ED3}" destId="{61323B12-5FD9-42D1-9491-CDFF73A49C17}" srcOrd="2" destOrd="0" presId="urn:microsoft.com/office/officeart/2005/8/layout/hierarchy1"/>
    <dgm:cxn modelId="{20B290F4-B24D-4077-8658-B8CE4443D2F0}" type="presParOf" srcId="{7DA7C13D-BB88-4BD3-A12B-F72E22223ED3}" destId="{3FBAE299-C678-412F-824A-30CCE8A049FE}" srcOrd="3" destOrd="0" presId="urn:microsoft.com/office/officeart/2005/8/layout/hierarchy1"/>
    <dgm:cxn modelId="{480F47E8-3209-4544-A111-F8FC93194822}" type="presParOf" srcId="{3FBAE299-C678-412F-824A-30CCE8A049FE}" destId="{6AD38C2F-43AB-4554-8C58-4D6F2399BD8E}" srcOrd="0" destOrd="0" presId="urn:microsoft.com/office/officeart/2005/8/layout/hierarchy1"/>
    <dgm:cxn modelId="{54E07428-7359-47B7-B948-4C4A73ECC595}" type="presParOf" srcId="{6AD38C2F-43AB-4554-8C58-4D6F2399BD8E}" destId="{3FFE31C7-C550-4748-963A-D0F1D0CF1864}" srcOrd="0" destOrd="0" presId="urn:microsoft.com/office/officeart/2005/8/layout/hierarchy1"/>
    <dgm:cxn modelId="{AA83CD0B-6639-449D-B9F5-1B88E394F152}" type="presParOf" srcId="{6AD38C2F-43AB-4554-8C58-4D6F2399BD8E}" destId="{83F5C649-D7FA-44F2-91F8-BCF301C41079}" srcOrd="1" destOrd="0" presId="urn:microsoft.com/office/officeart/2005/8/layout/hierarchy1"/>
    <dgm:cxn modelId="{6CE2090E-EF56-46AA-9462-E71A31C26086}" type="presParOf" srcId="{3FBAE299-C678-412F-824A-30CCE8A049FE}" destId="{2F0C2D27-EDCC-4090-8DA6-77B1D1D1AF4A}" srcOrd="1" destOrd="0" presId="urn:microsoft.com/office/officeart/2005/8/layout/hierarchy1"/>
    <dgm:cxn modelId="{AC9F4EF2-3AAE-4883-A9D3-99C0A9B083F5}" type="presParOf" srcId="{7DA7C13D-BB88-4BD3-A12B-F72E22223ED3}" destId="{A0BB3BB4-9C21-4C21-A055-379B08A5E7AC}" srcOrd="4" destOrd="0" presId="urn:microsoft.com/office/officeart/2005/8/layout/hierarchy1"/>
    <dgm:cxn modelId="{D398EA14-5AF5-4B33-B7AF-1417D5B4ADB7}" type="presParOf" srcId="{7DA7C13D-BB88-4BD3-A12B-F72E22223ED3}" destId="{DB2CEB17-8FDB-478F-8CB9-5B3614A7BF26}" srcOrd="5" destOrd="0" presId="urn:microsoft.com/office/officeart/2005/8/layout/hierarchy1"/>
    <dgm:cxn modelId="{F8E1F117-E133-44CD-B2B3-A6887DC927F7}" type="presParOf" srcId="{DB2CEB17-8FDB-478F-8CB9-5B3614A7BF26}" destId="{11B0ADE6-DB08-4772-A3FE-46627E269B34}" srcOrd="0" destOrd="0" presId="urn:microsoft.com/office/officeart/2005/8/layout/hierarchy1"/>
    <dgm:cxn modelId="{5AE9C8A6-7126-4664-980E-1AD2A04B9344}" type="presParOf" srcId="{11B0ADE6-DB08-4772-A3FE-46627E269B34}" destId="{3C64BF8E-592E-4822-9277-6E4365A4032F}" srcOrd="0" destOrd="0" presId="urn:microsoft.com/office/officeart/2005/8/layout/hierarchy1"/>
    <dgm:cxn modelId="{7D5C27BB-682D-44BC-9A8B-A968DF27E90D}" type="presParOf" srcId="{11B0ADE6-DB08-4772-A3FE-46627E269B34}" destId="{E2FFA00E-6355-43C2-B142-426C32AC548D}" srcOrd="1" destOrd="0" presId="urn:microsoft.com/office/officeart/2005/8/layout/hierarchy1"/>
    <dgm:cxn modelId="{B4FE3833-E33D-435D-929E-D05CCD76B98A}" type="presParOf" srcId="{DB2CEB17-8FDB-478F-8CB9-5B3614A7BF26}" destId="{BA701EE4-D8BA-4717-A914-733569DF894F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3447A-17A1-4CE1-BA61-D0F7FAB8B20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60826DF-56AB-45C1-9729-0F5E5198563F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Public Investment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F199C420-6768-4438-900E-B85B643C128A}" type="parTrans" cxnId="{7F401339-EAD0-4B73-ABA2-F5A7055FA7CF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C65BF58F-3FB8-476F-8D5D-C42F20E22529}" type="sibTrans" cxnId="{7F401339-EAD0-4B73-ABA2-F5A7055FA7CF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C501DC91-DFC4-4CEF-8879-258710CC3185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Do not utilise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08476FDF-E0AC-42F8-BAFF-F51B9E97AEBD}" type="parTrans" cxnId="{7BB9EBE8-E19C-4397-B527-C9BA02F6C1AF}">
      <dgm:prSet custT="1"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89A0F842-6BD0-45C9-B502-90B503BCA853}" type="sibTrans" cxnId="{7BB9EBE8-E19C-4397-B527-C9BA02F6C1AF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B38C975B-E8DD-45F0-9930-2AB9EF247838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No business</a:t>
          </a:r>
        </a:p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(all owner profits)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2F06D5ED-24A0-4248-BBE1-0A1AB864EEAA}" type="parTrans" cxnId="{3CE04321-B369-418E-8279-156E5CCC9347}">
      <dgm:prSet custT="1"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50BAC67E-DBE7-4E08-A2E3-F66DB7E08A88}" type="sibTrans" cxnId="{3CE04321-B369-418E-8279-156E5CCC9347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B69F6DB5-55B5-44F2-966A-4CD64A111311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Cambria" pitchFamily="18" charset="0"/>
            </a:rPr>
            <a:t>initially pays return but not in the LR</a:t>
          </a:r>
          <a:endParaRPr lang="en-IN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3D628444-9E48-4C2C-BF44-B56FE099C3ED}" type="parTrans" cxnId="{2FC829E7-3615-48BE-B6FC-9DED69B4E893}">
      <dgm:prSet custT="1"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8EE5AFB0-8567-497A-8B0B-7388A8D28096}" type="sibTrans" cxnId="{2FC829E7-3615-48BE-B6FC-9DED69B4E893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4E6D3A83-A091-4D4D-86F0-C9D2183E75AA}">
      <dgm:prSet phldrT="[Text]" custT="1"/>
      <dgm:spPr/>
      <dgm:t>
        <a:bodyPr/>
        <a:lstStyle/>
        <a:p>
          <a:r>
            <a:rPr lang="en-IN" sz="8800" b="1" dirty="0" smtClean="0">
              <a:solidFill>
                <a:schemeClr val="tx1"/>
              </a:solidFill>
              <a:latin typeface="Cambria" pitchFamily="18" charset="0"/>
            </a:rPr>
            <a:t>SCAM</a:t>
          </a:r>
          <a:endParaRPr lang="en-IN" sz="8800" b="1" dirty="0">
            <a:solidFill>
              <a:schemeClr val="tx1"/>
            </a:solidFill>
            <a:latin typeface="Cambria" pitchFamily="18" charset="0"/>
          </a:endParaRPr>
        </a:p>
      </dgm:t>
    </dgm:pt>
    <dgm:pt modelId="{DB23F6FF-1155-4341-9709-D659268995B8}" type="parTrans" cxnId="{3B3DB157-0CED-4F9E-979D-1A1E256A952B}">
      <dgm:prSet custT="1"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9CDBD709-B85D-42C0-B9F0-D0C011A52860}" type="sibTrans" cxnId="{3B3DB157-0CED-4F9E-979D-1A1E256A952B}">
      <dgm:prSet/>
      <dgm:spPr/>
      <dgm:t>
        <a:bodyPr/>
        <a:lstStyle/>
        <a:p>
          <a:endParaRPr lang="en-IN" sz="1800" b="1">
            <a:solidFill>
              <a:schemeClr val="tx1"/>
            </a:solidFill>
            <a:latin typeface="Cambria" pitchFamily="18" charset="0"/>
          </a:endParaRPr>
        </a:p>
      </dgm:t>
    </dgm:pt>
    <dgm:pt modelId="{90B73417-E0A6-4B72-993D-E368D99A809F}" type="pres">
      <dgm:prSet presAssocID="{49F3447A-17A1-4CE1-BA61-D0F7FAB8B2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76A5994-E018-4B9E-82FE-B171654E9ABD}" type="pres">
      <dgm:prSet presAssocID="{E60826DF-56AB-45C1-9729-0F5E5198563F}" presName="root1" presStyleCnt="0"/>
      <dgm:spPr/>
      <dgm:t>
        <a:bodyPr/>
        <a:lstStyle/>
        <a:p>
          <a:endParaRPr lang="en-IN"/>
        </a:p>
      </dgm:t>
    </dgm:pt>
    <dgm:pt modelId="{F5C5F93B-EDF3-4608-B8C3-4045FEF1407C}" type="pres">
      <dgm:prSet presAssocID="{E60826DF-56AB-45C1-9729-0F5E5198563F}" presName="LevelOneTextNode" presStyleLbl="node0" presStyleIdx="0" presStyleCnt="1" custScaleY="35680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7CCDD1A-5A7C-40F2-955B-C98797A0AAD3}" type="pres">
      <dgm:prSet presAssocID="{E60826DF-56AB-45C1-9729-0F5E5198563F}" presName="level2hierChild" presStyleCnt="0"/>
      <dgm:spPr/>
      <dgm:t>
        <a:bodyPr/>
        <a:lstStyle/>
        <a:p>
          <a:endParaRPr lang="en-IN"/>
        </a:p>
      </dgm:t>
    </dgm:pt>
    <dgm:pt modelId="{08419D11-F2D9-47A2-9438-69EC5CC6F09C}" type="pres">
      <dgm:prSet presAssocID="{08476FDF-E0AC-42F8-BAFF-F51B9E97AEBD}" presName="conn2-1" presStyleLbl="parChTrans1D2" presStyleIdx="0" presStyleCnt="1"/>
      <dgm:spPr/>
      <dgm:t>
        <a:bodyPr/>
        <a:lstStyle/>
        <a:p>
          <a:endParaRPr lang="en-IN"/>
        </a:p>
      </dgm:t>
    </dgm:pt>
    <dgm:pt modelId="{7841A15A-9DA9-4571-8664-5331C682A1FC}" type="pres">
      <dgm:prSet presAssocID="{08476FDF-E0AC-42F8-BAFF-F51B9E97AEBD}" presName="connTx" presStyleLbl="parChTrans1D2" presStyleIdx="0" presStyleCnt="1"/>
      <dgm:spPr/>
      <dgm:t>
        <a:bodyPr/>
        <a:lstStyle/>
        <a:p>
          <a:endParaRPr lang="en-IN"/>
        </a:p>
      </dgm:t>
    </dgm:pt>
    <dgm:pt modelId="{C3B6CD07-4566-4C33-B8AC-E7A571B2A8AB}" type="pres">
      <dgm:prSet presAssocID="{C501DC91-DFC4-4CEF-8879-258710CC3185}" presName="root2" presStyleCnt="0"/>
      <dgm:spPr/>
      <dgm:t>
        <a:bodyPr/>
        <a:lstStyle/>
        <a:p>
          <a:endParaRPr lang="en-IN"/>
        </a:p>
      </dgm:t>
    </dgm:pt>
    <dgm:pt modelId="{F12E9482-9070-43D4-AEE8-6D1E0BE4C5F3}" type="pres">
      <dgm:prSet presAssocID="{C501DC91-DFC4-4CEF-8879-258710CC3185}" presName="LevelTwoTextNode" presStyleLbl="node2" presStyleIdx="0" presStyleCnt="1" custScaleY="36864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713DE4A-6289-44AB-A78E-AFF5A70EF36C}" type="pres">
      <dgm:prSet presAssocID="{C501DC91-DFC4-4CEF-8879-258710CC3185}" presName="level3hierChild" presStyleCnt="0"/>
      <dgm:spPr/>
      <dgm:t>
        <a:bodyPr/>
        <a:lstStyle/>
        <a:p>
          <a:endParaRPr lang="en-IN"/>
        </a:p>
      </dgm:t>
    </dgm:pt>
    <dgm:pt modelId="{C386E205-08DB-4973-9A76-09BC7DD8A4C1}" type="pres">
      <dgm:prSet presAssocID="{2F06D5ED-24A0-4248-BBE1-0A1AB864EEAA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8DE4183B-BE52-488A-B04C-3AA84014C00B}" type="pres">
      <dgm:prSet presAssocID="{2F06D5ED-24A0-4248-BBE1-0A1AB864EEAA}" presName="connTx" presStyleLbl="parChTrans1D3" presStyleIdx="0" presStyleCnt="1"/>
      <dgm:spPr/>
      <dgm:t>
        <a:bodyPr/>
        <a:lstStyle/>
        <a:p>
          <a:endParaRPr lang="en-IN"/>
        </a:p>
      </dgm:t>
    </dgm:pt>
    <dgm:pt modelId="{A13801B2-EB44-45B5-A0F1-D8C67A181D3C}" type="pres">
      <dgm:prSet presAssocID="{B38C975B-E8DD-45F0-9930-2AB9EF247838}" presName="root2" presStyleCnt="0"/>
      <dgm:spPr/>
      <dgm:t>
        <a:bodyPr/>
        <a:lstStyle/>
        <a:p>
          <a:endParaRPr lang="en-IN"/>
        </a:p>
      </dgm:t>
    </dgm:pt>
    <dgm:pt modelId="{BF7BB3B0-62C5-4193-A7F3-4B209EEFA93D}" type="pres">
      <dgm:prSet presAssocID="{B38C975B-E8DD-45F0-9930-2AB9EF247838}" presName="LevelTwoTextNode" presStyleLbl="node3" presStyleIdx="0" presStyleCnt="1" custScaleY="35680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D27A3D7-B431-4CA4-B7D2-6456C6F513B3}" type="pres">
      <dgm:prSet presAssocID="{B38C975B-E8DD-45F0-9930-2AB9EF247838}" presName="level3hierChild" presStyleCnt="0"/>
      <dgm:spPr/>
      <dgm:t>
        <a:bodyPr/>
        <a:lstStyle/>
        <a:p>
          <a:endParaRPr lang="en-IN"/>
        </a:p>
      </dgm:t>
    </dgm:pt>
    <dgm:pt modelId="{B478EE20-2A96-4E1C-910F-1EDD615BA2A8}" type="pres">
      <dgm:prSet presAssocID="{3D628444-9E48-4C2C-BF44-B56FE099C3ED}" presName="conn2-1" presStyleLbl="parChTrans1D4" presStyleIdx="0" presStyleCnt="2"/>
      <dgm:spPr/>
      <dgm:t>
        <a:bodyPr/>
        <a:lstStyle/>
        <a:p>
          <a:endParaRPr lang="en-IN"/>
        </a:p>
      </dgm:t>
    </dgm:pt>
    <dgm:pt modelId="{71B4447E-581D-4E38-A15A-17C651662EA3}" type="pres">
      <dgm:prSet presAssocID="{3D628444-9E48-4C2C-BF44-B56FE099C3ED}" presName="connTx" presStyleLbl="parChTrans1D4" presStyleIdx="0" presStyleCnt="2"/>
      <dgm:spPr/>
      <dgm:t>
        <a:bodyPr/>
        <a:lstStyle/>
        <a:p>
          <a:endParaRPr lang="en-IN"/>
        </a:p>
      </dgm:t>
    </dgm:pt>
    <dgm:pt modelId="{10850ECF-3453-4B58-9CA0-BDBA62643C73}" type="pres">
      <dgm:prSet presAssocID="{B69F6DB5-55B5-44F2-966A-4CD64A111311}" presName="root2" presStyleCnt="0"/>
      <dgm:spPr/>
      <dgm:t>
        <a:bodyPr/>
        <a:lstStyle/>
        <a:p>
          <a:endParaRPr lang="en-IN"/>
        </a:p>
      </dgm:t>
    </dgm:pt>
    <dgm:pt modelId="{5BFD723B-7F78-4F87-9FD4-9D13CA229872}" type="pres">
      <dgm:prSet presAssocID="{B69F6DB5-55B5-44F2-966A-4CD64A111311}" presName="LevelTwoTextNode" presStyleLbl="node4" presStyleIdx="0" presStyleCnt="2" custScaleY="39825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568C04-19D8-4E64-9DB1-7FCC3230EA81}" type="pres">
      <dgm:prSet presAssocID="{B69F6DB5-55B5-44F2-966A-4CD64A111311}" presName="level3hierChild" presStyleCnt="0"/>
      <dgm:spPr/>
      <dgm:t>
        <a:bodyPr/>
        <a:lstStyle/>
        <a:p>
          <a:endParaRPr lang="en-IN"/>
        </a:p>
      </dgm:t>
    </dgm:pt>
    <dgm:pt modelId="{92E34173-DBD3-4B0C-88D2-9738F5159826}" type="pres">
      <dgm:prSet presAssocID="{DB23F6FF-1155-4341-9709-D659268995B8}" presName="conn2-1" presStyleLbl="parChTrans1D4" presStyleIdx="1" presStyleCnt="2"/>
      <dgm:spPr/>
      <dgm:t>
        <a:bodyPr/>
        <a:lstStyle/>
        <a:p>
          <a:endParaRPr lang="en-IN"/>
        </a:p>
      </dgm:t>
    </dgm:pt>
    <dgm:pt modelId="{C4FCC399-F77B-41F3-AC8F-3A5EEDC24946}" type="pres">
      <dgm:prSet presAssocID="{DB23F6FF-1155-4341-9709-D659268995B8}" presName="connTx" presStyleLbl="parChTrans1D4" presStyleIdx="1" presStyleCnt="2"/>
      <dgm:spPr/>
      <dgm:t>
        <a:bodyPr/>
        <a:lstStyle/>
        <a:p>
          <a:endParaRPr lang="en-IN"/>
        </a:p>
      </dgm:t>
    </dgm:pt>
    <dgm:pt modelId="{03E855D1-6FA0-4DF0-AB37-8C25ABBB396B}" type="pres">
      <dgm:prSet presAssocID="{4E6D3A83-A091-4D4D-86F0-C9D2183E75AA}" presName="root2" presStyleCnt="0"/>
      <dgm:spPr/>
      <dgm:t>
        <a:bodyPr/>
        <a:lstStyle/>
        <a:p>
          <a:endParaRPr lang="en-IN"/>
        </a:p>
      </dgm:t>
    </dgm:pt>
    <dgm:pt modelId="{A928B8BD-66A1-44B2-A4A6-70397FAB30D6}" type="pres">
      <dgm:prSet presAssocID="{4E6D3A83-A091-4D4D-86F0-C9D2183E75AA}" presName="LevelTwoTextNode" presStyleLbl="node4" presStyleIdx="1" presStyleCnt="2" custScaleY="71721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A48524F-682F-4576-A63B-F4C3C30EEBBC}" type="pres">
      <dgm:prSet presAssocID="{4E6D3A83-A091-4D4D-86F0-C9D2183E75AA}" presName="level3hierChild" presStyleCnt="0"/>
      <dgm:spPr/>
      <dgm:t>
        <a:bodyPr/>
        <a:lstStyle/>
        <a:p>
          <a:endParaRPr lang="en-IN"/>
        </a:p>
      </dgm:t>
    </dgm:pt>
  </dgm:ptLst>
  <dgm:cxnLst>
    <dgm:cxn modelId="{3B3DB157-0CED-4F9E-979D-1A1E256A952B}" srcId="{B69F6DB5-55B5-44F2-966A-4CD64A111311}" destId="{4E6D3A83-A091-4D4D-86F0-C9D2183E75AA}" srcOrd="0" destOrd="0" parTransId="{DB23F6FF-1155-4341-9709-D659268995B8}" sibTransId="{9CDBD709-B85D-42C0-B9F0-D0C011A52860}"/>
    <dgm:cxn modelId="{29A8A6CD-8A3B-40CF-8112-CC4B5FBC47D8}" type="presOf" srcId="{DB23F6FF-1155-4341-9709-D659268995B8}" destId="{92E34173-DBD3-4B0C-88D2-9738F5159826}" srcOrd="0" destOrd="0" presId="urn:microsoft.com/office/officeart/2005/8/layout/hierarchy2"/>
    <dgm:cxn modelId="{DA12B8CB-A7CE-40A7-9FB3-4268BCCC73E4}" type="presOf" srcId="{2F06D5ED-24A0-4248-BBE1-0A1AB864EEAA}" destId="{C386E205-08DB-4973-9A76-09BC7DD8A4C1}" srcOrd="0" destOrd="0" presId="urn:microsoft.com/office/officeart/2005/8/layout/hierarchy2"/>
    <dgm:cxn modelId="{AEF4778C-75DF-425A-AE33-4D50B114BC0F}" type="presOf" srcId="{4E6D3A83-A091-4D4D-86F0-C9D2183E75AA}" destId="{A928B8BD-66A1-44B2-A4A6-70397FAB30D6}" srcOrd="0" destOrd="0" presId="urn:microsoft.com/office/officeart/2005/8/layout/hierarchy2"/>
    <dgm:cxn modelId="{1DD7A42D-D66F-49BC-A91C-AF30E1172D0E}" type="presOf" srcId="{08476FDF-E0AC-42F8-BAFF-F51B9E97AEBD}" destId="{08419D11-F2D9-47A2-9438-69EC5CC6F09C}" srcOrd="0" destOrd="0" presId="urn:microsoft.com/office/officeart/2005/8/layout/hierarchy2"/>
    <dgm:cxn modelId="{4D7A3225-02CB-4820-B289-AA44C36A61FE}" type="presOf" srcId="{08476FDF-E0AC-42F8-BAFF-F51B9E97AEBD}" destId="{7841A15A-9DA9-4571-8664-5331C682A1FC}" srcOrd="1" destOrd="0" presId="urn:microsoft.com/office/officeart/2005/8/layout/hierarchy2"/>
    <dgm:cxn modelId="{A4A07AB1-4669-4F83-B41E-05C3412EE184}" type="presOf" srcId="{B38C975B-E8DD-45F0-9930-2AB9EF247838}" destId="{BF7BB3B0-62C5-4193-A7F3-4B209EEFA93D}" srcOrd="0" destOrd="0" presId="urn:microsoft.com/office/officeart/2005/8/layout/hierarchy2"/>
    <dgm:cxn modelId="{3CE04321-B369-418E-8279-156E5CCC9347}" srcId="{C501DC91-DFC4-4CEF-8879-258710CC3185}" destId="{B38C975B-E8DD-45F0-9930-2AB9EF247838}" srcOrd="0" destOrd="0" parTransId="{2F06D5ED-24A0-4248-BBE1-0A1AB864EEAA}" sibTransId="{50BAC67E-DBE7-4E08-A2E3-F66DB7E08A88}"/>
    <dgm:cxn modelId="{2FC829E7-3615-48BE-B6FC-9DED69B4E893}" srcId="{B38C975B-E8DD-45F0-9930-2AB9EF247838}" destId="{B69F6DB5-55B5-44F2-966A-4CD64A111311}" srcOrd="0" destOrd="0" parTransId="{3D628444-9E48-4C2C-BF44-B56FE099C3ED}" sibTransId="{8EE5AFB0-8567-497A-8B0B-7388A8D28096}"/>
    <dgm:cxn modelId="{7F401339-EAD0-4B73-ABA2-F5A7055FA7CF}" srcId="{49F3447A-17A1-4CE1-BA61-D0F7FAB8B20E}" destId="{E60826DF-56AB-45C1-9729-0F5E5198563F}" srcOrd="0" destOrd="0" parTransId="{F199C420-6768-4438-900E-B85B643C128A}" sibTransId="{C65BF58F-3FB8-476F-8D5D-C42F20E22529}"/>
    <dgm:cxn modelId="{BEA64B7E-54BA-46B9-A259-564312785B08}" type="presOf" srcId="{3D628444-9E48-4C2C-BF44-B56FE099C3ED}" destId="{B478EE20-2A96-4E1C-910F-1EDD615BA2A8}" srcOrd="0" destOrd="0" presId="urn:microsoft.com/office/officeart/2005/8/layout/hierarchy2"/>
    <dgm:cxn modelId="{EB51FDC7-73DD-4DC0-A545-310A05D2B82D}" type="presOf" srcId="{DB23F6FF-1155-4341-9709-D659268995B8}" destId="{C4FCC399-F77B-41F3-AC8F-3A5EEDC24946}" srcOrd="1" destOrd="0" presId="urn:microsoft.com/office/officeart/2005/8/layout/hierarchy2"/>
    <dgm:cxn modelId="{2057FBE2-95DE-4FA3-9427-3E30AD69A58E}" type="presOf" srcId="{2F06D5ED-24A0-4248-BBE1-0A1AB864EEAA}" destId="{8DE4183B-BE52-488A-B04C-3AA84014C00B}" srcOrd="1" destOrd="0" presId="urn:microsoft.com/office/officeart/2005/8/layout/hierarchy2"/>
    <dgm:cxn modelId="{7BB9EBE8-E19C-4397-B527-C9BA02F6C1AF}" srcId="{E60826DF-56AB-45C1-9729-0F5E5198563F}" destId="{C501DC91-DFC4-4CEF-8879-258710CC3185}" srcOrd="0" destOrd="0" parTransId="{08476FDF-E0AC-42F8-BAFF-F51B9E97AEBD}" sibTransId="{89A0F842-6BD0-45C9-B502-90B503BCA853}"/>
    <dgm:cxn modelId="{97DA2C15-EFCA-4A1D-A482-6A6472D489E7}" type="presOf" srcId="{49F3447A-17A1-4CE1-BA61-D0F7FAB8B20E}" destId="{90B73417-E0A6-4B72-993D-E368D99A809F}" srcOrd="0" destOrd="0" presId="urn:microsoft.com/office/officeart/2005/8/layout/hierarchy2"/>
    <dgm:cxn modelId="{F3E79E3F-6B5A-4EAE-AD37-32309FDC8772}" type="presOf" srcId="{B69F6DB5-55B5-44F2-966A-4CD64A111311}" destId="{5BFD723B-7F78-4F87-9FD4-9D13CA229872}" srcOrd="0" destOrd="0" presId="urn:microsoft.com/office/officeart/2005/8/layout/hierarchy2"/>
    <dgm:cxn modelId="{3CF630FB-79EA-4415-8071-5EC771FC6B07}" type="presOf" srcId="{E60826DF-56AB-45C1-9729-0F5E5198563F}" destId="{F5C5F93B-EDF3-4608-B8C3-4045FEF1407C}" srcOrd="0" destOrd="0" presId="urn:microsoft.com/office/officeart/2005/8/layout/hierarchy2"/>
    <dgm:cxn modelId="{680C750D-029D-4CF4-8C1B-18938ED95676}" type="presOf" srcId="{3D628444-9E48-4C2C-BF44-B56FE099C3ED}" destId="{71B4447E-581D-4E38-A15A-17C651662EA3}" srcOrd="1" destOrd="0" presId="urn:microsoft.com/office/officeart/2005/8/layout/hierarchy2"/>
    <dgm:cxn modelId="{27A64AC2-4CEA-4769-8842-D5077BF0B1B9}" type="presOf" srcId="{C501DC91-DFC4-4CEF-8879-258710CC3185}" destId="{F12E9482-9070-43D4-AEE8-6D1E0BE4C5F3}" srcOrd="0" destOrd="0" presId="urn:microsoft.com/office/officeart/2005/8/layout/hierarchy2"/>
    <dgm:cxn modelId="{4223B666-AB44-4730-BD59-1A66E66AA568}" type="presParOf" srcId="{90B73417-E0A6-4B72-993D-E368D99A809F}" destId="{576A5994-E018-4B9E-82FE-B171654E9ABD}" srcOrd="0" destOrd="0" presId="urn:microsoft.com/office/officeart/2005/8/layout/hierarchy2"/>
    <dgm:cxn modelId="{9A5AE4C2-7D09-4F03-A7B3-4E9E5B02D3CE}" type="presParOf" srcId="{576A5994-E018-4B9E-82FE-B171654E9ABD}" destId="{F5C5F93B-EDF3-4608-B8C3-4045FEF1407C}" srcOrd="0" destOrd="0" presId="urn:microsoft.com/office/officeart/2005/8/layout/hierarchy2"/>
    <dgm:cxn modelId="{ED88F9B9-E619-465B-B532-1A5EA45A6E0A}" type="presParOf" srcId="{576A5994-E018-4B9E-82FE-B171654E9ABD}" destId="{47CCDD1A-5A7C-40F2-955B-C98797A0AAD3}" srcOrd="1" destOrd="0" presId="urn:microsoft.com/office/officeart/2005/8/layout/hierarchy2"/>
    <dgm:cxn modelId="{2620F599-4C39-40B6-B7F7-9F1E1F433080}" type="presParOf" srcId="{47CCDD1A-5A7C-40F2-955B-C98797A0AAD3}" destId="{08419D11-F2D9-47A2-9438-69EC5CC6F09C}" srcOrd="0" destOrd="0" presId="urn:microsoft.com/office/officeart/2005/8/layout/hierarchy2"/>
    <dgm:cxn modelId="{D8D755C8-8C76-4B9A-9CCF-B1B49EC480F1}" type="presParOf" srcId="{08419D11-F2D9-47A2-9438-69EC5CC6F09C}" destId="{7841A15A-9DA9-4571-8664-5331C682A1FC}" srcOrd="0" destOrd="0" presId="urn:microsoft.com/office/officeart/2005/8/layout/hierarchy2"/>
    <dgm:cxn modelId="{3D654EF3-BAEB-4868-B21B-A28E186C623B}" type="presParOf" srcId="{47CCDD1A-5A7C-40F2-955B-C98797A0AAD3}" destId="{C3B6CD07-4566-4C33-B8AC-E7A571B2A8AB}" srcOrd="1" destOrd="0" presId="urn:microsoft.com/office/officeart/2005/8/layout/hierarchy2"/>
    <dgm:cxn modelId="{C359EADF-882D-4023-B40E-8BED518675BB}" type="presParOf" srcId="{C3B6CD07-4566-4C33-B8AC-E7A571B2A8AB}" destId="{F12E9482-9070-43D4-AEE8-6D1E0BE4C5F3}" srcOrd="0" destOrd="0" presId="urn:microsoft.com/office/officeart/2005/8/layout/hierarchy2"/>
    <dgm:cxn modelId="{1FF14C48-1EA8-44A9-B163-C7B25E0292C4}" type="presParOf" srcId="{C3B6CD07-4566-4C33-B8AC-E7A571B2A8AB}" destId="{B713DE4A-6289-44AB-A78E-AFF5A70EF36C}" srcOrd="1" destOrd="0" presId="urn:microsoft.com/office/officeart/2005/8/layout/hierarchy2"/>
    <dgm:cxn modelId="{332BCA48-DD99-4C5C-AB9A-2EC536C389AD}" type="presParOf" srcId="{B713DE4A-6289-44AB-A78E-AFF5A70EF36C}" destId="{C386E205-08DB-4973-9A76-09BC7DD8A4C1}" srcOrd="0" destOrd="0" presId="urn:microsoft.com/office/officeart/2005/8/layout/hierarchy2"/>
    <dgm:cxn modelId="{63E6E165-5719-4E84-B612-B7B62F68BFC7}" type="presParOf" srcId="{C386E205-08DB-4973-9A76-09BC7DD8A4C1}" destId="{8DE4183B-BE52-488A-B04C-3AA84014C00B}" srcOrd="0" destOrd="0" presId="urn:microsoft.com/office/officeart/2005/8/layout/hierarchy2"/>
    <dgm:cxn modelId="{18DE1582-567E-4AEF-8640-6522C1711641}" type="presParOf" srcId="{B713DE4A-6289-44AB-A78E-AFF5A70EF36C}" destId="{A13801B2-EB44-45B5-A0F1-D8C67A181D3C}" srcOrd="1" destOrd="0" presId="urn:microsoft.com/office/officeart/2005/8/layout/hierarchy2"/>
    <dgm:cxn modelId="{AB596C50-9C39-42EC-915B-007C320D1B25}" type="presParOf" srcId="{A13801B2-EB44-45B5-A0F1-D8C67A181D3C}" destId="{BF7BB3B0-62C5-4193-A7F3-4B209EEFA93D}" srcOrd="0" destOrd="0" presId="urn:microsoft.com/office/officeart/2005/8/layout/hierarchy2"/>
    <dgm:cxn modelId="{0E000BB7-FEB8-4F8B-9F6F-8228D2C64FBC}" type="presParOf" srcId="{A13801B2-EB44-45B5-A0F1-D8C67A181D3C}" destId="{BD27A3D7-B431-4CA4-B7D2-6456C6F513B3}" srcOrd="1" destOrd="0" presId="urn:microsoft.com/office/officeart/2005/8/layout/hierarchy2"/>
    <dgm:cxn modelId="{68D95C30-3758-4920-9C18-B10E6DEE75D5}" type="presParOf" srcId="{BD27A3D7-B431-4CA4-B7D2-6456C6F513B3}" destId="{B478EE20-2A96-4E1C-910F-1EDD615BA2A8}" srcOrd="0" destOrd="0" presId="urn:microsoft.com/office/officeart/2005/8/layout/hierarchy2"/>
    <dgm:cxn modelId="{CA328703-89D4-4AAD-853B-A9C82D6E67D7}" type="presParOf" srcId="{B478EE20-2A96-4E1C-910F-1EDD615BA2A8}" destId="{71B4447E-581D-4E38-A15A-17C651662EA3}" srcOrd="0" destOrd="0" presId="urn:microsoft.com/office/officeart/2005/8/layout/hierarchy2"/>
    <dgm:cxn modelId="{5D7EEC56-A905-4DAE-AA85-DAF757EA5BF0}" type="presParOf" srcId="{BD27A3D7-B431-4CA4-B7D2-6456C6F513B3}" destId="{10850ECF-3453-4B58-9CA0-BDBA62643C73}" srcOrd="1" destOrd="0" presId="urn:microsoft.com/office/officeart/2005/8/layout/hierarchy2"/>
    <dgm:cxn modelId="{EAB3BC0C-E1F8-4B25-B437-B71C8B3C77A7}" type="presParOf" srcId="{10850ECF-3453-4B58-9CA0-BDBA62643C73}" destId="{5BFD723B-7F78-4F87-9FD4-9D13CA229872}" srcOrd="0" destOrd="0" presId="urn:microsoft.com/office/officeart/2005/8/layout/hierarchy2"/>
    <dgm:cxn modelId="{B57871EE-AC8C-494C-816F-D311F52ECE5B}" type="presParOf" srcId="{10850ECF-3453-4B58-9CA0-BDBA62643C73}" destId="{10568C04-19D8-4E64-9DB1-7FCC3230EA81}" srcOrd="1" destOrd="0" presId="urn:microsoft.com/office/officeart/2005/8/layout/hierarchy2"/>
    <dgm:cxn modelId="{C40DB8B2-D251-4DA2-8DB4-68D6AB490F23}" type="presParOf" srcId="{10568C04-19D8-4E64-9DB1-7FCC3230EA81}" destId="{92E34173-DBD3-4B0C-88D2-9738F5159826}" srcOrd="0" destOrd="0" presId="urn:microsoft.com/office/officeart/2005/8/layout/hierarchy2"/>
    <dgm:cxn modelId="{EB862EA7-7BBB-4700-AE00-80CF13AD7B9C}" type="presParOf" srcId="{92E34173-DBD3-4B0C-88D2-9738F5159826}" destId="{C4FCC399-F77B-41F3-AC8F-3A5EEDC24946}" srcOrd="0" destOrd="0" presId="urn:microsoft.com/office/officeart/2005/8/layout/hierarchy2"/>
    <dgm:cxn modelId="{286F22DE-F506-4810-A008-BDC0ACF2100A}" type="presParOf" srcId="{10568C04-19D8-4E64-9DB1-7FCC3230EA81}" destId="{03E855D1-6FA0-4DF0-AB37-8C25ABBB396B}" srcOrd="1" destOrd="0" presId="urn:microsoft.com/office/officeart/2005/8/layout/hierarchy2"/>
    <dgm:cxn modelId="{21D0F2D2-B341-4C5A-8290-76455CFC3ECA}" type="presParOf" srcId="{03E855D1-6FA0-4DF0-AB37-8C25ABBB396B}" destId="{A928B8BD-66A1-44B2-A4A6-70397FAB30D6}" srcOrd="0" destOrd="0" presId="urn:microsoft.com/office/officeart/2005/8/layout/hierarchy2"/>
    <dgm:cxn modelId="{2F7911D1-C94F-4A95-941F-2EF7ED7EF512}" type="presParOf" srcId="{03E855D1-6FA0-4DF0-AB37-8C25ABBB396B}" destId="{4A48524F-682F-4576-A63B-F4C3C30EEBBC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F838F9-4E24-4494-8A2E-DCD2DC2C0291}" type="doc">
      <dgm:prSet loTypeId="urn:microsoft.com/office/officeart/2005/8/layout/arrow2" loCatId="process" qsTypeId="urn:microsoft.com/office/officeart/2005/8/quickstyle/3d9" qsCatId="3D" csTypeId="urn:microsoft.com/office/officeart/2005/8/colors/accent6_4" csCatId="accent6" phldr="1"/>
      <dgm:spPr/>
    </dgm:pt>
    <dgm:pt modelId="{7F69D9F6-DAD4-4694-ABE7-3872FC53B7FE}">
      <dgm:prSet phldrT="[Text]" custT="1"/>
      <dgm:spPr/>
      <dgm:t>
        <a:bodyPr/>
        <a:lstStyle/>
        <a:p>
          <a:r>
            <a:rPr lang="en-IN" sz="2400" b="0" dirty="0" smtClean="0">
              <a:latin typeface="Cambria" pitchFamily="18" charset="0"/>
            </a:rPr>
            <a:t>Mentor Meeting</a:t>
          </a:r>
          <a:endParaRPr lang="en-IN" sz="2400" b="0" dirty="0">
            <a:latin typeface="Cambria" pitchFamily="18" charset="0"/>
          </a:endParaRPr>
        </a:p>
      </dgm:t>
    </dgm:pt>
    <dgm:pt modelId="{A065CF18-F161-4FFC-AB91-30317C5C56A9}" type="parTrans" cxnId="{CD048C40-B791-4374-95A8-C6D9085DE12C}">
      <dgm:prSet/>
      <dgm:spPr/>
      <dgm:t>
        <a:bodyPr/>
        <a:lstStyle/>
        <a:p>
          <a:endParaRPr lang="en-IN" sz="3200" b="0">
            <a:latin typeface="Cambria" pitchFamily="18" charset="0"/>
          </a:endParaRPr>
        </a:p>
      </dgm:t>
    </dgm:pt>
    <dgm:pt modelId="{1D927CE2-0AFB-45D4-98DC-FCA83D9425D7}" type="sibTrans" cxnId="{CD048C40-B791-4374-95A8-C6D9085DE12C}">
      <dgm:prSet/>
      <dgm:spPr/>
      <dgm:t>
        <a:bodyPr/>
        <a:lstStyle/>
        <a:p>
          <a:endParaRPr lang="en-IN" sz="3200" b="0">
            <a:latin typeface="Cambria" pitchFamily="18" charset="0"/>
          </a:endParaRPr>
        </a:p>
      </dgm:t>
    </dgm:pt>
    <dgm:pt modelId="{ACC2F576-FD5E-4276-BD2C-DD7E5DDA9155}">
      <dgm:prSet phldrT="[Text]" custT="1"/>
      <dgm:spPr/>
      <dgm:t>
        <a:bodyPr/>
        <a:lstStyle/>
        <a:p>
          <a:r>
            <a:rPr lang="en-IN" sz="2800" b="0" dirty="0" smtClean="0">
              <a:latin typeface="Cambria" pitchFamily="18" charset="0"/>
            </a:rPr>
            <a:t>Field Visit</a:t>
          </a:r>
          <a:endParaRPr lang="en-IN" sz="2800" b="0" dirty="0">
            <a:latin typeface="Cambria" pitchFamily="18" charset="0"/>
          </a:endParaRPr>
        </a:p>
      </dgm:t>
    </dgm:pt>
    <dgm:pt modelId="{DDB48C84-8EA8-4A7A-AD90-C21A78B06FB3}" type="parTrans" cxnId="{B2FE0E48-50C0-4B4A-AC11-C29D3FE6AEA2}">
      <dgm:prSet/>
      <dgm:spPr/>
      <dgm:t>
        <a:bodyPr/>
        <a:lstStyle/>
        <a:p>
          <a:endParaRPr lang="en-IN" sz="3200" b="0">
            <a:latin typeface="Cambria" pitchFamily="18" charset="0"/>
          </a:endParaRPr>
        </a:p>
      </dgm:t>
    </dgm:pt>
    <dgm:pt modelId="{C6BF8CDC-7A58-4FD7-B9BA-98816E85B52E}" type="sibTrans" cxnId="{B2FE0E48-50C0-4B4A-AC11-C29D3FE6AEA2}">
      <dgm:prSet/>
      <dgm:spPr/>
      <dgm:t>
        <a:bodyPr/>
        <a:lstStyle/>
        <a:p>
          <a:endParaRPr lang="en-IN" sz="3200" b="0">
            <a:latin typeface="Cambria" pitchFamily="18" charset="0"/>
          </a:endParaRPr>
        </a:p>
      </dgm:t>
    </dgm:pt>
    <dgm:pt modelId="{6E7E0AE5-BC12-487E-82B5-999718AF9539}">
      <dgm:prSet phldrT="[Text]" custT="1"/>
      <dgm:spPr/>
      <dgm:t>
        <a:bodyPr/>
        <a:lstStyle/>
        <a:p>
          <a:r>
            <a:rPr lang="en-IN" sz="3200" b="0" dirty="0" smtClean="0">
              <a:latin typeface="Cambria" pitchFamily="18" charset="0"/>
            </a:rPr>
            <a:t>Literature Review</a:t>
          </a:r>
          <a:endParaRPr lang="en-IN" sz="3200" b="0" dirty="0">
            <a:latin typeface="Cambria" pitchFamily="18" charset="0"/>
          </a:endParaRPr>
        </a:p>
      </dgm:t>
    </dgm:pt>
    <dgm:pt modelId="{719D1DF8-0EAD-42A2-B713-F3871A631C6F}" type="parTrans" cxnId="{CA35A900-EF19-4894-9D56-58032A78D411}">
      <dgm:prSet/>
      <dgm:spPr/>
      <dgm:t>
        <a:bodyPr/>
        <a:lstStyle/>
        <a:p>
          <a:endParaRPr lang="en-IN" sz="3200" b="0">
            <a:latin typeface="Cambria" pitchFamily="18" charset="0"/>
          </a:endParaRPr>
        </a:p>
      </dgm:t>
    </dgm:pt>
    <dgm:pt modelId="{E60C1A1E-799A-4751-AFE0-E8B7B47D11F8}" type="sibTrans" cxnId="{CA35A900-EF19-4894-9D56-58032A78D411}">
      <dgm:prSet/>
      <dgm:spPr/>
      <dgm:t>
        <a:bodyPr/>
        <a:lstStyle/>
        <a:p>
          <a:endParaRPr lang="en-IN" sz="3200" b="0">
            <a:latin typeface="Cambria" pitchFamily="18" charset="0"/>
          </a:endParaRPr>
        </a:p>
      </dgm:t>
    </dgm:pt>
    <dgm:pt modelId="{4582D047-7317-4DD2-AC78-76D69F4F93C9}" type="pres">
      <dgm:prSet presAssocID="{92F838F9-4E24-4494-8A2E-DCD2DC2C0291}" presName="arrowDiagram" presStyleCnt="0">
        <dgm:presLayoutVars>
          <dgm:chMax val="5"/>
          <dgm:dir/>
          <dgm:resizeHandles val="exact"/>
        </dgm:presLayoutVars>
      </dgm:prSet>
      <dgm:spPr/>
    </dgm:pt>
    <dgm:pt modelId="{71AAD3C3-2A57-4BE0-A770-10D9D75FAC71}" type="pres">
      <dgm:prSet presAssocID="{92F838F9-4E24-4494-8A2E-DCD2DC2C0291}" presName="arrow" presStyleLbl="bgShp" presStyleIdx="0" presStyleCnt="1"/>
      <dgm:spPr/>
    </dgm:pt>
    <dgm:pt modelId="{284C5100-BFD0-4C49-8242-26182447043C}" type="pres">
      <dgm:prSet presAssocID="{92F838F9-4E24-4494-8A2E-DCD2DC2C0291}" presName="arrowDiagram3" presStyleCnt="0"/>
      <dgm:spPr/>
    </dgm:pt>
    <dgm:pt modelId="{0E4EEF9B-A452-49AC-9B58-0BF282882B5D}" type="pres">
      <dgm:prSet presAssocID="{7F69D9F6-DAD4-4694-ABE7-3872FC53B7FE}" presName="bullet3a" presStyleLbl="node1" presStyleIdx="0" presStyleCnt="3"/>
      <dgm:spPr/>
    </dgm:pt>
    <dgm:pt modelId="{095BB282-F191-4AFD-B0C6-FE8773E9D2A2}" type="pres">
      <dgm:prSet presAssocID="{7F69D9F6-DAD4-4694-ABE7-3872FC53B7F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43E80F-DB3C-480F-91D0-D3BF8C9669A1}" type="pres">
      <dgm:prSet presAssocID="{ACC2F576-FD5E-4276-BD2C-DD7E5DDA9155}" presName="bullet3b" presStyleLbl="node1" presStyleIdx="1" presStyleCnt="3"/>
      <dgm:spPr/>
    </dgm:pt>
    <dgm:pt modelId="{9190D042-043F-40AA-B197-7B94556F116F}" type="pres">
      <dgm:prSet presAssocID="{ACC2F576-FD5E-4276-BD2C-DD7E5DDA915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11E2A1-156B-4A5E-9402-804C41280F7F}" type="pres">
      <dgm:prSet presAssocID="{6E7E0AE5-BC12-487E-82B5-999718AF9539}" presName="bullet3c" presStyleLbl="node1" presStyleIdx="2" presStyleCnt="3"/>
      <dgm:spPr/>
    </dgm:pt>
    <dgm:pt modelId="{A67ED5AD-76EB-4FB7-B4AB-551C27D7B97D}" type="pres">
      <dgm:prSet presAssocID="{6E7E0AE5-BC12-487E-82B5-999718AF953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8D6A4D-115B-4DFA-B63D-24EFBB3FF6C9}" type="presOf" srcId="{92F838F9-4E24-4494-8A2E-DCD2DC2C0291}" destId="{4582D047-7317-4DD2-AC78-76D69F4F93C9}" srcOrd="0" destOrd="0" presId="urn:microsoft.com/office/officeart/2005/8/layout/arrow2"/>
    <dgm:cxn modelId="{CD048C40-B791-4374-95A8-C6D9085DE12C}" srcId="{92F838F9-4E24-4494-8A2E-DCD2DC2C0291}" destId="{7F69D9F6-DAD4-4694-ABE7-3872FC53B7FE}" srcOrd="0" destOrd="0" parTransId="{A065CF18-F161-4FFC-AB91-30317C5C56A9}" sibTransId="{1D927CE2-0AFB-45D4-98DC-FCA83D9425D7}"/>
    <dgm:cxn modelId="{B2FE0E48-50C0-4B4A-AC11-C29D3FE6AEA2}" srcId="{92F838F9-4E24-4494-8A2E-DCD2DC2C0291}" destId="{ACC2F576-FD5E-4276-BD2C-DD7E5DDA9155}" srcOrd="1" destOrd="0" parTransId="{DDB48C84-8EA8-4A7A-AD90-C21A78B06FB3}" sibTransId="{C6BF8CDC-7A58-4FD7-B9BA-98816E85B52E}"/>
    <dgm:cxn modelId="{EDC3CAAB-B691-4490-A12B-611F4F72F496}" type="presOf" srcId="{6E7E0AE5-BC12-487E-82B5-999718AF9539}" destId="{A67ED5AD-76EB-4FB7-B4AB-551C27D7B97D}" srcOrd="0" destOrd="0" presId="urn:microsoft.com/office/officeart/2005/8/layout/arrow2"/>
    <dgm:cxn modelId="{3EB25081-F6EF-4421-A770-219C7427FA08}" type="presOf" srcId="{7F69D9F6-DAD4-4694-ABE7-3872FC53B7FE}" destId="{095BB282-F191-4AFD-B0C6-FE8773E9D2A2}" srcOrd="0" destOrd="0" presId="urn:microsoft.com/office/officeart/2005/8/layout/arrow2"/>
    <dgm:cxn modelId="{F21C8888-44D9-421F-97CD-DBBD5A4BD34F}" type="presOf" srcId="{ACC2F576-FD5E-4276-BD2C-DD7E5DDA9155}" destId="{9190D042-043F-40AA-B197-7B94556F116F}" srcOrd="0" destOrd="0" presId="urn:microsoft.com/office/officeart/2005/8/layout/arrow2"/>
    <dgm:cxn modelId="{CA35A900-EF19-4894-9D56-58032A78D411}" srcId="{92F838F9-4E24-4494-8A2E-DCD2DC2C0291}" destId="{6E7E0AE5-BC12-487E-82B5-999718AF9539}" srcOrd="2" destOrd="0" parTransId="{719D1DF8-0EAD-42A2-B713-F3871A631C6F}" sibTransId="{E60C1A1E-799A-4751-AFE0-E8B7B47D11F8}"/>
    <dgm:cxn modelId="{7C1B29C9-8E35-4F6A-87A8-82C6D26FE6B8}" type="presParOf" srcId="{4582D047-7317-4DD2-AC78-76D69F4F93C9}" destId="{71AAD3C3-2A57-4BE0-A770-10D9D75FAC71}" srcOrd="0" destOrd="0" presId="urn:microsoft.com/office/officeart/2005/8/layout/arrow2"/>
    <dgm:cxn modelId="{86DBA7EC-48A9-4949-951C-DD18D4862B10}" type="presParOf" srcId="{4582D047-7317-4DD2-AC78-76D69F4F93C9}" destId="{284C5100-BFD0-4C49-8242-26182447043C}" srcOrd="1" destOrd="0" presId="urn:microsoft.com/office/officeart/2005/8/layout/arrow2"/>
    <dgm:cxn modelId="{5F4866CA-9CA0-4A80-AF63-7ACEA6BA28AA}" type="presParOf" srcId="{284C5100-BFD0-4C49-8242-26182447043C}" destId="{0E4EEF9B-A452-49AC-9B58-0BF282882B5D}" srcOrd="0" destOrd="0" presId="urn:microsoft.com/office/officeart/2005/8/layout/arrow2"/>
    <dgm:cxn modelId="{657F0453-7E5C-456D-AE80-6C802476A39D}" type="presParOf" srcId="{284C5100-BFD0-4C49-8242-26182447043C}" destId="{095BB282-F191-4AFD-B0C6-FE8773E9D2A2}" srcOrd="1" destOrd="0" presId="urn:microsoft.com/office/officeart/2005/8/layout/arrow2"/>
    <dgm:cxn modelId="{F1ED6A37-79E8-41C6-9A0D-A4BC359CB036}" type="presParOf" srcId="{284C5100-BFD0-4C49-8242-26182447043C}" destId="{6343E80F-DB3C-480F-91D0-D3BF8C9669A1}" srcOrd="2" destOrd="0" presId="urn:microsoft.com/office/officeart/2005/8/layout/arrow2"/>
    <dgm:cxn modelId="{8D257C34-4877-442F-A142-9C499972485E}" type="presParOf" srcId="{284C5100-BFD0-4C49-8242-26182447043C}" destId="{9190D042-043F-40AA-B197-7B94556F116F}" srcOrd="3" destOrd="0" presId="urn:microsoft.com/office/officeart/2005/8/layout/arrow2"/>
    <dgm:cxn modelId="{A611CDA1-B4D8-4E4B-9A18-1AFF5DE58D98}" type="presParOf" srcId="{284C5100-BFD0-4C49-8242-26182447043C}" destId="{A711E2A1-156B-4A5E-9402-804C41280F7F}" srcOrd="4" destOrd="0" presId="urn:microsoft.com/office/officeart/2005/8/layout/arrow2"/>
    <dgm:cxn modelId="{C1CC18FF-B90F-4C36-A173-CCB4AAFD9546}" type="presParOf" srcId="{284C5100-BFD0-4C49-8242-26182447043C}" destId="{A67ED5AD-76EB-4FB7-B4AB-551C27D7B97D}" srcOrd="5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B9652-BCB6-4619-825E-095FC88E3B9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4756E9F-61E1-4C83-A009-0E5BC020F748}">
      <dgm:prSet phldrT="[Text]"/>
      <dgm:spPr>
        <a:solidFill>
          <a:srgbClr val="002060"/>
        </a:solidFill>
      </dgm:spPr>
      <dgm:t>
        <a:bodyPr/>
        <a:lstStyle/>
        <a:p>
          <a:r>
            <a:rPr lang="en-IN" dirty="0" err="1" smtClean="0">
              <a:solidFill>
                <a:schemeClr val="tx1"/>
              </a:solidFill>
              <a:latin typeface="Cambria" pitchFamily="18" charset="0"/>
            </a:rPr>
            <a:t>GoI</a:t>
          </a:r>
          <a:endParaRPr lang="en-IN" dirty="0">
            <a:solidFill>
              <a:schemeClr val="tx1"/>
            </a:solidFill>
            <a:latin typeface="Cambria" pitchFamily="18" charset="0"/>
          </a:endParaRPr>
        </a:p>
      </dgm:t>
    </dgm:pt>
    <dgm:pt modelId="{6278CDEA-65CB-46BB-9225-856684CF5E93}" type="parTrans" cxnId="{8F1DC971-45E2-43EF-BF8C-9A168978D961}">
      <dgm:prSet/>
      <dgm:spPr/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7690150F-4397-4720-B483-5E20B9496028}" type="sibTrans" cxnId="{8F1DC971-45E2-43EF-BF8C-9A168978D961}">
      <dgm:prSet/>
      <dgm:spPr/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A8FE4EEA-4E83-4BC8-BF70-129950818A86}">
      <dgm:prSet phldrT="[Text]"/>
      <dgm:spPr>
        <a:solidFill>
          <a:srgbClr val="0070C0"/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  <a:latin typeface="Cambria" pitchFamily="18" charset="0"/>
            </a:rPr>
            <a:t>SEBI</a:t>
          </a:r>
          <a:endParaRPr lang="en-IN" dirty="0">
            <a:solidFill>
              <a:schemeClr val="tx1"/>
            </a:solidFill>
            <a:latin typeface="Cambria" pitchFamily="18" charset="0"/>
          </a:endParaRPr>
        </a:p>
      </dgm:t>
    </dgm:pt>
    <dgm:pt modelId="{95D66683-62DC-456B-86A8-C2371B56BEEB}" type="parTrans" cxnId="{0C7A72D8-3035-4EE3-8230-24C91AD57ACF}">
      <dgm:prSet/>
      <dgm:spPr>
        <a:solidFill>
          <a:schemeClr val="tx1"/>
        </a:solidFill>
      </dgm:spPr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504A95C5-55E9-4D85-A449-5DC12780A1A1}" type="sibTrans" cxnId="{0C7A72D8-3035-4EE3-8230-24C91AD57ACF}">
      <dgm:prSet/>
      <dgm:spPr/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A9E81A1D-D505-4E1E-8B28-98FDA33B6A8D}">
      <dgm:prSet phldrT="[Text]"/>
      <dgm:spPr>
        <a:solidFill>
          <a:srgbClr val="0070C0"/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  <a:latin typeface="Cambria" pitchFamily="18" charset="0"/>
            </a:rPr>
            <a:t>MCA</a:t>
          </a:r>
          <a:endParaRPr lang="en-IN" dirty="0">
            <a:solidFill>
              <a:schemeClr val="tx1"/>
            </a:solidFill>
            <a:latin typeface="Cambria" pitchFamily="18" charset="0"/>
          </a:endParaRPr>
        </a:p>
      </dgm:t>
    </dgm:pt>
    <dgm:pt modelId="{06AA4E03-8013-4756-BFA6-C07E2B58CBCD}" type="parTrans" cxnId="{054457A2-8645-4539-AD50-0194D8AC517E}">
      <dgm:prSet/>
      <dgm:spPr>
        <a:solidFill>
          <a:schemeClr val="tx1"/>
        </a:solidFill>
      </dgm:spPr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AF9E3B9A-4B90-40BB-9A36-61B79B4BA667}" type="sibTrans" cxnId="{054457A2-8645-4539-AD50-0194D8AC517E}">
      <dgm:prSet/>
      <dgm:spPr/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1F49061C-4CC5-44EB-ACC0-E986011C61E1}">
      <dgm:prSet phldrT="[Text]"/>
      <dgm:spPr>
        <a:solidFill>
          <a:srgbClr val="0070C0"/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  <a:latin typeface="Cambria" pitchFamily="18" charset="0"/>
            </a:rPr>
            <a:t>RBI</a:t>
          </a:r>
          <a:endParaRPr lang="en-IN" dirty="0">
            <a:solidFill>
              <a:schemeClr val="tx1"/>
            </a:solidFill>
            <a:latin typeface="Cambria" pitchFamily="18" charset="0"/>
          </a:endParaRPr>
        </a:p>
      </dgm:t>
    </dgm:pt>
    <dgm:pt modelId="{5B2882FF-6074-45B9-BB39-5D94AD476B7C}" type="parTrans" cxnId="{D6289108-5357-4FC1-B557-E2AF757EC46D}">
      <dgm:prSet/>
      <dgm:spPr>
        <a:solidFill>
          <a:schemeClr val="tx1"/>
        </a:solidFill>
      </dgm:spPr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F6F497C5-3E10-4E9F-9077-D9B88CDA6EC4}" type="sibTrans" cxnId="{D6289108-5357-4FC1-B557-E2AF757EC46D}">
      <dgm:prSet/>
      <dgm:spPr/>
      <dgm:t>
        <a:bodyPr/>
        <a:lstStyle/>
        <a:p>
          <a:endParaRPr lang="en-IN">
            <a:solidFill>
              <a:schemeClr val="tx1"/>
            </a:solidFill>
            <a:latin typeface="Cambria" pitchFamily="18" charset="0"/>
          </a:endParaRPr>
        </a:p>
      </dgm:t>
    </dgm:pt>
    <dgm:pt modelId="{7910A9CF-B126-4560-BA92-7A1BAF1C5AE7}" type="pres">
      <dgm:prSet presAssocID="{100B9652-BCB6-4619-825E-095FC88E3B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873609D-D490-4679-8E2C-568B443578A1}" type="pres">
      <dgm:prSet presAssocID="{84756E9F-61E1-4C83-A009-0E5BC020F748}" presName="centerShape" presStyleLbl="node0" presStyleIdx="0" presStyleCnt="1"/>
      <dgm:spPr/>
      <dgm:t>
        <a:bodyPr/>
        <a:lstStyle/>
        <a:p>
          <a:endParaRPr lang="en-IN"/>
        </a:p>
      </dgm:t>
    </dgm:pt>
    <dgm:pt modelId="{D8884831-96B4-4C9F-B2D5-E875F9CB683D}" type="pres">
      <dgm:prSet presAssocID="{95D66683-62DC-456B-86A8-C2371B56BEEB}" presName="parTrans" presStyleLbl="bgSibTrans2D1" presStyleIdx="0" presStyleCnt="3"/>
      <dgm:spPr/>
      <dgm:t>
        <a:bodyPr/>
        <a:lstStyle/>
        <a:p>
          <a:endParaRPr lang="en-IN"/>
        </a:p>
      </dgm:t>
    </dgm:pt>
    <dgm:pt modelId="{1508F51E-B599-4B18-B91E-D570B393CF4F}" type="pres">
      <dgm:prSet presAssocID="{A8FE4EEA-4E83-4BC8-BF70-129950818A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C03C9C-E0CD-4C73-AB6A-4E54E569D96D}" type="pres">
      <dgm:prSet presAssocID="{06AA4E03-8013-4756-BFA6-C07E2B58CBCD}" presName="parTrans" presStyleLbl="bgSibTrans2D1" presStyleIdx="1" presStyleCnt="3"/>
      <dgm:spPr/>
      <dgm:t>
        <a:bodyPr/>
        <a:lstStyle/>
        <a:p>
          <a:endParaRPr lang="en-IN"/>
        </a:p>
      </dgm:t>
    </dgm:pt>
    <dgm:pt modelId="{93E17631-7778-4A72-A5F3-44E93FBEED51}" type="pres">
      <dgm:prSet presAssocID="{A9E81A1D-D505-4E1E-8B28-98FDA33B6A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2D50C5-29B9-4E10-A475-12137D7E5EA1}" type="pres">
      <dgm:prSet presAssocID="{5B2882FF-6074-45B9-BB39-5D94AD476B7C}" presName="parTrans" presStyleLbl="bgSibTrans2D1" presStyleIdx="2" presStyleCnt="3"/>
      <dgm:spPr/>
      <dgm:t>
        <a:bodyPr/>
        <a:lstStyle/>
        <a:p>
          <a:endParaRPr lang="en-IN"/>
        </a:p>
      </dgm:t>
    </dgm:pt>
    <dgm:pt modelId="{F2109E20-97CC-4F96-9749-6559A33F4C0E}" type="pres">
      <dgm:prSet presAssocID="{1F49061C-4CC5-44EB-ACC0-E986011C61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8373653-44E0-4890-8837-6A6FF35C0B6E}" type="presOf" srcId="{A9E81A1D-D505-4E1E-8B28-98FDA33B6A8D}" destId="{93E17631-7778-4A72-A5F3-44E93FBEED51}" srcOrd="0" destOrd="0" presId="urn:microsoft.com/office/officeart/2005/8/layout/radial4"/>
    <dgm:cxn modelId="{0C7A72D8-3035-4EE3-8230-24C91AD57ACF}" srcId="{84756E9F-61E1-4C83-A009-0E5BC020F748}" destId="{A8FE4EEA-4E83-4BC8-BF70-129950818A86}" srcOrd="0" destOrd="0" parTransId="{95D66683-62DC-456B-86A8-C2371B56BEEB}" sibTransId="{504A95C5-55E9-4D85-A449-5DC12780A1A1}"/>
    <dgm:cxn modelId="{D6289108-5357-4FC1-B557-E2AF757EC46D}" srcId="{84756E9F-61E1-4C83-A009-0E5BC020F748}" destId="{1F49061C-4CC5-44EB-ACC0-E986011C61E1}" srcOrd="2" destOrd="0" parTransId="{5B2882FF-6074-45B9-BB39-5D94AD476B7C}" sibTransId="{F6F497C5-3E10-4E9F-9077-D9B88CDA6EC4}"/>
    <dgm:cxn modelId="{E31FBE9C-6B42-4309-80E7-B85018802351}" type="presOf" srcId="{100B9652-BCB6-4619-825E-095FC88E3B9F}" destId="{7910A9CF-B126-4560-BA92-7A1BAF1C5AE7}" srcOrd="0" destOrd="0" presId="urn:microsoft.com/office/officeart/2005/8/layout/radial4"/>
    <dgm:cxn modelId="{BB519AE3-463F-49C5-8EBD-F61B2501D376}" type="presOf" srcId="{84756E9F-61E1-4C83-A009-0E5BC020F748}" destId="{9873609D-D490-4679-8E2C-568B443578A1}" srcOrd="0" destOrd="0" presId="urn:microsoft.com/office/officeart/2005/8/layout/radial4"/>
    <dgm:cxn modelId="{3DD1CAF1-1274-43D7-813E-69720857386F}" type="presOf" srcId="{95D66683-62DC-456B-86A8-C2371B56BEEB}" destId="{D8884831-96B4-4C9F-B2D5-E875F9CB683D}" srcOrd="0" destOrd="0" presId="urn:microsoft.com/office/officeart/2005/8/layout/radial4"/>
    <dgm:cxn modelId="{BC7124AF-7DE6-4643-A8D7-A89F333F54D1}" type="presOf" srcId="{A8FE4EEA-4E83-4BC8-BF70-129950818A86}" destId="{1508F51E-B599-4B18-B91E-D570B393CF4F}" srcOrd="0" destOrd="0" presId="urn:microsoft.com/office/officeart/2005/8/layout/radial4"/>
    <dgm:cxn modelId="{8F1DC971-45E2-43EF-BF8C-9A168978D961}" srcId="{100B9652-BCB6-4619-825E-095FC88E3B9F}" destId="{84756E9F-61E1-4C83-A009-0E5BC020F748}" srcOrd="0" destOrd="0" parTransId="{6278CDEA-65CB-46BB-9225-856684CF5E93}" sibTransId="{7690150F-4397-4720-B483-5E20B9496028}"/>
    <dgm:cxn modelId="{A6EBAD46-EFED-4090-9F7F-B54FABECDF1B}" type="presOf" srcId="{1F49061C-4CC5-44EB-ACC0-E986011C61E1}" destId="{F2109E20-97CC-4F96-9749-6559A33F4C0E}" srcOrd="0" destOrd="0" presId="urn:microsoft.com/office/officeart/2005/8/layout/radial4"/>
    <dgm:cxn modelId="{7CBC6321-9F2A-484F-9A52-014253CC2DF0}" type="presOf" srcId="{5B2882FF-6074-45B9-BB39-5D94AD476B7C}" destId="{8C2D50C5-29B9-4E10-A475-12137D7E5EA1}" srcOrd="0" destOrd="0" presId="urn:microsoft.com/office/officeart/2005/8/layout/radial4"/>
    <dgm:cxn modelId="{ABB74B94-A1F1-442F-8B70-FD717A880F19}" type="presOf" srcId="{06AA4E03-8013-4756-BFA6-C07E2B58CBCD}" destId="{D3C03C9C-E0CD-4C73-AB6A-4E54E569D96D}" srcOrd="0" destOrd="0" presId="urn:microsoft.com/office/officeart/2005/8/layout/radial4"/>
    <dgm:cxn modelId="{054457A2-8645-4539-AD50-0194D8AC517E}" srcId="{84756E9F-61E1-4C83-A009-0E5BC020F748}" destId="{A9E81A1D-D505-4E1E-8B28-98FDA33B6A8D}" srcOrd="1" destOrd="0" parTransId="{06AA4E03-8013-4756-BFA6-C07E2B58CBCD}" sibTransId="{AF9E3B9A-4B90-40BB-9A36-61B79B4BA667}"/>
    <dgm:cxn modelId="{044CFC34-4D11-4BB9-82F8-22E2BE210B0B}" type="presParOf" srcId="{7910A9CF-B126-4560-BA92-7A1BAF1C5AE7}" destId="{9873609D-D490-4679-8E2C-568B443578A1}" srcOrd="0" destOrd="0" presId="urn:microsoft.com/office/officeart/2005/8/layout/radial4"/>
    <dgm:cxn modelId="{CA2849EE-2C08-45C7-BDE3-55CB249DA00D}" type="presParOf" srcId="{7910A9CF-B126-4560-BA92-7A1BAF1C5AE7}" destId="{D8884831-96B4-4C9F-B2D5-E875F9CB683D}" srcOrd="1" destOrd="0" presId="urn:microsoft.com/office/officeart/2005/8/layout/radial4"/>
    <dgm:cxn modelId="{97AF0668-3DEF-4362-9292-98B3D20E25AD}" type="presParOf" srcId="{7910A9CF-B126-4560-BA92-7A1BAF1C5AE7}" destId="{1508F51E-B599-4B18-B91E-D570B393CF4F}" srcOrd="2" destOrd="0" presId="urn:microsoft.com/office/officeart/2005/8/layout/radial4"/>
    <dgm:cxn modelId="{8C479409-B367-4E9A-AAAF-47EB9C828EC1}" type="presParOf" srcId="{7910A9CF-B126-4560-BA92-7A1BAF1C5AE7}" destId="{D3C03C9C-E0CD-4C73-AB6A-4E54E569D96D}" srcOrd="3" destOrd="0" presId="urn:microsoft.com/office/officeart/2005/8/layout/radial4"/>
    <dgm:cxn modelId="{8BC16B3B-2E07-4CF5-A445-946F90945EA1}" type="presParOf" srcId="{7910A9CF-B126-4560-BA92-7A1BAF1C5AE7}" destId="{93E17631-7778-4A72-A5F3-44E93FBEED51}" srcOrd="4" destOrd="0" presId="urn:microsoft.com/office/officeart/2005/8/layout/radial4"/>
    <dgm:cxn modelId="{6FCCF503-8BF3-4C5E-A4BD-CEAAA8D3F5F8}" type="presParOf" srcId="{7910A9CF-B126-4560-BA92-7A1BAF1C5AE7}" destId="{8C2D50C5-29B9-4E10-A475-12137D7E5EA1}" srcOrd="5" destOrd="0" presId="urn:microsoft.com/office/officeart/2005/8/layout/radial4"/>
    <dgm:cxn modelId="{B1609852-015E-4487-A0EB-0A4BC939FD51}" type="presParOf" srcId="{7910A9CF-B126-4560-BA92-7A1BAF1C5AE7}" destId="{F2109E20-97CC-4F96-9749-6559A33F4C0E}" srcOrd="6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37521E-9586-4FD0-9E7F-6191D2B5EB1B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20A39BF-BE3A-4AE0-9374-15BDC44CA108}">
      <dgm:prSet phldrT="[Text]" custT="1"/>
      <dgm:spPr>
        <a:solidFill>
          <a:srgbClr val="0070C0"/>
        </a:solidFill>
      </dgm:spPr>
      <dgm:t>
        <a:bodyPr/>
        <a:lstStyle/>
        <a:p>
          <a:pPr rtl="0"/>
          <a:r>
            <a:rPr kumimoji="0" lang="en-IN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mbria" pitchFamily="18" charset="0"/>
            </a:rPr>
            <a:t>Application for DIN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C6237069-FE5E-4716-9E28-1A0D1E3A0454}" type="parTrans" cxnId="{3CF48617-B8F9-46F4-A184-EDA3535A3C65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70F4A4C8-B258-4700-A944-75F0DB5550D1}" type="sibTrans" cxnId="{3CF48617-B8F9-46F4-A184-EDA3535A3C65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9B9D0709-75B4-499F-B0C5-62FE4CADCFB0}">
      <dgm:prSet phldrT="[Text]" custT="1"/>
      <dgm:spPr>
        <a:solidFill>
          <a:srgbClr val="0070C0"/>
        </a:solidFill>
      </dgm:spPr>
      <dgm:t>
        <a:bodyPr/>
        <a:lstStyle/>
        <a:p>
          <a:pPr rtl="0"/>
          <a:r>
            <a:rPr kumimoji="0" lang="en-IN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mbria" pitchFamily="18" charset="0"/>
            </a:rPr>
            <a:t>Acquire/ Register DSC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54C64AC4-8CA8-4895-8AD6-9B7DB0299820}" type="parTrans" cxnId="{1E836BAD-505F-4F3B-8A6D-1C9B6F3B0E1B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A1CBD21D-B4A7-4ABE-B389-CC77765AC85C}" type="sibTrans" cxnId="{1E836BAD-505F-4F3B-8A6D-1C9B6F3B0E1B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1D645AF8-8C76-4DC2-B2E0-23A0F9CBD606}">
      <dgm:prSet phldrT="[Text]" custT="1"/>
      <dgm:spPr>
        <a:solidFill>
          <a:srgbClr val="0070C0"/>
        </a:solidFill>
      </dgm:spPr>
      <dgm:t>
        <a:bodyPr/>
        <a:lstStyle/>
        <a:p>
          <a:pPr rtl="0"/>
          <a:r>
            <a:rPr kumimoji="0" lang="en-IN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mbria" pitchFamily="18" charset="0"/>
            </a:rPr>
            <a:t>New User Registration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D5CE7FDA-9B20-4118-826A-F97E2A7828A5}" type="parTrans" cxnId="{9D53B5B4-BED7-41DF-962D-A3C10CD0F827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58388D50-3337-4779-929A-ECCDC2029C25}" type="sibTrans" cxnId="{9D53B5B4-BED7-41DF-962D-A3C10CD0F827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20DC3595-594B-488D-AFBC-55A4D290FB35}">
      <dgm:prSet phldrT="[Text]" custT="1"/>
      <dgm:spPr>
        <a:solidFill>
          <a:srgbClr val="0070C0"/>
        </a:solidFill>
      </dgm:spPr>
      <dgm:t>
        <a:bodyPr/>
        <a:lstStyle/>
        <a:p>
          <a:pPr rtl="0"/>
          <a:r>
            <a:rPr kumimoji="0" lang="en-IN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mbria" pitchFamily="18" charset="0"/>
            </a:rPr>
            <a:t>Approval of company name </a:t>
          </a:r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F6BC7A6C-91DF-42DC-8FEF-689AB82BED36}" type="parTrans" cxnId="{135C23BF-45E0-443A-9461-50D814B3D8C1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98524163-322F-4185-8EA7-A2C2694DF771}" type="sibTrans" cxnId="{135C23BF-45E0-443A-9461-50D814B3D8C1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A3ADDB96-06F0-427F-A626-AF9BBAE4E093}">
      <dgm:prSet phldrT="[Text]" custT="1"/>
      <dgm:spPr>
        <a:solidFill>
          <a:srgbClr val="0070C0"/>
        </a:solidFill>
      </dgm:spPr>
      <dgm:t>
        <a:bodyPr/>
        <a:lstStyle/>
        <a:p>
          <a:r>
            <a:rPr kumimoji="0" lang="en-IN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mbria" pitchFamily="18" charset="0"/>
            </a:rPr>
            <a:t>Incorporate a Company</a:t>
          </a:r>
        </a:p>
        <a:p>
          <a:pPr rtl="0"/>
          <a:endParaRPr lang="en-IN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C50316D4-643F-43AA-B069-C8D3DD2E5F0C}" type="parTrans" cxnId="{0903DBB3-12F3-43CC-B2A5-AE4531944C21}">
      <dgm:prSet/>
      <dgm:spPr/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3361084D-B933-4567-8E44-C6150C98C07A}" type="sibTrans" cxnId="{0903DBB3-12F3-43CC-B2A5-AE4531944C21}">
      <dgm:prSet/>
      <dgm:spPr>
        <a:solidFill>
          <a:schemeClr val="bg2"/>
        </a:solidFill>
      </dgm:spPr>
      <dgm:t>
        <a:bodyPr/>
        <a:lstStyle/>
        <a:p>
          <a:endParaRPr lang="en-IN" sz="1600" b="1">
            <a:solidFill>
              <a:schemeClr val="tx1"/>
            </a:solidFill>
            <a:latin typeface="Cambria" pitchFamily="18" charset="0"/>
          </a:endParaRPr>
        </a:p>
      </dgm:t>
    </dgm:pt>
    <dgm:pt modelId="{C7CFBD13-CFBA-4D91-B263-BDAD542A718F}" type="pres">
      <dgm:prSet presAssocID="{7037521E-9586-4FD0-9E7F-6191D2B5EB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B8436AF-B45B-4BE5-9F7F-2F3E912FDDAB}" type="pres">
      <dgm:prSet presAssocID="{A20A39BF-BE3A-4AE0-9374-15BDC44CA1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F49591-D085-4C91-9AED-A4C402B05DEC}" type="pres">
      <dgm:prSet presAssocID="{A20A39BF-BE3A-4AE0-9374-15BDC44CA108}" presName="spNode" presStyleCnt="0"/>
      <dgm:spPr/>
    </dgm:pt>
    <dgm:pt modelId="{8CC2200B-2CAC-4036-B9BE-EF8D9F4C3EFC}" type="pres">
      <dgm:prSet presAssocID="{70F4A4C8-B258-4700-A944-75F0DB5550D1}" presName="sibTrans" presStyleLbl="sibTrans1D1" presStyleIdx="0" presStyleCnt="5"/>
      <dgm:spPr/>
      <dgm:t>
        <a:bodyPr/>
        <a:lstStyle/>
        <a:p>
          <a:endParaRPr lang="en-IN"/>
        </a:p>
      </dgm:t>
    </dgm:pt>
    <dgm:pt modelId="{10C8C3CB-BE17-47F1-A90F-E70FB8B7E136}" type="pres">
      <dgm:prSet presAssocID="{9B9D0709-75B4-499F-B0C5-62FE4CADCF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93E661-2D12-4A52-B2DC-C981855C714F}" type="pres">
      <dgm:prSet presAssocID="{9B9D0709-75B4-499F-B0C5-62FE4CADCFB0}" presName="spNode" presStyleCnt="0"/>
      <dgm:spPr/>
    </dgm:pt>
    <dgm:pt modelId="{DA80B875-9300-4D46-BFD2-093DC4006014}" type="pres">
      <dgm:prSet presAssocID="{A1CBD21D-B4A7-4ABE-B389-CC77765AC85C}" presName="sibTrans" presStyleLbl="sibTrans1D1" presStyleIdx="1" presStyleCnt="5"/>
      <dgm:spPr/>
      <dgm:t>
        <a:bodyPr/>
        <a:lstStyle/>
        <a:p>
          <a:endParaRPr lang="en-IN"/>
        </a:p>
      </dgm:t>
    </dgm:pt>
    <dgm:pt modelId="{2B791EC1-0421-4F0A-B925-EB3AF0BBB1A7}" type="pres">
      <dgm:prSet presAssocID="{1D645AF8-8C76-4DC2-B2E0-23A0F9CBD6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B55A13-56F4-49B1-A912-33D0DA52B49F}" type="pres">
      <dgm:prSet presAssocID="{1D645AF8-8C76-4DC2-B2E0-23A0F9CBD606}" presName="spNode" presStyleCnt="0"/>
      <dgm:spPr/>
    </dgm:pt>
    <dgm:pt modelId="{BE61ECD6-F37E-4D93-BC5F-E6E031D56471}" type="pres">
      <dgm:prSet presAssocID="{58388D50-3337-4779-929A-ECCDC2029C25}" presName="sibTrans" presStyleLbl="sibTrans1D1" presStyleIdx="2" presStyleCnt="5"/>
      <dgm:spPr/>
      <dgm:t>
        <a:bodyPr/>
        <a:lstStyle/>
        <a:p>
          <a:endParaRPr lang="en-IN"/>
        </a:p>
      </dgm:t>
    </dgm:pt>
    <dgm:pt modelId="{5F696D31-C3D5-44EC-B576-1CC0981787C2}" type="pres">
      <dgm:prSet presAssocID="{20DC3595-594B-488D-AFBC-55A4D290FB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ED6398-9183-41E1-AF88-2F72C09BC8B2}" type="pres">
      <dgm:prSet presAssocID="{20DC3595-594B-488D-AFBC-55A4D290FB35}" presName="spNode" presStyleCnt="0"/>
      <dgm:spPr/>
    </dgm:pt>
    <dgm:pt modelId="{34C3F324-FCAE-4085-B703-5F1EF25F2093}" type="pres">
      <dgm:prSet presAssocID="{98524163-322F-4185-8EA7-A2C2694DF771}" presName="sibTrans" presStyleLbl="sibTrans1D1" presStyleIdx="3" presStyleCnt="5"/>
      <dgm:spPr/>
      <dgm:t>
        <a:bodyPr/>
        <a:lstStyle/>
        <a:p>
          <a:endParaRPr lang="en-IN"/>
        </a:p>
      </dgm:t>
    </dgm:pt>
    <dgm:pt modelId="{8DD1CF50-C8D1-4702-A055-753C2DB8CB56}" type="pres">
      <dgm:prSet presAssocID="{A3ADDB96-06F0-427F-A626-AF9BBAE4E0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E796E3-9D72-4A60-AD9C-C8F82EC5DF6A}" type="pres">
      <dgm:prSet presAssocID="{A3ADDB96-06F0-427F-A626-AF9BBAE4E093}" presName="spNode" presStyleCnt="0"/>
      <dgm:spPr/>
    </dgm:pt>
    <dgm:pt modelId="{A07EC9B0-7FD9-4AAB-88FC-9C1B7070C220}" type="pres">
      <dgm:prSet presAssocID="{3361084D-B933-4567-8E44-C6150C98C07A}" presName="sibTrans" presStyleLbl="sibTrans1D1" presStyleIdx="4" presStyleCnt="5"/>
      <dgm:spPr/>
      <dgm:t>
        <a:bodyPr/>
        <a:lstStyle/>
        <a:p>
          <a:endParaRPr lang="en-IN"/>
        </a:p>
      </dgm:t>
    </dgm:pt>
  </dgm:ptLst>
  <dgm:cxnLst>
    <dgm:cxn modelId="{135C23BF-45E0-443A-9461-50D814B3D8C1}" srcId="{7037521E-9586-4FD0-9E7F-6191D2B5EB1B}" destId="{20DC3595-594B-488D-AFBC-55A4D290FB35}" srcOrd="3" destOrd="0" parTransId="{F6BC7A6C-91DF-42DC-8FEF-689AB82BED36}" sibTransId="{98524163-322F-4185-8EA7-A2C2694DF771}"/>
    <dgm:cxn modelId="{178F9243-B5C0-49DE-A97D-1DDD25609814}" type="presOf" srcId="{9B9D0709-75B4-499F-B0C5-62FE4CADCFB0}" destId="{10C8C3CB-BE17-47F1-A90F-E70FB8B7E136}" srcOrd="0" destOrd="0" presId="urn:microsoft.com/office/officeart/2005/8/layout/cycle5"/>
    <dgm:cxn modelId="{4D644183-B15A-48B5-A674-955D3C79CCDC}" type="presOf" srcId="{58388D50-3337-4779-929A-ECCDC2029C25}" destId="{BE61ECD6-F37E-4D93-BC5F-E6E031D56471}" srcOrd="0" destOrd="0" presId="urn:microsoft.com/office/officeart/2005/8/layout/cycle5"/>
    <dgm:cxn modelId="{9D53B5B4-BED7-41DF-962D-A3C10CD0F827}" srcId="{7037521E-9586-4FD0-9E7F-6191D2B5EB1B}" destId="{1D645AF8-8C76-4DC2-B2E0-23A0F9CBD606}" srcOrd="2" destOrd="0" parTransId="{D5CE7FDA-9B20-4118-826A-F97E2A7828A5}" sibTransId="{58388D50-3337-4779-929A-ECCDC2029C25}"/>
    <dgm:cxn modelId="{5DA6240F-99FF-4BF9-8EA5-5DE3A44643F7}" type="presOf" srcId="{20DC3595-594B-488D-AFBC-55A4D290FB35}" destId="{5F696D31-C3D5-44EC-B576-1CC0981787C2}" srcOrd="0" destOrd="0" presId="urn:microsoft.com/office/officeart/2005/8/layout/cycle5"/>
    <dgm:cxn modelId="{9D073D07-210D-4134-87D9-E92EB2A03FA1}" type="presOf" srcId="{1D645AF8-8C76-4DC2-B2E0-23A0F9CBD606}" destId="{2B791EC1-0421-4F0A-B925-EB3AF0BBB1A7}" srcOrd="0" destOrd="0" presId="urn:microsoft.com/office/officeart/2005/8/layout/cycle5"/>
    <dgm:cxn modelId="{B8094B37-D1A8-4118-AB64-77148A45DFB4}" type="presOf" srcId="{A1CBD21D-B4A7-4ABE-B389-CC77765AC85C}" destId="{DA80B875-9300-4D46-BFD2-093DC4006014}" srcOrd="0" destOrd="0" presId="urn:microsoft.com/office/officeart/2005/8/layout/cycle5"/>
    <dgm:cxn modelId="{E0259F79-88C9-402B-885E-A3FA046DAA39}" type="presOf" srcId="{3361084D-B933-4567-8E44-C6150C98C07A}" destId="{A07EC9B0-7FD9-4AAB-88FC-9C1B7070C220}" srcOrd="0" destOrd="0" presId="urn:microsoft.com/office/officeart/2005/8/layout/cycle5"/>
    <dgm:cxn modelId="{FCD7B11A-85D7-4E7E-8C15-2F07812D5057}" type="presOf" srcId="{A3ADDB96-06F0-427F-A626-AF9BBAE4E093}" destId="{8DD1CF50-C8D1-4702-A055-753C2DB8CB56}" srcOrd="0" destOrd="0" presId="urn:microsoft.com/office/officeart/2005/8/layout/cycle5"/>
    <dgm:cxn modelId="{1E836BAD-505F-4F3B-8A6D-1C9B6F3B0E1B}" srcId="{7037521E-9586-4FD0-9E7F-6191D2B5EB1B}" destId="{9B9D0709-75B4-499F-B0C5-62FE4CADCFB0}" srcOrd="1" destOrd="0" parTransId="{54C64AC4-8CA8-4895-8AD6-9B7DB0299820}" sibTransId="{A1CBD21D-B4A7-4ABE-B389-CC77765AC85C}"/>
    <dgm:cxn modelId="{0903DBB3-12F3-43CC-B2A5-AE4531944C21}" srcId="{7037521E-9586-4FD0-9E7F-6191D2B5EB1B}" destId="{A3ADDB96-06F0-427F-A626-AF9BBAE4E093}" srcOrd="4" destOrd="0" parTransId="{C50316D4-643F-43AA-B069-C8D3DD2E5F0C}" sibTransId="{3361084D-B933-4567-8E44-C6150C98C07A}"/>
    <dgm:cxn modelId="{D9E578AB-782F-499D-B12B-624F9C021259}" type="presOf" srcId="{7037521E-9586-4FD0-9E7F-6191D2B5EB1B}" destId="{C7CFBD13-CFBA-4D91-B263-BDAD542A718F}" srcOrd="0" destOrd="0" presId="urn:microsoft.com/office/officeart/2005/8/layout/cycle5"/>
    <dgm:cxn modelId="{17617662-5C5D-43F3-9335-DA88A0424624}" type="presOf" srcId="{98524163-322F-4185-8EA7-A2C2694DF771}" destId="{34C3F324-FCAE-4085-B703-5F1EF25F2093}" srcOrd="0" destOrd="0" presId="urn:microsoft.com/office/officeart/2005/8/layout/cycle5"/>
    <dgm:cxn modelId="{3CF48617-B8F9-46F4-A184-EDA3535A3C65}" srcId="{7037521E-9586-4FD0-9E7F-6191D2B5EB1B}" destId="{A20A39BF-BE3A-4AE0-9374-15BDC44CA108}" srcOrd="0" destOrd="0" parTransId="{C6237069-FE5E-4716-9E28-1A0D1E3A0454}" sibTransId="{70F4A4C8-B258-4700-A944-75F0DB5550D1}"/>
    <dgm:cxn modelId="{64DCA408-9130-468C-894C-DBE1328C4816}" type="presOf" srcId="{A20A39BF-BE3A-4AE0-9374-15BDC44CA108}" destId="{6B8436AF-B45B-4BE5-9F7F-2F3E912FDDAB}" srcOrd="0" destOrd="0" presId="urn:microsoft.com/office/officeart/2005/8/layout/cycle5"/>
    <dgm:cxn modelId="{F6D6B3DC-0781-4968-90C5-169183129AF5}" type="presOf" srcId="{70F4A4C8-B258-4700-A944-75F0DB5550D1}" destId="{8CC2200B-2CAC-4036-B9BE-EF8D9F4C3EFC}" srcOrd="0" destOrd="0" presId="urn:microsoft.com/office/officeart/2005/8/layout/cycle5"/>
    <dgm:cxn modelId="{E26CB9A7-A6DC-4512-919D-7B040D9A6119}" type="presParOf" srcId="{C7CFBD13-CFBA-4D91-B263-BDAD542A718F}" destId="{6B8436AF-B45B-4BE5-9F7F-2F3E912FDDAB}" srcOrd="0" destOrd="0" presId="urn:microsoft.com/office/officeart/2005/8/layout/cycle5"/>
    <dgm:cxn modelId="{43EFD0D0-D72B-4E2C-938F-41F30C61ADEE}" type="presParOf" srcId="{C7CFBD13-CFBA-4D91-B263-BDAD542A718F}" destId="{FFF49591-D085-4C91-9AED-A4C402B05DEC}" srcOrd="1" destOrd="0" presId="urn:microsoft.com/office/officeart/2005/8/layout/cycle5"/>
    <dgm:cxn modelId="{DBB3B7B3-6448-4BB2-9BA9-76DDE4141503}" type="presParOf" srcId="{C7CFBD13-CFBA-4D91-B263-BDAD542A718F}" destId="{8CC2200B-2CAC-4036-B9BE-EF8D9F4C3EFC}" srcOrd="2" destOrd="0" presId="urn:microsoft.com/office/officeart/2005/8/layout/cycle5"/>
    <dgm:cxn modelId="{9F91CB7E-ACC3-4CD5-8EE8-057AACBBA4ED}" type="presParOf" srcId="{C7CFBD13-CFBA-4D91-B263-BDAD542A718F}" destId="{10C8C3CB-BE17-47F1-A90F-E70FB8B7E136}" srcOrd="3" destOrd="0" presId="urn:microsoft.com/office/officeart/2005/8/layout/cycle5"/>
    <dgm:cxn modelId="{0CBA5984-6D8E-4377-8838-AF5D071376FB}" type="presParOf" srcId="{C7CFBD13-CFBA-4D91-B263-BDAD542A718F}" destId="{9B93E661-2D12-4A52-B2DC-C981855C714F}" srcOrd="4" destOrd="0" presId="urn:microsoft.com/office/officeart/2005/8/layout/cycle5"/>
    <dgm:cxn modelId="{AA14AA56-2BC1-4976-9123-EADAB2E27F94}" type="presParOf" srcId="{C7CFBD13-CFBA-4D91-B263-BDAD542A718F}" destId="{DA80B875-9300-4D46-BFD2-093DC4006014}" srcOrd="5" destOrd="0" presId="urn:microsoft.com/office/officeart/2005/8/layout/cycle5"/>
    <dgm:cxn modelId="{45EF1BBA-048E-43AC-9539-069CBEBA6FFD}" type="presParOf" srcId="{C7CFBD13-CFBA-4D91-B263-BDAD542A718F}" destId="{2B791EC1-0421-4F0A-B925-EB3AF0BBB1A7}" srcOrd="6" destOrd="0" presId="urn:microsoft.com/office/officeart/2005/8/layout/cycle5"/>
    <dgm:cxn modelId="{F2B5EEAC-860D-49CB-B180-4D6661204D95}" type="presParOf" srcId="{C7CFBD13-CFBA-4D91-B263-BDAD542A718F}" destId="{76B55A13-56F4-49B1-A912-33D0DA52B49F}" srcOrd="7" destOrd="0" presId="urn:microsoft.com/office/officeart/2005/8/layout/cycle5"/>
    <dgm:cxn modelId="{8B8B9686-99C1-4304-95E8-724C779B1B70}" type="presParOf" srcId="{C7CFBD13-CFBA-4D91-B263-BDAD542A718F}" destId="{BE61ECD6-F37E-4D93-BC5F-E6E031D56471}" srcOrd="8" destOrd="0" presId="urn:microsoft.com/office/officeart/2005/8/layout/cycle5"/>
    <dgm:cxn modelId="{4BE86340-FEBE-4469-B182-5F35CD024440}" type="presParOf" srcId="{C7CFBD13-CFBA-4D91-B263-BDAD542A718F}" destId="{5F696D31-C3D5-44EC-B576-1CC0981787C2}" srcOrd="9" destOrd="0" presId="urn:microsoft.com/office/officeart/2005/8/layout/cycle5"/>
    <dgm:cxn modelId="{FA22170B-4913-4724-8933-2C32B3B4FF0C}" type="presParOf" srcId="{C7CFBD13-CFBA-4D91-B263-BDAD542A718F}" destId="{EAED6398-9183-41E1-AF88-2F72C09BC8B2}" srcOrd="10" destOrd="0" presId="urn:microsoft.com/office/officeart/2005/8/layout/cycle5"/>
    <dgm:cxn modelId="{6A4E3058-C61D-45E4-8565-0977A9B9EBEC}" type="presParOf" srcId="{C7CFBD13-CFBA-4D91-B263-BDAD542A718F}" destId="{34C3F324-FCAE-4085-B703-5F1EF25F2093}" srcOrd="11" destOrd="0" presId="urn:microsoft.com/office/officeart/2005/8/layout/cycle5"/>
    <dgm:cxn modelId="{615144B2-0059-473B-BA83-FA56AEAE0854}" type="presParOf" srcId="{C7CFBD13-CFBA-4D91-B263-BDAD542A718F}" destId="{8DD1CF50-C8D1-4702-A055-753C2DB8CB56}" srcOrd="12" destOrd="0" presId="urn:microsoft.com/office/officeart/2005/8/layout/cycle5"/>
    <dgm:cxn modelId="{937AAB0B-9A0C-415E-9A02-1B487C4CCFA9}" type="presParOf" srcId="{C7CFBD13-CFBA-4D91-B263-BDAD542A718F}" destId="{EFE796E3-9D72-4A60-AD9C-C8F82EC5DF6A}" srcOrd="13" destOrd="0" presId="urn:microsoft.com/office/officeart/2005/8/layout/cycle5"/>
    <dgm:cxn modelId="{3F30BCB3-F7E5-4F58-BFE9-F8A1DDECFE3F}" type="presParOf" srcId="{C7CFBD13-CFBA-4D91-B263-BDAD542A718F}" destId="{A07EC9B0-7FD9-4AAB-88FC-9C1B7070C220}" srcOrd="14" destOrd="0" presId="urn:microsoft.com/office/officeart/2005/8/layout/cycle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C1A67B-56D2-49E1-A4E4-04C06D45E31F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5BAA71D-0A7E-4E3B-ABB5-48487A97EF6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Companies Bill, 2012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EC7B506D-A6D0-4DD4-A31E-7E7396849014}" type="parTrans" cxnId="{9A7A2CB1-F2BD-4E46-AC09-0021B41C016D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7E2A403B-A3EB-40DA-B845-F569CDA50295}" type="sibTrans" cxnId="{9A7A2CB1-F2BD-4E46-AC09-0021B41C016D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93F70201-0763-463B-A063-B4B373DE2D9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Competition (Amendment) Bill, 2012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60A607AF-D6C2-4738-A0CF-8C9278FCC71E}" type="parTrans" cxnId="{7918A50D-3051-4D12-922B-C44E6D3823C1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1893F9F7-0392-4F82-B673-4A8C8B5164D3}" type="sibTrans" cxnId="{7918A50D-3051-4D12-922B-C44E6D3823C1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3AFCB07B-0B2D-4D3B-8E59-B52479F90B3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 National Competition Policy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49006E3F-E892-4F1B-B077-EEEBFC3E16D3}" type="parTrans" cxnId="{FBEEA953-8F09-4A72-B2A7-F1D679B9B56C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41A85063-CDE8-47AE-8764-B70E71C5D625}" type="sibTrans" cxnId="{FBEEA953-8F09-4A72-B2A7-F1D679B9B56C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B0DDB92E-594E-46B6-A6CD-90C16E63829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Central Monitoring Committee and Regional Task Forces on Vanishing Companies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6EFCF65B-CF3D-4DC0-AB50-53E4896D8DC3}" type="parTrans" cxnId="{47F93E0E-25B6-4B1B-807E-B66E3B7E997D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6E21F1C1-997D-4B99-99EA-AB15FD9545B2}" type="sibTrans" cxnId="{47F93E0E-25B6-4B1B-807E-B66E3B7E997D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19C35CC1-D5FF-403C-AF34-0024B777E2CA}">
      <dgm:prSet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Committee on Corporate Governance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16A83078-12E0-42B3-9722-441C4C77710C}" type="parTrans" cxnId="{27D4B265-E917-48C9-80DC-FA539A3DDDDF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B6610B2A-626B-4654-8516-B7D53709D434}" type="sibTrans" cxnId="{27D4B265-E917-48C9-80DC-FA539A3DDDDF}">
      <dgm:prSet/>
      <dgm:spPr/>
      <dgm:t>
        <a:bodyPr/>
        <a:lstStyle/>
        <a:p>
          <a:endParaRPr lang="en-IN" sz="2000" b="1">
            <a:solidFill>
              <a:schemeClr val="tx1"/>
            </a:solidFill>
            <a:latin typeface="Cambria" pitchFamily="18" charset="0"/>
          </a:endParaRPr>
        </a:p>
      </dgm:t>
    </dgm:pt>
    <dgm:pt modelId="{AF19E753-B958-4DD0-B11E-2537BF1686A3}" type="pres">
      <dgm:prSet presAssocID="{4EC1A67B-56D2-49E1-A4E4-04C06D45E3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530E398-2AE1-481F-B6B7-C8DA7C81DCFF}" type="pres">
      <dgm:prSet presAssocID="{D5BAA71D-0A7E-4E3B-ABB5-48487A97EF67}" presName="node" presStyleLbl="node1" presStyleIdx="0" presStyleCnt="5" custLinFactNeighborX="-2194" custLinFactNeighborY="-1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1B5BB0-0358-4B62-A239-D2E55EC9B1A4}" type="pres">
      <dgm:prSet presAssocID="{7E2A403B-A3EB-40DA-B845-F569CDA50295}" presName="sibTrans" presStyleCnt="0"/>
      <dgm:spPr/>
      <dgm:t>
        <a:bodyPr/>
        <a:lstStyle/>
        <a:p>
          <a:endParaRPr lang="en-IN"/>
        </a:p>
      </dgm:t>
    </dgm:pt>
    <dgm:pt modelId="{FB41C979-3FA3-4623-872C-57520A75E0A7}" type="pres">
      <dgm:prSet presAssocID="{93F70201-0763-463B-A063-B4B373DE2D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F98E7B-36D3-4DCA-A85A-D2312C2D0A27}" type="pres">
      <dgm:prSet presAssocID="{1893F9F7-0392-4F82-B673-4A8C8B5164D3}" presName="sibTrans" presStyleCnt="0"/>
      <dgm:spPr/>
      <dgm:t>
        <a:bodyPr/>
        <a:lstStyle/>
        <a:p>
          <a:endParaRPr lang="en-IN"/>
        </a:p>
      </dgm:t>
    </dgm:pt>
    <dgm:pt modelId="{7BFFFCED-673A-4432-8C17-C7CA1273EE5A}" type="pres">
      <dgm:prSet presAssocID="{3AFCB07B-0B2D-4D3B-8E59-B52479F90B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B8769E-D8F7-4EFE-9E70-6B12D256AF14}" type="pres">
      <dgm:prSet presAssocID="{41A85063-CDE8-47AE-8764-B70E71C5D625}" presName="sibTrans" presStyleCnt="0"/>
      <dgm:spPr/>
      <dgm:t>
        <a:bodyPr/>
        <a:lstStyle/>
        <a:p>
          <a:endParaRPr lang="en-IN"/>
        </a:p>
      </dgm:t>
    </dgm:pt>
    <dgm:pt modelId="{70D92281-7235-457A-9D34-1B5F0F459497}" type="pres">
      <dgm:prSet presAssocID="{B0DDB92E-594E-46B6-A6CD-90C16E6382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64302D-1B31-498F-BC84-166FABF4C7D7}" type="pres">
      <dgm:prSet presAssocID="{6E21F1C1-997D-4B99-99EA-AB15FD9545B2}" presName="sibTrans" presStyleCnt="0"/>
      <dgm:spPr/>
      <dgm:t>
        <a:bodyPr/>
        <a:lstStyle/>
        <a:p>
          <a:endParaRPr lang="en-IN"/>
        </a:p>
      </dgm:t>
    </dgm:pt>
    <dgm:pt modelId="{24649FC5-02F4-44B1-BA32-C39DB174381D}" type="pres">
      <dgm:prSet presAssocID="{19C35CC1-D5FF-403C-AF34-0024B777E2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F6E8EB6-1768-49E0-985B-7FA4E8F61AB8}" type="presOf" srcId="{93F70201-0763-463B-A063-B4B373DE2D95}" destId="{FB41C979-3FA3-4623-872C-57520A75E0A7}" srcOrd="0" destOrd="0" presId="urn:microsoft.com/office/officeart/2005/8/layout/default"/>
    <dgm:cxn modelId="{27D4B265-E917-48C9-80DC-FA539A3DDDDF}" srcId="{4EC1A67B-56D2-49E1-A4E4-04C06D45E31F}" destId="{19C35CC1-D5FF-403C-AF34-0024B777E2CA}" srcOrd="4" destOrd="0" parTransId="{16A83078-12E0-42B3-9722-441C4C77710C}" sibTransId="{B6610B2A-626B-4654-8516-B7D53709D434}"/>
    <dgm:cxn modelId="{FBEEA953-8F09-4A72-B2A7-F1D679B9B56C}" srcId="{4EC1A67B-56D2-49E1-A4E4-04C06D45E31F}" destId="{3AFCB07B-0B2D-4D3B-8E59-B52479F90B3E}" srcOrd="2" destOrd="0" parTransId="{49006E3F-E892-4F1B-B077-EEEBFC3E16D3}" sibTransId="{41A85063-CDE8-47AE-8764-B70E71C5D625}"/>
    <dgm:cxn modelId="{47F93E0E-25B6-4B1B-807E-B66E3B7E997D}" srcId="{4EC1A67B-56D2-49E1-A4E4-04C06D45E31F}" destId="{B0DDB92E-594E-46B6-A6CD-90C16E63829A}" srcOrd="3" destOrd="0" parTransId="{6EFCF65B-CF3D-4DC0-AB50-53E4896D8DC3}" sibTransId="{6E21F1C1-997D-4B99-99EA-AB15FD9545B2}"/>
    <dgm:cxn modelId="{7918A50D-3051-4D12-922B-C44E6D3823C1}" srcId="{4EC1A67B-56D2-49E1-A4E4-04C06D45E31F}" destId="{93F70201-0763-463B-A063-B4B373DE2D95}" srcOrd="1" destOrd="0" parTransId="{60A607AF-D6C2-4738-A0CF-8C9278FCC71E}" sibTransId="{1893F9F7-0392-4F82-B673-4A8C8B5164D3}"/>
    <dgm:cxn modelId="{421475E6-32FF-49C9-A299-DE3391A61C3B}" type="presOf" srcId="{19C35CC1-D5FF-403C-AF34-0024B777E2CA}" destId="{24649FC5-02F4-44B1-BA32-C39DB174381D}" srcOrd="0" destOrd="0" presId="urn:microsoft.com/office/officeart/2005/8/layout/default"/>
    <dgm:cxn modelId="{92F3A4E2-6CB6-41E4-B739-77D7911D4B8F}" type="presOf" srcId="{D5BAA71D-0A7E-4E3B-ABB5-48487A97EF67}" destId="{E530E398-2AE1-481F-B6B7-C8DA7C81DCFF}" srcOrd="0" destOrd="0" presId="urn:microsoft.com/office/officeart/2005/8/layout/default"/>
    <dgm:cxn modelId="{89578048-E5E1-4E22-B9FB-5B880D0FB649}" type="presOf" srcId="{B0DDB92E-594E-46B6-A6CD-90C16E63829A}" destId="{70D92281-7235-457A-9D34-1B5F0F459497}" srcOrd="0" destOrd="0" presId="urn:microsoft.com/office/officeart/2005/8/layout/default"/>
    <dgm:cxn modelId="{2BE3439A-6EF7-4F41-A4A3-D62ADD866F73}" type="presOf" srcId="{3AFCB07B-0B2D-4D3B-8E59-B52479F90B3E}" destId="{7BFFFCED-673A-4432-8C17-C7CA1273EE5A}" srcOrd="0" destOrd="0" presId="urn:microsoft.com/office/officeart/2005/8/layout/default"/>
    <dgm:cxn modelId="{9A7A2CB1-F2BD-4E46-AC09-0021B41C016D}" srcId="{4EC1A67B-56D2-49E1-A4E4-04C06D45E31F}" destId="{D5BAA71D-0A7E-4E3B-ABB5-48487A97EF67}" srcOrd="0" destOrd="0" parTransId="{EC7B506D-A6D0-4DD4-A31E-7E7396849014}" sibTransId="{7E2A403B-A3EB-40DA-B845-F569CDA50295}"/>
    <dgm:cxn modelId="{B7900B1F-CC8F-4855-B1C5-D16DB3D8CA66}" type="presOf" srcId="{4EC1A67B-56D2-49E1-A4E4-04C06D45E31F}" destId="{AF19E753-B958-4DD0-B11E-2537BF1686A3}" srcOrd="0" destOrd="0" presId="urn:microsoft.com/office/officeart/2005/8/layout/default"/>
    <dgm:cxn modelId="{9B13FD9D-683E-4823-9F31-8A0B032E28F3}" type="presParOf" srcId="{AF19E753-B958-4DD0-B11E-2537BF1686A3}" destId="{E530E398-2AE1-481F-B6B7-C8DA7C81DCFF}" srcOrd="0" destOrd="0" presId="urn:microsoft.com/office/officeart/2005/8/layout/default"/>
    <dgm:cxn modelId="{F0A56B27-E8E0-4B23-B4EB-9E8AC6D9E637}" type="presParOf" srcId="{AF19E753-B958-4DD0-B11E-2537BF1686A3}" destId="{071B5BB0-0358-4B62-A239-D2E55EC9B1A4}" srcOrd="1" destOrd="0" presId="urn:microsoft.com/office/officeart/2005/8/layout/default"/>
    <dgm:cxn modelId="{D93E5E86-B50A-4608-800C-09F59F0A6EB0}" type="presParOf" srcId="{AF19E753-B958-4DD0-B11E-2537BF1686A3}" destId="{FB41C979-3FA3-4623-872C-57520A75E0A7}" srcOrd="2" destOrd="0" presId="urn:microsoft.com/office/officeart/2005/8/layout/default"/>
    <dgm:cxn modelId="{8220761B-3E03-42C3-8A4F-35C38B762FEA}" type="presParOf" srcId="{AF19E753-B958-4DD0-B11E-2537BF1686A3}" destId="{07F98E7B-36D3-4DCA-A85A-D2312C2D0A27}" srcOrd="3" destOrd="0" presId="urn:microsoft.com/office/officeart/2005/8/layout/default"/>
    <dgm:cxn modelId="{6026CDDD-CCD2-44B7-9400-A15DE740FDDE}" type="presParOf" srcId="{AF19E753-B958-4DD0-B11E-2537BF1686A3}" destId="{7BFFFCED-673A-4432-8C17-C7CA1273EE5A}" srcOrd="4" destOrd="0" presId="urn:microsoft.com/office/officeart/2005/8/layout/default"/>
    <dgm:cxn modelId="{F477557F-6F67-4CCC-9FFA-049AA812F29B}" type="presParOf" srcId="{AF19E753-B958-4DD0-B11E-2537BF1686A3}" destId="{5BB8769E-D8F7-4EFE-9E70-6B12D256AF14}" srcOrd="5" destOrd="0" presId="urn:microsoft.com/office/officeart/2005/8/layout/default"/>
    <dgm:cxn modelId="{F3BD8465-D94A-4EE5-A9A9-9E74FF5932C7}" type="presParOf" srcId="{AF19E753-B958-4DD0-B11E-2537BF1686A3}" destId="{70D92281-7235-457A-9D34-1B5F0F459497}" srcOrd="6" destOrd="0" presId="urn:microsoft.com/office/officeart/2005/8/layout/default"/>
    <dgm:cxn modelId="{DCCA1DC5-DA8E-4565-90FE-55E92EBC45C6}" type="presParOf" srcId="{AF19E753-B958-4DD0-B11E-2537BF1686A3}" destId="{7D64302D-1B31-498F-BC84-166FABF4C7D7}" srcOrd="7" destOrd="0" presId="urn:microsoft.com/office/officeart/2005/8/layout/default"/>
    <dgm:cxn modelId="{922F6CE9-5A09-407F-BD31-2EAB9FAA3EAD}" type="presParOf" srcId="{AF19E753-B958-4DD0-B11E-2537BF1686A3}" destId="{24649FC5-02F4-44B1-BA32-C39DB174381D}" srcOrd="8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E8CE70-DEC1-4CBB-91B4-EE856E0D046D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CC9B99D-93C3-4B00-B5F1-F48DA03FD3B6}">
      <dgm:prSet phldrT="[Text]" custT="1"/>
      <dgm:spPr/>
      <dgm:t>
        <a:bodyPr/>
        <a:lstStyle/>
        <a:p>
          <a:endParaRPr lang="en-IN" sz="2000" dirty="0">
            <a:solidFill>
              <a:schemeClr val="tx1"/>
            </a:solidFill>
            <a:latin typeface="Cambria" pitchFamily="18" charset="0"/>
          </a:endParaRPr>
        </a:p>
      </dgm:t>
    </dgm:pt>
    <dgm:pt modelId="{8AA05D1A-A1C7-4323-BF75-323FF366B4D8}" type="parTrans" cxnId="{3A01B5E2-F270-4899-8B96-FB355B0AA21E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76502B0C-C63E-4F57-A9F4-93D602ADFEAF}" type="sibTrans" cxnId="{3A01B5E2-F270-4899-8B96-FB355B0AA21E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CA50EA17-8CC3-40EF-AFC2-B9F7050D6BA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Investor Awareness Programmes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6DE29B44-618C-4F61-A47C-C5E6BE712B4A}" type="parTrans" cxnId="{BC99B608-1253-4D87-B83C-2D1798D5E73D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A114FA8F-2E08-4A09-99DB-EB5E92D5F3B4}" type="sibTrans" cxnId="{BC99B608-1253-4D87-B83C-2D1798D5E73D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FA14D4F5-E190-4F76-AC68-8877A58CC17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MCA-21 E-Governance project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76948209-D542-46F5-8D6C-3F8A2B4825EF}" type="parTrans" cxnId="{BB88E915-79CA-4767-955E-6AFCED4291EA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09214499-DAF7-4AD8-B1BA-8D12878BE9F0}" type="sibTrans" cxnId="{BB88E915-79CA-4767-955E-6AFCED4291EA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503A51E2-5FF6-4E29-A1F7-DF437ED4E48A}">
      <dgm:prSet phldrT="[Text]" custT="1"/>
      <dgm:spPr/>
      <dgm:t>
        <a:bodyPr/>
        <a:lstStyle/>
        <a:p>
          <a:endParaRPr lang="en-IN" sz="2000" dirty="0">
            <a:solidFill>
              <a:schemeClr val="tx1"/>
            </a:solidFill>
            <a:latin typeface="Cambria" pitchFamily="18" charset="0"/>
          </a:endParaRPr>
        </a:p>
      </dgm:t>
    </dgm:pt>
    <dgm:pt modelId="{42728FC8-050B-490C-9C0C-57C33347F106}" type="parTrans" cxnId="{C93BF485-64AD-4AB9-B05F-8C65E2C61BE5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8F07F374-38E2-46D4-A7EA-C2657D26000F}" type="sibTrans" cxnId="{C93BF485-64AD-4AB9-B05F-8C65E2C61BE5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8C7D5F03-2843-4BBB-B07B-DACE13CF046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Investor Education and Protection Fund</a:t>
          </a:r>
          <a:endParaRPr lang="en-IN" sz="2000" dirty="0">
            <a:solidFill>
              <a:schemeClr val="tx1"/>
            </a:solidFill>
            <a:latin typeface="Cambria" pitchFamily="18" charset="0"/>
          </a:endParaRPr>
        </a:p>
      </dgm:t>
    </dgm:pt>
    <dgm:pt modelId="{81968410-B146-4915-9B3A-3F68D37D7876}" type="parTrans" cxnId="{DD8A3142-6D60-4A65-8653-3F243F3655E4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9DE81E70-1529-430E-A99B-5B3C764390FC}" type="sibTrans" cxnId="{DD8A3142-6D60-4A65-8653-3F243F3655E4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C0D0B6A5-29C9-4704-8EA6-BDB7D22FF84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err="1" smtClean="0">
              <a:solidFill>
                <a:schemeClr val="tx1"/>
              </a:solidFill>
              <a:latin typeface="Cambria" pitchFamily="18" charset="0"/>
            </a:rPr>
            <a:t>Redressal</a:t>
          </a:r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 of Investors’ Grievances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79262D45-87B2-4F88-A67A-385DE812CE02}" type="parTrans" cxnId="{6C42B1C2-9A74-4D02-9C10-E217E0131EED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B31E0DC1-CFF8-446B-AF15-696674F8247F}" type="sibTrans" cxnId="{6C42B1C2-9A74-4D02-9C10-E217E0131EED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30CA4E64-64F3-4C6C-826B-5455629375EC}">
      <dgm:prSet phldrT="[Text]" custT="1"/>
      <dgm:spPr/>
      <dgm:t>
        <a:bodyPr/>
        <a:lstStyle/>
        <a:p>
          <a:endParaRPr lang="en-IN" sz="2000" dirty="0">
            <a:solidFill>
              <a:schemeClr val="tx1"/>
            </a:solidFill>
            <a:latin typeface="Cambria" pitchFamily="18" charset="0"/>
          </a:endParaRPr>
        </a:p>
      </dgm:t>
    </dgm:pt>
    <dgm:pt modelId="{C9F82623-CE10-41B3-B855-AED9A60E9881}" type="parTrans" cxnId="{9D5474A3-37C0-44E9-B553-ED497622CEDF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C8E42DEA-7AB1-4F59-B62A-F464591F7592}" type="sibTrans" cxnId="{9D5474A3-37C0-44E9-B553-ED497622CEDF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F1C5E347-8631-45DC-B697-93A239E8CEB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Corporate Governance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02316D3E-D1ED-42A2-9098-85B026EBAC94}" type="parTrans" cxnId="{2FAEFBD3-2F4F-4B7C-9C07-58B14DC2CBD3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1C468CAA-9FA2-4B84-9FA6-2C2C219487D4}" type="sibTrans" cxnId="{2FAEFBD3-2F4F-4B7C-9C07-58B14DC2CBD3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80C04D30-A1CB-493A-8467-2E3C1826CCA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Cambria" pitchFamily="18" charset="0"/>
            </a:rPr>
            <a:t>Investigation of Corporate Frauds</a:t>
          </a:r>
          <a:endParaRPr lang="en-IN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8F9E934B-BDB1-4105-AF69-501C0815CD06}" type="parTrans" cxnId="{6F1EAD4D-9C40-495F-8812-FC72EF57308A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6E03D776-2F0B-4CC5-B927-4686AA9092A0}" type="sibTrans" cxnId="{6F1EAD4D-9C40-495F-8812-FC72EF57308A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Cambria" pitchFamily="18" charset="0"/>
          </a:endParaRPr>
        </a:p>
      </dgm:t>
    </dgm:pt>
    <dgm:pt modelId="{7481C5D3-E8B9-4173-8E1F-4912E1EB23D7}" type="pres">
      <dgm:prSet presAssocID="{8EE8CE70-DEC1-4CBB-91B4-EE856E0D04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1A00C94-E42F-4C71-9238-9D8AFC21B1BF}" type="pres">
      <dgm:prSet presAssocID="{2CC9B99D-93C3-4B00-B5F1-F48DA03FD3B6}" presName="compNode" presStyleCnt="0"/>
      <dgm:spPr/>
      <dgm:t>
        <a:bodyPr/>
        <a:lstStyle/>
        <a:p>
          <a:endParaRPr lang="en-IN"/>
        </a:p>
      </dgm:t>
    </dgm:pt>
    <dgm:pt modelId="{5ADD1C83-EB17-470B-B622-AC4050B6FD3A}" type="pres">
      <dgm:prSet presAssocID="{2CC9B99D-93C3-4B00-B5F1-F48DA03FD3B6}" presName="aNode" presStyleLbl="bgShp" presStyleIdx="0" presStyleCnt="3"/>
      <dgm:spPr/>
      <dgm:t>
        <a:bodyPr/>
        <a:lstStyle/>
        <a:p>
          <a:endParaRPr lang="en-IN"/>
        </a:p>
      </dgm:t>
    </dgm:pt>
    <dgm:pt modelId="{4E7A3879-0E2D-41C6-92A1-939F976F6B09}" type="pres">
      <dgm:prSet presAssocID="{2CC9B99D-93C3-4B00-B5F1-F48DA03FD3B6}" presName="textNode" presStyleLbl="bgShp" presStyleIdx="0" presStyleCnt="3"/>
      <dgm:spPr/>
      <dgm:t>
        <a:bodyPr/>
        <a:lstStyle/>
        <a:p>
          <a:endParaRPr lang="en-IN"/>
        </a:p>
      </dgm:t>
    </dgm:pt>
    <dgm:pt modelId="{9F24E6CF-41D4-4C51-A715-6B4EF24D5EE9}" type="pres">
      <dgm:prSet presAssocID="{2CC9B99D-93C3-4B00-B5F1-F48DA03FD3B6}" presName="compChildNode" presStyleCnt="0"/>
      <dgm:spPr/>
      <dgm:t>
        <a:bodyPr/>
        <a:lstStyle/>
        <a:p>
          <a:endParaRPr lang="en-IN"/>
        </a:p>
      </dgm:t>
    </dgm:pt>
    <dgm:pt modelId="{5120503E-5166-4200-A252-340E223DE71D}" type="pres">
      <dgm:prSet presAssocID="{2CC9B99D-93C3-4B00-B5F1-F48DA03FD3B6}" presName="theInnerList" presStyleCnt="0"/>
      <dgm:spPr/>
      <dgm:t>
        <a:bodyPr/>
        <a:lstStyle/>
        <a:p>
          <a:endParaRPr lang="en-IN"/>
        </a:p>
      </dgm:t>
    </dgm:pt>
    <dgm:pt modelId="{E2F34583-0AEF-426E-BC01-5F6E5B77EE53}" type="pres">
      <dgm:prSet presAssocID="{CA50EA17-8CC3-40EF-AFC2-B9F7050D6BA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00394B-D46A-45EB-9B10-5C8081D06057}" type="pres">
      <dgm:prSet presAssocID="{CA50EA17-8CC3-40EF-AFC2-B9F7050D6BAD}" presName="aSpace2" presStyleCnt="0"/>
      <dgm:spPr/>
      <dgm:t>
        <a:bodyPr/>
        <a:lstStyle/>
        <a:p>
          <a:endParaRPr lang="en-IN"/>
        </a:p>
      </dgm:t>
    </dgm:pt>
    <dgm:pt modelId="{BB7A4A50-CD44-435B-864A-02A2ABF87DCA}" type="pres">
      <dgm:prSet presAssocID="{FA14D4F5-E190-4F76-AC68-8877A58CC17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E3D324-2335-402D-867A-999018319B01}" type="pres">
      <dgm:prSet presAssocID="{2CC9B99D-93C3-4B00-B5F1-F48DA03FD3B6}" presName="aSpace" presStyleCnt="0"/>
      <dgm:spPr/>
      <dgm:t>
        <a:bodyPr/>
        <a:lstStyle/>
        <a:p>
          <a:endParaRPr lang="en-IN"/>
        </a:p>
      </dgm:t>
    </dgm:pt>
    <dgm:pt modelId="{DB136E81-A026-4677-B1CA-BE62AB405F4E}" type="pres">
      <dgm:prSet presAssocID="{503A51E2-5FF6-4E29-A1F7-DF437ED4E48A}" presName="compNode" presStyleCnt="0"/>
      <dgm:spPr/>
      <dgm:t>
        <a:bodyPr/>
        <a:lstStyle/>
        <a:p>
          <a:endParaRPr lang="en-IN"/>
        </a:p>
      </dgm:t>
    </dgm:pt>
    <dgm:pt modelId="{58FC7311-31FA-4144-97AA-909DC68B7DB3}" type="pres">
      <dgm:prSet presAssocID="{503A51E2-5FF6-4E29-A1F7-DF437ED4E48A}" presName="aNode" presStyleLbl="bgShp" presStyleIdx="1" presStyleCnt="3"/>
      <dgm:spPr/>
      <dgm:t>
        <a:bodyPr/>
        <a:lstStyle/>
        <a:p>
          <a:endParaRPr lang="en-IN"/>
        </a:p>
      </dgm:t>
    </dgm:pt>
    <dgm:pt modelId="{6FB2D0F1-B373-449F-BF61-1BEDCCDE5749}" type="pres">
      <dgm:prSet presAssocID="{503A51E2-5FF6-4E29-A1F7-DF437ED4E48A}" presName="textNode" presStyleLbl="bgShp" presStyleIdx="1" presStyleCnt="3"/>
      <dgm:spPr/>
      <dgm:t>
        <a:bodyPr/>
        <a:lstStyle/>
        <a:p>
          <a:endParaRPr lang="en-IN"/>
        </a:p>
      </dgm:t>
    </dgm:pt>
    <dgm:pt modelId="{38D2635A-644A-48EA-8D95-7021EDA09C6C}" type="pres">
      <dgm:prSet presAssocID="{503A51E2-5FF6-4E29-A1F7-DF437ED4E48A}" presName="compChildNode" presStyleCnt="0"/>
      <dgm:spPr/>
      <dgm:t>
        <a:bodyPr/>
        <a:lstStyle/>
        <a:p>
          <a:endParaRPr lang="en-IN"/>
        </a:p>
      </dgm:t>
    </dgm:pt>
    <dgm:pt modelId="{239888FB-C8A4-4120-8049-261A39F0D923}" type="pres">
      <dgm:prSet presAssocID="{503A51E2-5FF6-4E29-A1F7-DF437ED4E48A}" presName="theInnerList" presStyleCnt="0"/>
      <dgm:spPr/>
      <dgm:t>
        <a:bodyPr/>
        <a:lstStyle/>
        <a:p>
          <a:endParaRPr lang="en-IN"/>
        </a:p>
      </dgm:t>
    </dgm:pt>
    <dgm:pt modelId="{A17D0A06-20F0-4459-9A25-87323AA472BE}" type="pres">
      <dgm:prSet presAssocID="{8C7D5F03-2843-4BBB-B07B-DACE13CF046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8247DF-D984-43A3-9BF6-59EB2173F4DD}" type="pres">
      <dgm:prSet presAssocID="{8C7D5F03-2843-4BBB-B07B-DACE13CF0467}" presName="aSpace2" presStyleCnt="0"/>
      <dgm:spPr/>
      <dgm:t>
        <a:bodyPr/>
        <a:lstStyle/>
        <a:p>
          <a:endParaRPr lang="en-IN"/>
        </a:p>
      </dgm:t>
    </dgm:pt>
    <dgm:pt modelId="{BBBBC1B5-3188-40EC-A62E-36F42C632EF9}" type="pres">
      <dgm:prSet presAssocID="{C0D0B6A5-29C9-4704-8EA6-BDB7D22FF84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AF326C-8A9D-4998-9AE2-6A354187756E}" type="pres">
      <dgm:prSet presAssocID="{503A51E2-5FF6-4E29-A1F7-DF437ED4E48A}" presName="aSpace" presStyleCnt="0"/>
      <dgm:spPr/>
      <dgm:t>
        <a:bodyPr/>
        <a:lstStyle/>
        <a:p>
          <a:endParaRPr lang="en-IN"/>
        </a:p>
      </dgm:t>
    </dgm:pt>
    <dgm:pt modelId="{D4ECF3DC-12B3-4BAF-A055-45A0C6A93FE6}" type="pres">
      <dgm:prSet presAssocID="{30CA4E64-64F3-4C6C-826B-5455629375EC}" presName="compNode" presStyleCnt="0"/>
      <dgm:spPr/>
      <dgm:t>
        <a:bodyPr/>
        <a:lstStyle/>
        <a:p>
          <a:endParaRPr lang="en-IN"/>
        </a:p>
      </dgm:t>
    </dgm:pt>
    <dgm:pt modelId="{B18F8B80-E11B-4E4A-AAB6-EAAEC5248C09}" type="pres">
      <dgm:prSet presAssocID="{30CA4E64-64F3-4C6C-826B-5455629375EC}" presName="aNode" presStyleLbl="bgShp" presStyleIdx="2" presStyleCnt="3"/>
      <dgm:spPr/>
      <dgm:t>
        <a:bodyPr/>
        <a:lstStyle/>
        <a:p>
          <a:endParaRPr lang="en-IN"/>
        </a:p>
      </dgm:t>
    </dgm:pt>
    <dgm:pt modelId="{973C4602-020F-4AB2-A048-3FECA7829F03}" type="pres">
      <dgm:prSet presAssocID="{30CA4E64-64F3-4C6C-826B-5455629375EC}" presName="textNode" presStyleLbl="bgShp" presStyleIdx="2" presStyleCnt="3"/>
      <dgm:spPr/>
      <dgm:t>
        <a:bodyPr/>
        <a:lstStyle/>
        <a:p>
          <a:endParaRPr lang="en-IN"/>
        </a:p>
      </dgm:t>
    </dgm:pt>
    <dgm:pt modelId="{E215EC57-29B5-475D-BE6B-9E2688F83D8A}" type="pres">
      <dgm:prSet presAssocID="{30CA4E64-64F3-4C6C-826B-5455629375EC}" presName="compChildNode" presStyleCnt="0"/>
      <dgm:spPr/>
      <dgm:t>
        <a:bodyPr/>
        <a:lstStyle/>
        <a:p>
          <a:endParaRPr lang="en-IN"/>
        </a:p>
      </dgm:t>
    </dgm:pt>
    <dgm:pt modelId="{916F6543-D8E7-432C-9F0F-40D7BBCF7D3D}" type="pres">
      <dgm:prSet presAssocID="{30CA4E64-64F3-4C6C-826B-5455629375EC}" presName="theInnerList" presStyleCnt="0"/>
      <dgm:spPr/>
      <dgm:t>
        <a:bodyPr/>
        <a:lstStyle/>
        <a:p>
          <a:endParaRPr lang="en-IN"/>
        </a:p>
      </dgm:t>
    </dgm:pt>
    <dgm:pt modelId="{0294E96A-F5A8-469B-9F5A-D70ED79EC5D2}" type="pres">
      <dgm:prSet presAssocID="{F1C5E347-8631-45DC-B697-93A239E8CEB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BA9BC0-F249-46CA-875F-CA98D1B72B45}" type="pres">
      <dgm:prSet presAssocID="{F1C5E347-8631-45DC-B697-93A239E8CEB1}" presName="aSpace2" presStyleCnt="0"/>
      <dgm:spPr/>
      <dgm:t>
        <a:bodyPr/>
        <a:lstStyle/>
        <a:p>
          <a:endParaRPr lang="en-IN"/>
        </a:p>
      </dgm:t>
    </dgm:pt>
    <dgm:pt modelId="{F5A0A681-46AB-4A4C-B35F-3AF051E0704E}" type="pres">
      <dgm:prSet presAssocID="{80C04D30-A1CB-493A-8467-2E3C1826CCA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E32D9BC-2FF0-4913-BABB-D15171968142}" type="presOf" srcId="{30CA4E64-64F3-4C6C-826B-5455629375EC}" destId="{B18F8B80-E11B-4E4A-AAB6-EAAEC5248C09}" srcOrd="0" destOrd="0" presId="urn:microsoft.com/office/officeart/2005/8/layout/lProcess2"/>
    <dgm:cxn modelId="{CDFFC9CE-EBCD-44FC-954B-E9B4AFA9F242}" type="presOf" srcId="{2CC9B99D-93C3-4B00-B5F1-F48DA03FD3B6}" destId="{5ADD1C83-EB17-470B-B622-AC4050B6FD3A}" srcOrd="0" destOrd="0" presId="urn:microsoft.com/office/officeart/2005/8/layout/lProcess2"/>
    <dgm:cxn modelId="{13619F86-6660-4B40-ABE3-24A262DC8F66}" type="presOf" srcId="{80C04D30-A1CB-493A-8467-2E3C1826CCA9}" destId="{F5A0A681-46AB-4A4C-B35F-3AF051E0704E}" srcOrd="0" destOrd="0" presId="urn:microsoft.com/office/officeart/2005/8/layout/lProcess2"/>
    <dgm:cxn modelId="{531C4D77-829D-4C80-B2D7-582A42778F79}" type="presOf" srcId="{8EE8CE70-DEC1-4CBB-91B4-EE856E0D046D}" destId="{7481C5D3-E8B9-4173-8E1F-4912E1EB23D7}" srcOrd="0" destOrd="0" presId="urn:microsoft.com/office/officeart/2005/8/layout/lProcess2"/>
    <dgm:cxn modelId="{6F1EAD4D-9C40-495F-8812-FC72EF57308A}" srcId="{30CA4E64-64F3-4C6C-826B-5455629375EC}" destId="{80C04D30-A1CB-493A-8467-2E3C1826CCA9}" srcOrd="1" destOrd="0" parTransId="{8F9E934B-BDB1-4105-AF69-501C0815CD06}" sibTransId="{6E03D776-2F0B-4CC5-B927-4686AA9092A0}"/>
    <dgm:cxn modelId="{2FAEFBD3-2F4F-4B7C-9C07-58B14DC2CBD3}" srcId="{30CA4E64-64F3-4C6C-826B-5455629375EC}" destId="{F1C5E347-8631-45DC-B697-93A239E8CEB1}" srcOrd="0" destOrd="0" parTransId="{02316D3E-D1ED-42A2-9098-85B026EBAC94}" sibTransId="{1C468CAA-9FA2-4B84-9FA6-2C2C219487D4}"/>
    <dgm:cxn modelId="{67E5F2D0-E15D-41C6-8B9A-173EC40B23F5}" type="presOf" srcId="{30CA4E64-64F3-4C6C-826B-5455629375EC}" destId="{973C4602-020F-4AB2-A048-3FECA7829F03}" srcOrd="1" destOrd="0" presId="urn:microsoft.com/office/officeart/2005/8/layout/lProcess2"/>
    <dgm:cxn modelId="{C93BF485-64AD-4AB9-B05F-8C65E2C61BE5}" srcId="{8EE8CE70-DEC1-4CBB-91B4-EE856E0D046D}" destId="{503A51E2-5FF6-4E29-A1F7-DF437ED4E48A}" srcOrd="1" destOrd="0" parTransId="{42728FC8-050B-490C-9C0C-57C33347F106}" sibTransId="{8F07F374-38E2-46D4-A7EA-C2657D26000F}"/>
    <dgm:cxn modelId="{7EA798A2-EA3C-4987-8BEF-2760FC012A4B}" type="presOf" srcId="{8C7D5F03-2843-4BBB-B07B-DACE13CF0467}" destId="{A17D0A06-20F0-4459-9A25-87323AA472BE}" srcOrd="0" destOrd="0" presId="urn:microsoft.com/office/officeart/2005/8/layout/lProcess2"/>
    <dgm:cxn modelId="{5FAC28BF-D58D-44E8-B111-14439DEA7612}" type="presOf" srcId="{CA50EA17-8CC3-40EF-AFC2-B9F7050D6BAD}" destId="{E2F34583-0AEF-426E-BC01-5F6E5B77EE53}" srcOrd="0" destOrd="0" presId="urn:microsoft.com/office/officeart/2005/8/layout/lProcess2"/>
    <dgm:cxn modelId="{852DF934-7764-418A-8C9E-F3938315F5D6}" type="presOf" srcId="{F1C5E347-8631-45DC-B697-93A239E8CEB1}" destId="{0294E96A-F5A8-469B-9F5A-D70ED79EC5D2}" srcOrd="0" destOrd="0" presId="urn:microsoft.com/office/officeart/2005/8/layout/lProcess2"/>
    <dgm:cxn modelId="{BB88E915-79CA-4767-955E-6AFCED4291EA}" srcId="{2CC9B99D-93C3-4B00-B5F1-F48DA03FD3B6}" destId="{FA14D4F5-E190-4F76-AC68-8877A58CC17E}" srcOrd="1" destOrd="0" parTransId="{76948209-D542-46F5-8D6C-3F8A2B4825EF}" sibTransId="{09214499-DAF7-4AD8-B1BA-8D12878BE9F0}"/>
    <dgm:cxn modelId="{2514C500-E0BA-46FA-BB3B-BAF5F48AF8B9}" type="presOf" srcId="{FA14D4F5-E190-4F76-AC68-8877A58CC17E}" destId="{BB7A4A50-CD44-435B-864A-02A2ABF87DCA}" srcOrd="0" destOrd="0" presId="urn:microsoft.com/office/officeart/2005/8/layout/lProcess2"/>
    <dgm:cxn modelId="{3A01B5E2-F270-4899-8B96-FB355B0AA21E}" srcId="{8EE8CE70-DEC1-4CBB-91B4-EE856E0D046D}" destId="{2CC9B99D-93C3-4B00-B5F1-F48DA03FD3B6}" srcOrd="0" destOrd="0" parTransId="{8AA05D1A-A1C7-4323-BF75-323FF366B4D8}" sibTransId="{76502B0C-C63E-4F57-A9F4-93D602ADFEAF}"/>
    <dgm:cxn modelId="{DD8A3142-6D60-4A65-8653-3F243F3655E4}" srcId="{503A51E2-5FF6-4E29-A1F7-DF437ED4E48A}" destId="{8C7D5F03-2843-4BBB-B07B-DACE13CF0467}" srcOrd="0" destOrd="0" parTransId="{81968410-B146-4915-9B3A-3F68D37D7876}" sibTransId="{9DE81E70-1529-430E-A99B-5B3C764390FC}"/>
    <dgm:cxn modelId="{BC99B608-1253-4D87-B83C-2D1798D5E73D}" srcId="{2CC9B99D-93C3-4B00-B5F1-F48DA03FD3B6}" destId="{CA50EA17-8CC3-40EF-AFC2-B9F7050D6BAD}" srcOrd="0" destOrd="0" parTransId="{6DE29B44-618C-4F61-A47C-C5E6BE712B4A}" sibTransId="{A114FA8F-2E08-4A09-99DB-EB5E92D5F3B4}"/>
    <dgm:cxn modelId="{FC2CEBFA-0E49-4C41-8ED1-75447062492B}" type="presOf" srcId="{C0D0B6A5-29C9-4704-8EA6-BDB7D22FF841}" destId="{BBBBC1B5-3188-40EC-A62E-36F42C632EF9}" srcOrd="0" destOrd="0" presId="urn:microsoft.com/office/officeart/2005/8/layout/lProcess2"/>
    <dgm:cxn modelId="{42FF732C-29DF-4825-84FA-8B0E83ED08B3}" type="presOf" srcId="{503A51E2-5FF6-4E29-A1F7-DF437ED4E48A}" destId="{58FC7311-31FA-4144-97AA-909DC68B7DB3}" srcOrd="0" destOrd="0" presId="urn:microsoft.com/office/officeart/2005/8/layout/lProcess2"/>
    <dgm:cxn modelId="{9D5474A3-37C0-44E9-B553-ED497622CEDF}" srcId="{8EE8CE70-DEC1-4CBB-91B4-EE856E0D046D}" destId="{30CA4E64-64F3-4C6C-826B-5455629375EC}" srcOrd="2" destOrd="0" parTransId="{C9F82623-CE10-41B3-B855-AED9A60E9881}" sibTransId="{C8E42DEA-7AB1-4F59-B62A-F464591F7592}"/>
    <dgm:cxn modelId="{6C42B1C2-9A74-4D02-9C10-E217E0131EED}" srcId="{503A51E2-5FF6-4E29-A1F7-DF437ED4E48A}" destId="{C0D0B6A5-29C9-4704-8EA6-BDB7D22FF841}" srcOrd="1" destOrd="0" parTransId="{79262D45-87B2-4F88-A67A-385DE812CE02}" sibTransId="{B31E0DC1-CFF8-446B-AF15-696674F8247F}"/>
    <dgm:cxn modelId="{0AC60CD1-C181-4002-83F6-40F6B4449361}" type="presOf" srcId="{503A51E2-5FF6-4E29-A1F7-DF437ED4E48A}" destId="{6FB2D0F1-B373-449F-BF61-1BEDCCDE5749}" srcOrd="1" destOrd="0" presId="urn:microsoft.com/office/officeart/2005/8/layout/lProcess2"/>
    <dgm:cxn modelId="{52771CB3-5419-43B9-83A5-F913FD7EBA96}" type="presOf" srcId="{2CC9B99D-93C3-4B00-B5F1-F48DA03FD3B6}" destId="{4E7A3879-0E2D-41C6-92A1-939F976F6B09}" srcOrd="1" destOrd="0" presId="urn:microsoft.com/office/officeart/2005/8/layout/lProcess2"/>
    <dgm:cxn modelId="{990F63D1-83A5-4677-BB48-540D9463ABE1}" type="presParOf" srcId="{7481C5D3-E8B9-4173-8E1F-4912E1EB23D7}" destId="{21A00C94-E42F-4C71-9238-9D8AFC21B1BF}" srcOrd="0" destOrd="0" presId="urn:microsoft.com/office/officeart/2005/8/layout/lProcess2"/>
    <dgm:cxn modelId="{7549790E-E85C-4C9C-9BAB-5DD91F426D4B}" type="presParOf" srcId="{21A00C94-E42F-4C71-9238-9D8AFC21B1BF}" destId="{5ADD1C83-EB17-470B-B622-AC4050B6FD3A}" srcOrd="0" destOrd="0" presId="urn:microsoft.com/office/officeart/2005/8/layout/lProcess2"/>
    <dgm:cxn modelId="{65716E40-2B54-4C27-9A3C-E7B3ADE65F79}" type="presParOf" srcId="{21A00C94-E42F-4C71-9238-9D8AFC21B1BF}" destId="{4E7A3879-0E2D-41C6-92A1-939F976F6B09}" srcOrd="1" destOrd="0" presId="urn:microsoft.com/office/officeart/2005/8/layout/lProcess2"/>
    <dgm:cxn modelId="{67E7E2E6-DA25-428E-8C40-2DB182849C61}" type="presParOf" srcId="{21A00C94-E42F-4C71-9238-9D8AFC21B1BF}" destId="{9F24E6CF-41D4-4C51-A715-6B4EF24D5EE9}" srcOrd="2" destOrd="0" presId="urn:microsoft.com/office/officeart/2005/8/layout/lProcess2"/>
    <dgm:cxn modelId="{D8D8E395-801C-4E7D-9161-6082B8C06585}" type="presParOf" srcId="{9F24E6CF-41D4-4C51-A715-6B4EF24D5EE9}" destId="{5120503E-5166-4200-A252-340E223DE71D}" srcOrd="0" destOrd="0" presId="urn:microsoft.com/office/officeart/2005/8/layout/lProcess2"/>
    <dgm:cxn modelId="{A2B47349-4E8A-46D7-A44B-019C4BA1AEB7}" type="presParOf" srcId="{5120503E-5166-4200-A252-340E223DE71D}" destId="{E2F34583-0AEF-426E-BC01-5F6E5B77EE53}" srcOrd="0" destOrd="0" presId="urn:microsoft.com/office/officeart/2005/8/layout/lProcess2"/>
    <dgm:cxn modelId="{0D26DB4D-0ABA-4453-BC88-58656BAD2893}" type="presParOf" srcId="{5120503E-5166-4200-A252-340E223DE71D}" destId="{3C00394B-D46A-45EB-9B10-5C8081D06057}" srcOrd="1" destOrd="0" presId="urn:microsoft.com/office/officeart/2005/8/layout/lProcess2"/>
    <dgm:cxn modelId="{F3483CFE-2969-4BF5-B0BB-24EB13834FB2}" type="presParOf" srcId="{5120503E-5166-4200-A252-340E223DE71D}" destId="{BB7A4A50-CD44-435B-864A-02A2ABF87DCA}" srcOrd="2" destOrd="0" presId="urn:microsoft.com/office/officeart/2005/8/layout/lProcess2"/>
    <dgm:cxn modelId="{67A12E51-551C-418B-B94E-BAD7284406D0}" type="presParOf" srcId="{7481C5D3-E8B9-4173-8E1F-4912E1EB23D7}" destId="{E2E3D324-2335-402D-867A-999018319B01}" srcOrd="1" destOrd="0" presId="urn:microsoft.com/office/officeart/2005/8/layout/lProcess2"/>
    <dgm:cxn modelId="{31CBFEF5-D883-4F9B-B711-D726C10F32A2}" type="presParOf" srcId="{7481C5D3-E8B9-4173-8E1F-4912E1EB23D7}" destId="{DB136E81-A026-4677-B1CA-BE62AB405F4E}" srcOrd="2" destOrd="0" presId="urn:microsoft.com/office/officeart/2005/8/layout/lProcess2"/>
    <dgm:cxn modelId="{D27F55EF-7B92-4F29-A7BF-8B55243F7086}" type="presParOf" srcId="{DB136E81-A026-4677-B1CA-BE62AB405F4E}" destId="{58FC7311-31FA-4144-97AA-909DC68B7DB3}" srcOrd="0" destOrd="0" presId="urn:microsoft.com/office/officeart/2005/8/layout/lProcess2"/>
    <dgm:cxn modelId="{B0C5A0E0-675A-4041-912B-0BBC0D872A59}" type="presParOf" srcId="{DB136E81-A026-4677-B1CA-BE62AB405F4E}" destId="{6FB2D0F1-B373-449F-BF61-1BEDCCDE5749}" srcOrd="1" destOrd="0" presId="urn:microsoft.com/office/officeart/2005/8/layout/lProcess2"/>
    <dgm:cxn modelId="{3CF69DA4-1771-4647-B538-3D2AF90AAB0C}" type="presParOf" srcId="{DB136E81-A026-4677-B1CA-BE62AB405F4E}" destId="{38D2635A-644A-48EA-8D95-7021EDA09C6C}" srcOrd="2" destOrd="0" presId="urn:microsoft.com/office/officeart/2005/8/layout/lProcess2"/>
    <dgm:cxn modelId="{4A160949-04DA-454C-B09E-67A77304E0D5}" type="presParOf" srcId="{38D2635A-644A-48EA-8D95-7021EDA09C6C}" destId="{239888FB-C8A4-4120-8049-261A39F0D923}" srcOrd="0" destOrd="0" presId="urn:microsoft.com/office/officeart/2005/8/layout/lProcess2"/>
    <dgm:cxn modelId="{84D9D364-1F17-4DF6-9160-3B2504CAADB0}" type="presParOf" srcId="{239888FB-C8A4-4120-8049-261A39F0D923}" destId="{A17D0A06-20F0-4459-9A25-87323AA472BE}" srcOrd="0" destOrd="0" presId="urn:microsoft.com/office/officeart/2005/8/layout/lProcess2"/>
    <dgm:cxn modelId="{0D939565-CBB2-45FC-A83F-07616A69C130}" type="presParOf" srcId="{239888FB-C8A4-4120-8049-261A39F0D923}" destId="{7C8247DF-D984-43A3-9BF6-59EB2173F4DD}" srcOrd="1" destOrd="0" presId="urn:microsoft.com/office/officeart/2005/8/layout/lProcess2"/>
    <dgm:cxn modelId="{CF890160-93BB-4514-B0F3-D9FA7E9C5E05}" type="presParOf" srcId="{239888FB-C8A4-4120-8049-261A39F0D923}" destId="{BBBBC1B5-3188-40EC-A62E-36F42C632EF9}" srcOrd="2" destOrd="0" presId="urn:microsoft.com/office/officeart/2005/8/layout/lProcess2"/>
    <dgm:cxn modelId="{E320BF81-63CC-419D-8ADD-023F3D66C811}" type="presParOf" srcId="{7481C5D3-E8B9-4173-8E1F-4912E1EB23D7}" destId="{FAAF326C-8A9D-4998-9AE2-6A354187756E}" srcOrd="3" destOrd="0" presId="urn:microsoft.com/office/officeart/2005/8/layout/lProcess2"/>
    <dgm:cxn modelId="{8CA38E2E-552B-4119-AD25-DA6DF98734E3}" type="presParOf" srcId="{7481C5D3-E8B9-4173-8E1F-4912E1EB23D7}" destId="{D4ECF3DC-12B3-4BAF-A055-45A0C6A93FE6}" srcOrd="4" destOrd="0" presId="urn:microsoft.com/office/officeart/2005/8/layout/lProcess2"/>
    <dgm:cxn modelId="{3356CA00-AB86-4226-A2A5-A91A002F8A8E}" type="presParOf" srcId="{D4ECF3DC-12B3-4BAF-A055-45A0C6A93FE6}" destId="{B18F8B80-E11B-4E4A-AAB6-EAAEC5248C09}" srcOrd="0" destOrd="0" presId="urn:microsoft.com/office/officeart/2005/8/layout/lProcess2"/>
    <dgm:cxn modelId="{EE14978D-4E31-4044-9A94-EF1F577D00C8}" type="presParOf" srcId="{D4ECF3DC-12B3-4BAF-A055-45A0C6A93FE6}" destId="{973C4602-020F-4AB2-A048-3FECA7829F03}" srcOrd="1" destOrd="0" presId="urn:microsoft.com/office/officeart/2005/8/layout/lProcess2"/>
    <dgm:cxn modelId="{09D2CEAC-AFA0-48B7-84A2-E269E10230E4}" type="presParOf" srcId="{D4ECF3DC-12B3-4BAF-A055-45A0C6A93FE6}" destId="{E215EC57-29B5-475D-BE6B-9E2688F83D8A}" srcOrd="2" destOrd="0" presId="urn:microsoft.com/office/officeart/2005/8/layout/lProcess2"/>
    <dgm:cxn modelId="{B2AA9382-B80C-43B0-9EEE-81349579C82A}" type="presParOf" srcId="{E215EC57-29B5-475D-BE6B-9E2688F83D8A}" destId="{916F6543-D8E7-432C-9F0F-40D7BBCF7D3D}" srcOrd="0" destOrd="0" presId="urn:microsoft.com/office/officeart/2005/8/layout/lProcess2"/>
    <dgm:cxn modelId="{692690C6-9680-46D5-BCE7-18B15A115965}" type="presParOf" srcId="{916F6543-D8E7-432C-9F0F-40D7BBCF7D3D}" destId="{0294E96A-F5A8-469B-9F5A-D70ED79EC5D2}" srcOrd="0" destOrd="0" presId="urn:microsoft.com/office/officeart/2005/8/layout/lProcess2"/>
    <dgm:cxn modelId="{53F93DD5-E229-4EA2-85FB-8160D6BCCC38}" type="presParOf" srcId="{916F6543-D8E7-432C-9F0F-40D7BBCF7D3D}" destId="{32BA9BC0-F249-46CA-875F-CA98D1B72B45}" srcOrd="1" destOrd="0" presId="urn:microsoft.com/office/officeart/2005/8/layout/lProcess2"/>
    <dgm:cxn modelId="{AAEDD071-9C8B-4148-91A6-C8E7042A3026}" type="presParOf" srcId="{916F6543-D8E7-432C-9F0F-40D7BBCF7D3D}" destId="{F5A0A681-46AB-4A4C-B35F-3AF051E0704E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83DE5B9-30C7-4A03-97AD-9BE890E64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95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B69A90-6A35-4F36-8F07-41536590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>
              <a:buFontTx/>
              <a:buNone/>
            </a:pPr>
            <a:endParaRPr lang="en-US" dirty="0"/>
          </a:p>
          <a:p>
            <a:pPr lvl="0">
              <a:buFontTx/>
              <a:buNone/>
            </a:pPr>
            <a:r>
              <a:rPr lang="en-US" dirty="0"/>
              <a:t>Graphics, tables, and graphs</a:t>
            </a:r>
          </a:p>
          <a:p>
            <a:pPr lvl="0"/>
            <a:r>
              <a:rPr lang="en-US" dirty="0"/>
              <a:t>Keep it simple: If possible, use consistent, non-distracting styles and colors.</a:t>
            </a:r>
          </a:p>
          <a:p>
            <a:pPr lvl="0"/>
            <a:r>
              <a:rPr lang="en-US" dirty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37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</a:t>
            </a:r>
            <a:r>
              <a:rPr lang="en-US" baseline="0" dirty="0" smtClean="0"/>
              <a:t> all the visits, meetings and interviews along with the key findings, you have done so far, in their respective rows.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69A90-6A35-4F36-8F07-4153659095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46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3818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Document all the references</a:t>
            </a:r>
            <a:r>
              <a:rPr lang="en-US" baseline="0" dirty="0" smtClean="0"/>
              <a:t> used for the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01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5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281958" name="Rectangle 38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FDC2-D438-4865-9F55-F9E7E0533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4313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7083-F219-465A-856B-336EF223B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3100" y="177800"/>
            <a:ext cx="1824038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53213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9058-E42C-4124-B6EE-008E5798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61950" y="6688138"/>
            <a:ext cx="1522413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2009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6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5B74-98C1-4BA3-9AB8-939509A56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088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A1FC-E62A-4A67-880B-762D7CB2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B5F4-8012-439F-95EE-93F6880E7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1200150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1950" y="1044575"/>
            <a:ext cx="1201738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F7FB-67AB-4F99-8D93-FB9234E5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D16A-5DBC-4415-9342-D7AA471F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E8A9-41DC-4CBC-AE67-80ABC93A1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FD60-8E18-47EA-9608-2CB3CD4B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3AFF-97F5-453A-A6CC-2AAF6375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C8F7F-D967-42A6-B355-A3CDBE016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69038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02BCD-9B05-4504-8522-560F56206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2910-6ACC-4883-96E5-3564BED7F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5013" y="177800"/>
            <a:ext cx="18446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5383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BEE9-79A8-4F65-8CAC-EEC3CD479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71475" y="6686778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4514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14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1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2521F-C680-43E0-A9F9-6A62A90C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1341-7CD6-416B-B0E3-173BF24C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51325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44575"/>
            <a:ext cx="4252913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4ACC5-6498-49B1-A1D6-9016F6FF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D582-5D0B-4C40-A00C-2728F6827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F6AA-6DD1-4511-9005-8F5FB70F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9457-6F67-4CF8-AAC6-55B34A55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1658-8D02-4F76-8E90-AD1B414D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77800"/>
            <a:ext cx="7259638" cy="403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9400" y="1044575"/>
            <a:ext cx="8561388" cy="48815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AF3F-A127-4EF1-9EE8-0A103F0D3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8756C-69E9-4F4D-B4F0-5E7D050B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117E-DAF4-4794-97E2-DC15FA3D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177800"/>
            <a:ext cx="2163763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340475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098E-0F20-4EBE-9A10-2E8CF12D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45209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209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A4BF-6DCE-4F77-A55B-8CFE04DE7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134784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CE58-B0D1-4929-8C9F-29CA91866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F4E1-4027-4A8D-BBB2-9DC9A4966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387475"/>
            <a:ext cx="4251325" cy="4538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87475"/>
            <a:ext cx="4252913" cy="4538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AA0-32F5-460E-930C-C400871D0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F4FA-A8D9-4548-A46C-C8C46A85C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E3B8-5BDA-455F-9614-B1CCC4648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7496-C2C7-4044-83D0-688A6483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4879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79364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47675" y="3886200"/>
            <a:ext cx="3455988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tabLst/>
              <a:defRPr sz="2400">
                <a:latin typeface="AdobeCorpID MyriadRgScn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4296-3786-4CAB-9D14-A5F2B07A0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27103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03B5-8316-44A7-8424-6A593973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3E6E-494F-47B7-B3F1-49589FE8B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C5BA-AD1A-4AFE-ACC8-A7BB1D44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177800"/>
            <a:ext cx="2163763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340475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8970-DEE0-4C9D-B3C9-D18AC6E37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84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4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E3EF-C9E3-4623-BBC3-BDC541BF9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088" y="134783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EB7A-B137-413E-BD67-53B436C76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615AD-21A4-4909-8078-11F2F54E9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506538"/>
            <a:ext cx="1200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1950" y="1506538"/>
            <a:ext cx="120173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endParaRPr lang="en-US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5BAA-2F74-4DC1-A5AA-61B096CF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3509-15FA-4684-81E1-66465A310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E2E-C7A9-4DB0-AA6D-187903D1A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39DE-5504-4A90-9672-6C861778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E53A-377C-4C60-B3BE-B7D97FFA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A0DF-CEA3-4991-A9F1-D548DBAAF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95E9-0BBE-4DAC-B718-F461B406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45EE-CDFC-4B15-ACC7-F5DB87179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4863" y="177800"/>
            <a:ext cx="1868487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545306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EB6F-4E55-4EA3-B24C-3580C615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+mn-lt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+mn-lt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+mn-lt"/>
              </a:rPr>
              <a:t> Foundation.  All Rights Reserved.</a:t>
            </a:r>
          </a:p>
        </p:txBody>
      </p:sp>
      <p:sp>
        <p:nvSpPr>
          <p:cNvPr id="36945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45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>
              <a:defRPr/>
            </a:pPr>
            <a:fld id="{7813C1E7-DFDD-44F7-B873-BF298E903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52982" y="234379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C26-D696-48F9-9BDC-FEF4BAF40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D5F2-DDDC-41FD-A902-87DC339B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9175" y="1044575"/>
            <a:ext cx="1925638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7213" y="1044575"/>
            <a:ext cx="1925637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53929-2230-4DA2-B1D4-826EECA2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EAA3-9DC4-41D8-9929-F896686A0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971B-D332-4EC7-B68D-2C104C95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C8A3-AC32-42A7-96F6-8842E609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814B-870A-4F76-BA43-E741D4D5C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C30E-7B07-4274-9942-269139DF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0CC5-620C-4CBA-BA82-A62DAB0D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2ABB5-8823-415A-B316-2159D18A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77800"/>
            <a:ext cx="21367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77800"/>
            <a:ext cx="62611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9822-361E-4714-9735-1D92497EA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6778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+mn-lt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+mn-lt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+mn-lt"/>
              </a:rPr>
              <a:t> Foundation.  All Rights Reserved.</a:t>
            </a:r>
          </a:p>
        </p:txBody>
      </p:sp>
      <p:sp>
        <p:nvSpPr>
          <p:cNvPr id="36925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25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>
              <a:defRPr/>
            </a:pPr>
            <a:fld id="{4F2E784C-0CA0-4053-AC97-A38B5F04A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088" y="324925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8F67-A270-4EEE-9E89-10E4BB98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6673-9823-4CD0-9CFA-C17AB2182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1944688" cy="224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6488" y="1044575"/>
            <a:ext cx="1946275" cy="224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3930-ACF2-4707-A229-42531F8D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3DED-EB75-4297-9C06-A8D3BAA9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D395-F3A5-4F4C-886E-92DFF5B1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B21A-CC10-4399-AD9B-4B740FED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B69C-7561-4838-BDAA-4290ADECC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B1F41-1D0E-4F0B-97C7-A1C0DD66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A2FD-0D2C-4D50-A698-E0D7599F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E560-25A8-4BEB-8FA4-40CBEAA0A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46750" y="177800"/>
            <a:ext cx="1820863" cy="310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5314950" cy="310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8911-BB90-4A5F-8A05-0A3ABA74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+mn-lt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+mn-lt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+mn-lt"/>
              </a:rPr>
              <a:t> Foundation.  All Rights Reserved.</a:t>
            </a:r>
          </a:p>
        </p:txBody>
      </p:sp>
      <p:sp>
        <p:nvSpPr>
          <p:cNvPr id="46336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336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>
              <a:defRPr/>
            </a:pPr>
            <a:fld id="{D1BC3E21-20A5-49C2-AB67-EF7A76B1A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088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68E5-89E8-4E13-8054-9FEB70E65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66E1-69EA-416D-B838-D6C4AA226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4F1D-621D-4CC6-97C4-3D6CDBE2E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3579813"/>
            <a:ext cx="4194175" cy="239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3579813"/>
            <a:ext cx="4195763" cy="239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AFA4-06C7-4DA4-B076-3B324F4C4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E8AF-819C-40E7-AEDB-B398FFF38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79B8-9E15-4EF1-840E-4E98931BF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9A52-C8DC-416D-9806-FCFEB13D3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F532-1D91-48FB-A70F-C31112115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EC00-3B7C-44D1-AE4C-D1624326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54835-1AB2-4F55-8979-C57E5C003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77800"/>
            <a:ext cx="2135188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54750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E26F-70B0-4F3C-9F29-43BB6FCE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+mn-lt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+mn-lt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+mn-lt"/>
              </a:rPr>
              <a:t> Foundation.  All Rights Reserved.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>
              <a:defRPr/>
            </a:pPr>
            <a:fld id="{6A6AC7E1-B2D2-4B6F-8F53-C71E47D2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8924-A8A6-4643-9CCF-70F4A4FB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AC93-9AC5-40D9-9B93-1E342C4D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BBB2-53B4-4E68-A178-137B152F0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914400"/>
            <a:ext cx="4241800" cy="234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914400"/>
            <a:ext cx="4241800" cy="234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B9E7-8F58-438E-9EE0-62FA5EC3C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2EA2-18A0-496E-A682-3EB6B4C1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BB72-FFAB-45D5-8BE5-41540037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4991-A174-45A5-9A4D-744514445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1D3D-171F-4D2E-87B4-A194BF5B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2FB9-A077-4575-B85B-2747A6F5D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65AF-A695-4DBE-A0CB-734C7127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177800"/>
            <a:ext cx="2159000" cy="3081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324600" cy="308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BCE4-6D28-4FF6-A877-5DDD8C58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EAF2-342F-499F-B070-811F87D6D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DC8D-6BC5-4960-9185-EAFE2A26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6912-8463-4753-B47F-33C550736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F4BF-E71B-4A4C-9F1D-20E611702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9B1C-466E-4C99-8E91-011489AE7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177800"/>
            <a:ext cx="210185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15315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2A71-4B14-4ABB-BBA5-CFF2A410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761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761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EBB0-E0AC-4298-9E6A-2BE43C798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36288" y="268288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67D0-CA60-43CB-A7DD-6FBC7EA4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E91F-604B-48C6-83FF-C66E007F1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4549775"/>
            <a:ext cx="4198938" cy="137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4549775"/>
            <a:ext cx="4198937" cy="137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F08F-E1DE-4598-B220-32C6A8D9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A88C-B8F6-4DB0-9538-4690DFC36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0C18-7AFD-43A8-BB46-E3C562A4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1942-A5D9-4E5C-AF00-EB7B34B3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8269-7330-4F15-9CF1-11233BFC9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6BD9-9411-4B7C-A95F-B1147191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8413-C072-46FF-A698-271ADF320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A3E5-CB60-4BCE-A132-74BC1B29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77800"/>
            <a:ext cx="21367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611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57EF-FB3F-44C3-A7EB-CEC0D53A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40417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41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EFC9-3436-4992-BAD8-423B7266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1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A6A8-D3DD-47F0-A1C8-B80B995A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0EE-8834-436A-96D5-C2951DE7F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4946650"/>
            <a:ext cx="4198938" cy="97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4946650"/>
            <a:ext cx="4198937" cy="97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2E4F-0D23-4B71-9893-3B055C7C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06E2-EDD6-4F1D-8AE7-19D5608D7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F379-D10F-4153-A6C2-40255A12E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B113-2312-47CB-B110-AF74DD259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6825-E9D9-459A-9698-593098921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DF14-EA04-4E6C-8FB7-23E98D37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EECA-D969-4C3F-97B1-F6D344D0C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92A5-8ACD-4A87-87F2-952873342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77800"/>
            <a:ext cx="21367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611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9BDF-0EB6-4E3B-8756-4B6455DF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7821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7821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3DB6-DE0B-4A7B-B13D-2304A4E95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0356-75DB-4503-A019-806D1BB96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4F52-72D5-4048-BD2E-1018806B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3748088"/>
            <a:ext cx="4198938" cy="217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3748088"/>
            <a:ext cx="4198937" cy="217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9EAC-A2DA-4ED9-8DD4-EA42B8182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3607-05EB-4161-A8D8-917557FF5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C563-113A-419D-80B6-079DE01A8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6" y="177800"/>
            <a:ext cx="7351802" cy="403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3C80-DAF2-448B-ABC3-8CB42E94E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77B1-5333-4874-806C-09F14993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FB140-49FA-4958-961F-1BDA08B8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09A0-C47E-4D9F-86EB-75DC640F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00AC-0B19-4576-8105-49789B36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77800"/>
            <a:ext cx="21367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611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F5D1-A884-4F2C-A166-1B797BFE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026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026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D28D-359E-43C4-A976-979BA0E2D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2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277B-E9A7-4131-B28E-494AA86E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047E-00AA-4C8F-BD19-F19DCDFE8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7A70-06BA-41B3-8E5E-3D85A8DBA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3748088"/>
            <a:ext cx="4198938" cy="217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3748088"/>
            <a:ext cx="4198937" cy="217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FB6E-82DB-4409-BEF4-7CC2DC91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E8B1-81CA-4219-882C-5760D415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9578-E59D-4F4E-8807-70E39E6B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2DC4-12CF-40B4-9D85-1522B9484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9EA6-BA42-444D-9931-FA746572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589E-C593-400F-9DE0-ABDC4C6E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20BA-A629-46A4-A7CC-375DF17E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77800"/>
            <a:ext cx="21367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611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B7E1-4BEA-4E48-82C7-5F07FE53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231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23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CE6A-F4BA-475F-9FAC-F745CB42E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134784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28C1-3AAB-4731-8182-5685A641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9DBE-FA56-415E-AF68-3645608C0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58D6-7BED-492D-B2B2-DD09D6D54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85850"/>
            <a:ext cx="4198938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85850"/>
            <a:ext cx="4198937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B619-3355-43BC-9B00-F2E74F82C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DD2F-5FFF-467C-8870-BE6D6A22E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EA55-E9C2-4324-A869-35E88ECA8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EDDB-3DBE-4309-8AAD-CA173DF7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1F1F-7D12-4BC6-B25A-CA235A9CB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0E48-0371-4ED3-B82C-2C19C7AC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6BC7-622E-4741-90F0-7D58E7BC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77800"/>
            <a:ext cx="21367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61100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8C6A-7D0A-40D7-A000-CC2F7D44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352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352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F972-D770-4119-950E-13DCE146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1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E4F7-60C4-4A47-AC22-C1BFD2ECF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48B3-3C89-416D-AE63-97D3035E2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A71E-1C92-4CD1-B8CA-7CB5940B7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22750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44575"/>
            <a:ext cx="4224338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A86E-F590-4F61-A613-B3B1B1A6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B882-B384-482B-925E-8DC9DFFE9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F334-78B1-413F-B120-5B7AE28B9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AFC4-F213-4A1E-9B78-F6862C924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53B9-6B1E-4016-AED6-AD0D4F87C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E872-3BF8-479C-9603-C4E465A69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DB3-C4DD-47DA-88E5-3F87ED382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7800"/>
            <a:ext cx="2149475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976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6977-239E-4BEE-AEDA-5E8DE1C0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6EE5-E445-4703-90E9-2637C6C8D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895350"/>
            <a:ext cx="5073650" cy="5080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435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47675" y="2130425"/>
            <a:ext cx="4195763" cy="1470025"/>
          </a:xfrm>
        </p:spPr>
        <p:txBody>
          <a:bodyPr lIns="91440" tIns="45720" rIns="91440" bIns="45720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8435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7675" y="3886200"/>
            <a:ext cx="3455988" cy="1752600"/>
          </a:xfrm>
          <a:ln/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729C-69F1-4EA5-B0E9-3C9978E1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7488" y="200741"/>
            <a:ext cx="1231100" cy="3802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F4C1-9ABE-4F21-B237-AC7FEC2AD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E1A8-F5C4-4766-B5A3-6E1F377C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566863"/>
            <a:ext cx="1925638" cy="435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438" y="1566863"/>
            <a:ext cx="1925637" cy="435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D2A0-C9EE-4699-BA5D-D6F94E85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540D-B23F-457F-88CF-D437FE8EA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4612-9979-45F4-B37D-984BF825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9200-4477-4094-95B5-FCBE40D92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FFF2-09A9-4D86-B781-24C35ADB7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FF8F-B75F-4AA3-9697-5362A414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ECBD-975D-4DA8-86FC-EDC6D438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905" name="Rectangle 9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80942" name="AutoShape 46"/>
          <p:cNvSpPr>
            <a:spLocks noChangeArrowheads="1"/>
          </p:cNvSpPr>
          <p:nvPr userDrawn="1"/>
        </p:nvSpPr>
        <p:spPr bwMode="auto">
          <a:xfrm>
            <a:off x="161925" y="925513"/>
            <a:ext cx="8886825" cy="5210175"/>
          </a:xfrm>
          <a:prstGeom prst="roundRect">
            <a:avLst>
              <a:gd name="adj" fmla="val 1949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80913" name="AutoShape 17"/>
          <p:cNvSpPr>
            <a:spLocks noChangeArrowheads="1"/>
          </p:cNvSpPr>
          <p:nvPr userDrawn="1"/>
        </p:nvSpPr>
        <p:spPr bwMode="auto">
          <a:xfrm>
            <a:off x="128588" y="885825"/>
            <a:ext cx="8886825" cy="5210175"/>
          </a:xfrm>
          <a:prstGeom prst="roundRect">
            <a:avLst>
              <a:gd name="adj" fmla="val 194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77800"/>
            <a:ext cx="72596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3280907" name="Rectangle 11"/>
          <p:cNvSpPr>
            <a:spLocks noChangeArrowheads="1"/>
          </p:cNvSpPr>
          <p:nvPr userDrawn="1"/>
        </p:nvSpPr>
        <p:spPr bwMode="auto">
          <a:xfrm>
            <a:off x="371475" y="6688366"/>
            <a:ext cx="150522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All Rights Reserved.</a:t>
            </a:r>
          </a:p>
        </p:txBody>
      </p:sp>
      <p:sp>
        <p:nvSpPr>
          <p:cNvPr id="32809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99B9C93-D65D-4817-B2DF-9FA76DE1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RakshakLogo_300_dp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84313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  <p:sldLayoutId id="2147485579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378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243" name="Group 41"/>
          <p:cNvGrpSpPr>
            <a:grpSpLocks/>
          </p:cNvGrpSpPr>
          <p:nvPr userDrawn="1"/>
        </p:nvGrpSpPr>
        <p:grpSpPr bwMode="auto">
          <a:xfrm>
            <a:off x="163513" y="922338"/>
            <a:ext cx="8886825" cy="5210175"/>
            <a:chOff x="177" y="654"/>
            <a:chExt cx="5598" cy="3282"/>
          </a:xfrm>
        </p:grpSpPr>
        <p:sp>
          <p:nvSpPr>
            <p:cNvPr id="3685414" name="AutoShape 38"/>
            <p:cNvSpPr>
              <a:spLocks noChangeArrowheads="1"/>
            </p:cNvSpPr>
            <p:nvPr userDrawn="1"/>
          </p:nvSpPr>
          <p:spPr bwMode="auto">
            <a:xfrm>
              <a:off x="177" y="654"/>
              <a:ext cx="1811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5415" name="AutoShape 39"/>
            <p:cNvSpPr>
              <a:spLocks noChangeArrowheads="1"/>
            </p:cNvSpPr>
            <p:nvPr userDrawn="1"/>
          </p:nvSpPr>
          <p:spPr bwMode="auto">
            <a:xfrm>
              <a:off x="2070" y="654"/>
              <a:ext cx="1811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5416" name="AutoShape 40"/>
            <p:cNvSpPr>
              <a:spLocks noChangeArrowheads="1"/>
            </p:cNvSpPr>
            <p:nvPr userDrawn="1"/>
          </p:nvSpPr>
          <p:spPr bwMode="auto">
            <a:xfrm>
              <a:off x="3964" y="654"/>
              <a:ext cx="1811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5398" name="AutoShape 22"/>
          <p:cNvSpPr>
            <a:spLocks noChangeArrowheads="1"/>
          </p:cNvSpPr>
          <p:nvPr userDrawn="1"/>
        </p:nvSpPr>
        <p:spPr bwMode="auto">
          <a:xfrm>
            <a:off x="128588" y="885825"/>
            <a:ext cx="2874962" cy="5210175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771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25542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36853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237F3D3-61A1-4B7D-A4B1-087BBA37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5410" name="Rectangle 34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5412" name="AutoShape 36"/>
          <p:cNvSpPr>
            <a:spLocks noChangeArrowheads="1"/>
          </p:cNvSpPr>
          <p:nvPr userDrawn="1"/>
        </p:nvSpPr>
        <p:spPr bwMode="auto">
          <a:xfrm>
            <a:off x="3133725" y="885825"/>
            <a:ext cx="2874963" cy="5210175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5413" name="AutoShape 37"/>
          <p:cNvSpPr>
            <a:spLocks noChangeArrowheads="1"/>
          </p:cNvSpPr>
          <p:nvPr userDrawn="1"/>
        </p:nvSpPr>
        <p:spPr bwMode="auto">
          <a:xfrm>
            <a:off x="6140450" y="885825"/>
            <a:ext cx="2874963" cy="5210175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" name="Picture 14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7488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9" r:id="rId1"/>
    <p:sldLayoutId id="2147485660" r:id="rId2"/>
    <p:sldLayoutId id="2147485661" r:id="rId3"/>
    <p:sldLayoutId id="2147485662" r:id="rId4"/>
    <p:sldLayoutId id="2147485663" r:id="rId5"/>
    <p:sldLayoutId id="2147485664" r:id="rId6"/>
    <p:sldLayoutId id="2147485665" r:id="rId7"/>
    <p:sldLayoutId id="2147485666" r:id="rId8"/>
    <p:sldLayoutId id="2147485667" r:id="rId9"/>
    <p:sldLayoutId id="2147485668" r:id="rId10"/>
    <p:sldLayoutId id="214748566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3794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267" name="Group 35"/>
          <p:cNvGrpSpPr>
            <a:grpSpLocks/>
          </p:cNvGrpSpPr>
          <p:nvPr userDrawn="1"/>
        </p:nvGrpSpPr>
        <p:grpSpPr bwMode="auto">
          <a:xfrm>
            <a:off x="114300" y="885825"/>
            <a:ext cx="2200275" cy="5246688"/>
            <a:chOff x="81" y="558"/>
            <a:chExt cx="1283" cy="3305"/>
          </a:xfrm>
        </p:grpSpPr>
        <p:sp>
          <p:nvSpPr>
            <p:cNvPr id="4513796" name="AutoShape 4"/>
            <p:cNvSpPr>
              <a:spLocks noChangeArrowheads="1"/>
            </p:cNvSpPr>
            <p:nvPr userDrawn="1"/>
          </p:nvSpPr>
          <p:spPr bwMode="auto">
            <a:xfrm>
              <a:off x="96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799" name="AutoShape 7"/>
            <p:cNvSpPr>
              <a:spLocks noChangeArrowheads="1"/>
            </p:cNvSpPr>
            <p:nvPr userDrawn="1"/>
          </p:nvSpPr>
          <p:spPr bwMode="auto">
            <a:xfrm>
              <a:off x="81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268" name="Group 36"/>
          <p:cNvGrpSpPr>
            <a:grpSpLocks/>
          </p:cNvGrpSpPr>
          <p:nvPr userDrawn="1"/>
        </p:nvGrpSpPr>
        <p:grpSpPr bwMode="auto">
          <a:xfrm>
            <a:off x="2349500" y="885825"/>
            <a:ext cx="2201863" cy="5246688"/>
            <a:chOff x="1406" y="558"/>
            <a:chExt cx="1284" cy="3305"/>
          </a:xfrm>
        </p:grpSpPr>
        <p:sp>
          <p:nvSpPr>
            <p:cNvPr id="4513797" name="AutoShape 5"/>
            <p:cNvSpPr>
              <a:spLocks noChangeArrowheads="1"/>
            </p:cNvSpPr>
            <p:nvPr userDrawn="1"/>
          </p:nvSpPr>
          <p:spPr bwMode="auto">
            <a:xfrm>
              <a:off x="1422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815" name="AutoShape 23"/>
            <p:cNvSpPr>
              <a:spLocks noChangeArrowheads="1"/>
            </p:cNvSpPr>
            <p:nvPr userDrawn="1"/>
          </p:nvSpPr>
          <p:spPr bwMode="auto">
            <a:xfrm>
              <a:off x="1406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269" name="Group 37"/>
          <p:cNvGrpSpPr>
            <a:grpSpLocks/>
          </p:cNvGrpSpPr>
          <p:nvPr userDrawn="1"/>
        </p:nvGrpSpPr>
        <p:grpSpPr bwMode="auto">
          <a:xfrm>
            <a:off x="4587875" y="885825"/>
            <a:ext cx="2200275" cy="5246688"/>
            <a:chOff x="2733" y="558"/>
            <a:chExt cx="1283" cy="3305"/>
          </a:xfrm>
        </p:grpSpPr>
        <p:sp>
          <p:nvSpPr>
            <p:cNvPr id="4513798" name="AutoShape 6"/>
            <p:cNvSpPr>
              <a:spLocks noChangeArrowheads="1"/>
            </p:cNvSpPr>
            <p:nvPr userDrawn="1"/>
          </p:nvSpPr>
          <p:spPr bwMode="auto">
            <a:xfrm>
              <a:off x="2748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816" name="AutoShape 24"/>
            <p:cNvSpPr>
              <a:spLocks noChangeArrowheads="1"/>
            </p:cNvSpPr>
            <p:nvPr userDrawn="1"/>
          </p:nvSpPr>
          <p:spPr bwMode="auto">
            <a:xfrm>
              <a:off x="2733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270" name="Group 38"/>
          <p:cNvGrpSpPr>
            <a:grpSpLocks/>
          </p:cNvGrpSpPr>
          <p:nvPr userDrawn="1"/>
        </p:nvGrpSpPr>
        <p:grpSpPr bwMode="auto">
          <a:xfrm>
            <a:off x="6824663" y="885825"/>
            <a:ext cx="2200275" cy="5246688"/>
            <a:chOff x="4052" y="558"/>
            <a:chExt cx="1283" cy="3305"/>
          </a:xfrm>
        </p:grpSpPr>
        <p:sp>
          <p:nvSpPr>
            <p:cNvPr id="4513820" name="AutoShape 28"/>
            <p:cNvSpPr>
              <a:spLocks noChangeArrowheads="1"/>
            </p:cNvSpPr>
            <p:nvPr userDrawn="1"/>
          </p:nvSpPr>
          <p:spPr bwMode="auto">
            <a:xfrm>
              <a:off x="4067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823" name="AutoShape 31"/>
            <p:cNvSpPr>
              <a:spLocks noChangeArrowheads="1"/>
            </p:cNvSpPr>
            <p:nvPr userDrawn="1"/>
          </p:nvSpPr>
          <p:spPr bwMode="auto">
            <a:xfrm>
              <a:off x="4052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40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65663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4513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11869DA-31B9-4942-94EA-70E18042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13814" name="Rectangle 22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20" name="Picture 19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68114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670" r:id="rId2"/>
    <p:sldLayoutId id="2147485671" r:id="rId3"/>
    <p:sldLayoutId id="2147485672" r:id="rId4"/>
    <p:sldLayoutId id="2147485673" r:id="rId5"/>
    <p:sldLayoutId id="2147485674" r:id="rId6"/>
    <p:sldLayoutId id="2147485675" r:id="rId7"/>
    <p:sldLayoutId id="2147485676" r:id="rId8"/>
    <p:sldLayoutId id="2147485677" r:id="rId9"/>
    <p:sldLayoutId id="2147485678" r:id="rId10"/>
    <p:sldLayoutId id="214748567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9938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291" name="Group 3"/>
          <p:cNvGrpSpPr>
            <a:grpSpLocks/>
          </p:cNvGrpSpPr>
          <p:nvPr userDrawn="1"/>
        </p:nvGrpSpPr>
        <p:grpSpPr bwMode="auto">
          <a:xfrm>
            <a:off x="114300" y="1354138"/>
            <a:ext cx="2200275" cy="4778375"/>
            <a:chOff x="81" y="558"/>
            <a:chExt cx="1283" cy="3305"/>
          </a:xfrm>
        </p:grpSpPr>
        <p:sp>
          <p:nvSpPr>
            <p:cNvPr id="4519940" name="AutoShape 4"/>
            <p:cNvSpPr>
              <a:spLocks noChangeArrowheads="1"/>
            </p:cNvSpPr>
            <p:nvPr userDrawn="1"/>
          </p:nvSpPr>
          <p:spPr bwMode="auto">
            <a:xfrm>
              <a:off x="96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941" name="AutoShape 5"/>
            <p:cNvSpPr>
              <a:spLocks noChangeArrowheads="1"/>
            </p:cNvSpPr>
            <p:nvPr userDrawn="1"/>
          </p:nvSpPr>
          <p:spPr bwMode="auto">
            <a:xfrm>
              <a:off x="81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292" name="Group 6"/>
          <p:cNvGrpSpPr>
            <a:grpSpLocks/>
          </p:cNvGrpSpPr>
          <p:nvPr userDrawn="1"/>
        </p:nvGrpSpPr>
        <p:grpSpPr bwMode="auto">
          <a:xfrm>
            <a:off x="2349500" y="1354138"/>
            <a:ext cx="2201863" cy="4778375"/>
            <a:chOff x="1406" y="558"/>
            <a:chExt cx="1284" cy="3305"/>
          </a:xfrm>
        </p:grpSpPr>
        <p:sp>
          <p:nvSpPr>
            <p:cNvPr id="4519943" name="AutoShape 7"/>
            <p:cNvSpPr>
              <a:spLocks noChangeArrowheads="1"/>
            </p:cNvSpPr>
            <p:nvPr userDrawn="1"/>
          </p:nvSpPr>
          <p:spPr bwMode="auto">
            <a:xfrm>
              <a:off x="1422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944" name="AutoShape 8"/>
            <p:cNvSpPr>
              <a:spLocks noChangeArrowheads="1"/>
            </p:cNvSpPr>
            <p:nvPr userDrawn="1"/>
          </p:nvSpPr>
          <p:spPr bwMode="auto">
            <a:xfrm>
              <a:off x="1406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293" name="Group 9"/>
          <p:cNvGrpSpPr>
            <a:grpSpLocks/>
          </p:cNvGrpSpPr>
          <p:nvPr userDrawn="1"/>
        </p:nvGrpSpPr>
        <p:grpSpPr bwMode="auto">
          <a:xfrm>
            <a:off x="4587875" y="1354138"/>
            <a:ext cx="2200275" cy="4778375"/>
            <a:chOff x="2733" y="558"/>
            <a:chExt cx="1283" cy="3305"/>
          </a:xfrm>
        </p:grpSpPr>
        <p:sp>
          <p:nvSpPr>
            <p:cNvPr id="4519946" name="AutoShape 10"/>
            <p:cNvSpPr>
              <a:spLocks noChangeArrowheads="1"/>
            </p:cNvSpPr>
            <p:nvPr userDrawn="1"/>
          </p:nvSpPr>
          <p:spPr bwMode="auto">
            <a:xfrm>
              <a:off x="2748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947" name="AutoShape 11"/>
            <p:cNvSpPr>
              <a:spLocks noChangeArrowheads="1"/>
            </p:cNvSpPr>
            <p:nvPr userDrawn="1"/>
          </p:nvSpPr>
          <p:spPr bwMode="auto">
            <a:xfrm>
              <a:off x="2733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294" name="Group 12"/>
          <p:cNvGrpSpPr>
            <a:grpSpLocks/>
          </p:cNvGrpSpPr>
          <p:nvPr userDrawn="1"/>
        </p:nvGrpSpPr>
        <p:grpSpPr bwMode="auto">
          <a:xfrm>
            <a:off x="6824663" y="1354138"/>
            <a:ext cx="2200275" cy="4778375"/>
            <a:chOff x="4052" y="558"/>
            <a:chExt cx="1283" cy="3305"/>
          </a:xfrm>
        </p:grpSpPr>
        <p:sp>
          <p:nvSpPr>
            <p:cNvPr id="4519949" name="AutoShape 13"/>
            <p:cNvSpPr>
              <a:spLocks noChangeArrowheads="1"/>
            </p:cNvSpPr>
            <p:nvPr userDrawn="1"/>
          </p:nvSpPr>
          <p:spPr bwMode="auto">
            <a:xfrm>
              <a:off x="4067" y="581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950" name="AutoShape 14"/>
            <p:cNvSpPr>
              <a:spLocks noChangeArrowheads="1"/>
            </p:cNvSpPr>
            <p:nvPr userDrawn="1"/>
          </p:nvSpPr>
          <p:spPr bwMode="auto">
            <a:xfrm>
              <a:off x="4052" y="558"/>
              <a:ext cx="1268" cy="328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2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12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387475"/>
            <a:ext cx="8656638" cy="453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451995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1F85084-4F03-47BC-94DD-6F27293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19965" name="Rectangle 29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 smtClean="0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Foundation.  All Rights Reserved.</a:t>
            </a:r>
          </a:p>
        </p:txBody>
      </p:sp>
      <p:pic>
        <p:nvPicPr>
          <p:cNvPr id="20" name="Picture 19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68114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1" r:id="rId1"/>
    <p:sldLayoutId id="2147485680" r:id="rId2"/>
    <p:sldLayoutId id="2147485681" r:id="rId3"/>
    <p:sldLayoutId id="2147485682" r:id="rId4"/>
    <p:sldLayoutId id="2147485683" r:id="rId5"/>
    <p:sldLayoutId id="2147485684" r:id="rId6"/>
    <p:sldLayoutId id="2147485685" r:id="rId7"/>
    <p:sldLayoutId id="2147485686" r:id="rId8"/>
    <p:sldLayoutId id="2147485687" r:id="rId9"/>
    <p:sldLayoutId id="2147485688" r:id="rId10"/>
    <p:sldLayoutId id="214748568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26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3315" name="Group 40"/>
          <p:cNvGrpSpPr>
            <a:grpSpLocks/>
          </p:cNvGrpSpPr>
          <p:nvPr userDrawn="1"/>
        </p:nvGrpSpPr>
        <p:grpSpPr bwMode="auto">
          <a:xfrm>
            <a:off x="161925" y="1398588"/>
            <a:ext cx="8886825" cy="4737100"/>
            <a:chOff x="81" y="558"/>
            <a:chExt cx="5598" cy="2984"/>
          </a:xfrm>
        </p:grpSpPr>
        <p:sp>
          <p:nvSpPr>
            <p:cNvPr id="3687465" name="AutoShape 41"/>
            <p:cNvSpPr>
              <a:spLocks noChangeArrowheads="1"/>
            </p:cNvSpPr>
            <p:nvPr userDrawn="1"/>
          </p:nvSpPr>
          <p:spPr bwMode="auto">
            <a:xfrm>
              <a:off x="81" y="558"/>
              <a:ext cx="1811" cy="2984"/>
            </a:xfrm>
            <a:prstGeom prst="roundRect">
              <a:avLst>
                <a:gd name="adj" fmla="val 353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66" name="AutoShape 42"/>
            <p:cNvSpPr>
              <a:spLocks noChangeArrowheads="1"/>
            </p:cNvSpPr>
            <p:nvPr userDrawn="1"/>
          </p:nvSpPr>
          <p:spPr bwMode="auto">
            <a:xfrm>
              <a:off x="1974" y="558"/>
              <a:ext cx="1811" cy="2984"/>
            </a:xfrm>
            <a:prstGeom prst="roundRect">
              <a:avLst>
                <a:gd name="adj" fmla="val 353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67" name="AutoShape 43"/>
            <p:cNvSpPr>
              <a:spLocks noChangeArrowheads="1"/>
            </p:cNvSpPr>
            <p:nvPr userDrawn="1"/>
          </p:nvSpPr>
          <p:spPr bwMode="auto">
            <a:xfrm>
              <a:off x="3868" y="558"/>
              <a:ext cx="1811" cy="2984"/>
            </a:xfrm>
            <a:prstGeom prst="roundRect">
              <a:avLst>
                <a:gd name="adj" fmla="val 353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316" name="Group 36"/>
          <p:cNvGrpSpPr>
            <a:grpSpLocks/>
          </p:cNvGrpSpPr>
          <p:nvPr userDrawn="1"/>
        </p:nvGrpSpPr>
        <p:grpSpPr bwMode="auto">
          <a:xfrm>
            <a:off x="128588" y="1358900"/>
            <a:ext cx="8886825" cy="4737100"/>
            <a:chOff x="81" y="558"/>
            <a:chExt cx="5598" cy="2984"/>
          </a:xfrm>
        </p:grpSpPr>
        <p:sp>
          <p:nvSpPr>
            <p:cNvPr id="3687428" name="AutoShape 4"/>
            <p:cNvSpPr>
              <a:spLocks noChangeArrowheads="1"/>
            </p:cNvSpPr>
            <p:nvPr userDrawn="1"/>
          </p:nvSpPr>
          <p:spPr bwMode="auto">
            <a:xfrm>
              <a:off x="81" y="558"/>
              <a:ext cx="1811" cy="2984"/>
            </a:xfrm>
            <a:prstGeom prst="roundRect">
              <a:avLst>
                <a:gd name="adj" fmla="val 3532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58" name="AutoShape 34"/>
            <p:cNvSpPr>
              <a:spLocks noChangeArrowheads="1"/>
            </p:cNvSpPr>
            <p:nvPr userDrawn="1"/>
          </p:nvSpPr>
          <p:spPr bwMode="auto">
            <a:xfrm>
              <a:off x="1974" y="558"/>
              <a:ext cx="1811" cy="2984"/>
            </a:xfrm>
            <a:prstGeom prst="roundRect">
              <a:avLst>
                <a:gd name="adj" fmla="val 3532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59" name="AutoShape 35"/>
            <p:cNvSpPr>
              <a:spLocks noChangeArrowheads="1"/>
            </p:cNvSpPr>
            <p:nvPr userDrawn="1"/>
          </p:nvSpPr>
          <p:spPr bwMode="auto">
            <a:xfrm>
              <a:off x="3868" y="558"/>
              <a:ext cx="1811" cy="2984"/>
            </a:xfrm>
            <a:prstGeom prst="roundRect">
              <a:avLst>
                <a:gd name="adj" fmla="val 3532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470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506538"/>
            <a:ext cx="2554288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3687456" name="Rectangle 32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74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6412E9E-1EC1-4499-94F8-87248900B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4314" y="177800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570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93598" name="AutoShape 30"/>
          <p:cNvSpPr>
            <a:spLocks noChangeArrowheads="1"/>
          </p:cNvSpPr>
          <p:nvPr userDrawn="1"/>
        </p:nvSpPr>
        <p:spPr bwMode="auto">
          <a:xfrm>
            <a:off x="4699000" y="922338"/>
            <a:ext cx="4360863" cy="5210175"/>
          </a:xfrm>
          <a:prstGeom prst="roundRect">
            <a:avLst>
              <a:gd name="adj" fmla="val 2329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93595" name="AutoShape 27"/>
          <p:cNvSpPr>
            <a:spLocks noChangeArrowheads="1"/>
          </p:cNvSpPr>
          <p:nvPr userDrawn="1"/>
        </p:nvSpPr>
        <p:spPr bwMode="auto">
          <a:xfrm>
            <a:off x="4654550" y="885825"/>
            <a:ext cx="4360863" cy="5210175"/>
          </a:xfrm>
          <a:prstGeom prst="roundRect">
            <a:avLst>
              <a:gd name="adj" fmla="val 232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310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9175" y="1044575"/>
            <a:ext cx="4003675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36935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9C9FE9-295F-4E22-8FA2-C893D417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93592" name="Rectangle 24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10" name="Picture 9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4313" y="177800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3" r:id="rId1"/>
    <p:sldLayoutId id="2147485700" r:id="rId2"/>
    <p:sldLayoutId id="2147485701" r:id="rId3"/>
    <p:sldLayoutId id="2147485702" r:id="rId4"/>
    <p:sldLayoutId id="2147485703" r:id="rId5"/>
    <p:sldLayoutId id="2147485704" r:id="rId6"/>
    <p:sldLayoutId id="2147485705" r:id="rId7"/>
    <p:sldLayoutId id="2147485706" r:id="rId8"/>
    <p:sldLayoutId id="2147485707" r:id="rId9"/>
    <p:sldLayoutId id="2147485708" r:id="rId10"/>
    <p:sldLayoutId id="214748570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5363" name="Group 48"/>
          <p:cNvGrpSpPr>
            <a:grpSpLocks/>
          </p:cNvGrpSpPr>
          <p:nvPr userDrawn="1"/>
        </p:nvGrpSpPr>
        <p:grpSpPr bwMode="auto">
          <a:xfrm>
            <a:off x="163513" y="922338"/>
            <a:ext cx="8886825" cy="5210175"/>
            <a:chOff x="177" y="654"/>
            <a:chExt cx="5598" cy="3282"/>
          </a:xfrm>
        </p:grpSpPr>
        <p:sp>
          <p:nvSpPr>
            <p:cNvPr id="3691564" name="AutoShape 44"/>
            <p:cNvSpPr>
              <a:spLocks noChangeArrowheads="1"/>
            </p:cNvSpPr>
            <p:nvPr userDrawn="1"/>
          </p:nvSpPr>
          <p:spPr bwMode="auto">
            <a:xfrm>
              <a:off x="177" y="654"/>
              <a:ext cx="2760" cy="1608"/>
            </a:xfrm>
            <a:prstGeom prst="roundRect">
              <a:avLst>
                <a:gd name="adj" fmla="val 404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1565" name="AutoShape 45"/>
            <p:cNvSpPr>
              <a:spLocks noChangeArrowheads="1"/>
            </p:cNvSpPr>
            <p:nvPr userDrawn="1"/>
          </p:nvSpPr>
          <p:spPr bwMode="auto">
            <a:xfrm>
              <a:off x="177" y="2328"/>
              <a:ext cx="2760" cy="1608"/>
            </a:xfrm>
            <a:prstGeom prst="roundRect">
              <a:avLst>
                <a:gd name="adj" fmla="val 404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1566" name="AutoShape 46"/>
            <p:cNvSpPr>
              <a:spLocks noChangeArrowheads="1"/>
            </p:cNvSpPr>
            <p:nvPr userDrawn="1"/>
          </p:nvSpPr>
          <p:spPr bwMode="auto">
            <a:xfrm>
              <a:off x="3015" y="654"/>
              <a:ext cx="2760" cy="1608"/>
            </a:xfrm>
            <a:prstGeom prst="roundRect">
              <a:avLst>
                <a:gd name="adj" fmla="val 404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1567" name="AutoShape 47"/>
            <p:cNvSpPr>
              <a:spLocks noChangeArrowheads="1"/>
            </p:cNvSpPr>
            <p:nvPr userDrawn="1"/>
          </p:nvSpPr>
          <p:spPr bwMode="auto">
            <a:xfrm>
              <a:off x="3015" y="2328"/>
              <a:ext cx="2760" cy="1608"/>
            </a:xfrm>
            <a:prstGeom prst="roundRect">
              <a:avLst>
                <a:gd name="adj" fmla="val 404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91546" name="AutoShape 26"/>
          <p:cNvSpPr>
            <a:spLocks noChangeArrowheads="1"/>
          </p:cNvSpPr>
          <p:nvPr userDrawn="1"/>
        </p:nvSpPr>
        <p:spPr bwMode="auto">
          <a:xfrm>
            <a:off x="128588" y="885825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2850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4043363" cy="224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36915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187EE3C-C9E8-4A8F-835C-13E0E606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91559" name="Rectangle 39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91561" name="AutoShape 41"/>
          <p:cNvSpPr>
            <a:spLocks noChangeArrowheads="1"/>
          </p:cNvSpPr>
          <p:nvPr userDrawn="1"/>
        </p:nvSpPr>
        <p:spPr bwMode="auto">
          <a:xfrm>
            <a:off x="128588" y="3543300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91562" name="AutoShape 42"/>
          <p:cNvSpPr>
            <a:spLocks noChangeArrowheads="1"/>
          </p:cNvSpPr>
          <p:nvPr userDrawn="1"/>
        </p:nvSpPr>
        <p:spPr bwMode="auto">
          <a:xfrm>
            <a:off x="4633913" y="885825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91563" name="AutoShape 43"/>
          <p:cNvSpPr>
            <a:spLocks noChangeArrowheads="1"/>
          </p:cNvSpPr>
          <p:nvPr userDrawn="1"/>
        </p:nvSpPr>
        <p:spPr bwMode="auto">
          <a:xfrm>
            <a:off x="4633913" y="3543300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" name="Picture 16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62088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4" r:id="rId1"/>
    <p:sldLayoutId id="2147485710" r:id="rId2"/>
    <p:sldLayoutId id="2147485711" r:id="rId3"/>
    <p:sldLayoutId id="2147485712" r:id="rId4"/>
    <p:sldLayoutId id="2147485713" r:id="rId5"/>
    <p:sldLayoutId id="2147485714" r:id="rId6"/>
    <p:sldLayoutId id="2147485715" r:id="rId7"/>
    <p:sldLayoutId id="2147485716" r:id="rId8"/>
    <p:sldLayoutId id="2147485717" r:id="rId9"/>
    <p:sldLayoutId id="2147485718" r:id="rId10"/>
    <p:sldLayoutId id="21474857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2578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2579" name="AutoShape 3"/>
          <p:cNvSpPr>
            <a:spLocks noChangeArrowheads="1"/>
          </p:cNvSpPr>
          <p:nvPr userDrawn="1"/>
        </p:nvSpPr>
        <p:spPr bwMode="auto">
          <a:xfrm>
            <a:off x="163513" y="922338"/>
            <a:ext cx="4381500" cy="2552700"/>
          </a:xfrm>
          <a:prstGeom prst="roundRect">
            <a:avLst>
              <a:gd name="adj" fmla="val 4042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2580" name="AutoShape 4"/>
          <p:cNvSpPr>
            <a:spLocks noChangeArrowheads="1"/>
          </p:cNvSpPr>
          <p:nvPr userDrawn="1"/>
        </p:nvSpPr>
        <p:spPr bwMode="auto">
          <a:xfrm>
            <a:off x="4668838" y="922338"/>
            <a:ext cx="4381500" cy="2552700"/>
          </a:xfrm>
          <a:prstGeom prst="roundRect">
            <a:avLst>
              <a:gd name="adj" fmla="val 4042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2581" name="AutoShape 5"/>
          <p:cNvSpPr>
            <a:spLocks noChangeArrowheads="1"/>
          </p:cNvSpPr>
          <p:nvPr userDrawn="1"/>
        </p:nvSpPr>
        <p:spPr bwMode="auto">
          <a:xfrm>
            <a:off x="128588" y="3579813"/>
            <a:ext cx="8921750" cy="2552700"/>
          </a:xfrm>
          <a:prstGeom prst="roundRect">
            <a:avLst>
              <a:gd name="adj" fmla="val 4042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2582" name="AutoShape 6"/>
          <p:cNvSpPr>
            <a:spLocks noChangeArrowheads="1"/>
          </p:cNvSpPr>
          <p:nvPr userDrawn="1"/>
        </p:nvSpPr>
        <p:spPr bwMode="auto">
          <a:xfrm>
            <a:off x="128588" y="885825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771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325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2E60DFF-637C-4884-8C7A-458A138A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32597" name="Rectangle 21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4632598" name="AutoShape 22"/>
          <p:cNvSpPr>
            <a:spLocks noChangeArrowheads="1"/>
          </p:cNvSpPr>
          <p:nvPr userDrawn="1"/>
        </p:nvSpPr>
        <p:spPr bwMode="auto">
          <a:xfrm>
            <a:off x="4633913" y="885825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2599" name="AutoShape 23"/>
          <p:cNvSpPr>
            <a:spLocks noChangeArrowheads="1"/>
          </p:cNvSpPr>
          <p:nvPr userDrawn="1"/>
        </p:nvSpPr>
        <p:spPr bwMode="auto">
          <a:xfrm>
            <a:off x="128588" y="3551238"/>
            <a:ext cx="8886825" cy="2544762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579813"/>
            <a:ext cx="8542338" cy="239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pic>
        <p:nvPicPr>
          <p:cNvPr id="14" name="Picture 13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4313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5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4626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4627" name="AutoShape 3"/>
          <p:cNvSpPr>
            <a:spLocks noChangeArrowheads="1"/>
          </p:cNvSpPr>
          <p:nvPr userDrawn="1"/>
        </p:nvSpPr>
        <p:spPr bwMode="auto">
          <a:xfrm>
            <a:off x="163513" y="3579813"/>
            <a:ext cx="4381500" cy="2552700"/>
          </a:xfrm>
          <a:prstGeom prst="roundRect">
            <a:avLst>
              <a:gd name="adj" fmla="val 4042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4628" name="AutoShape 4"/>
          <p:cNvSpPr>
            <a:spLocks noChangeArrowheads="1"/>
          </p:cNvSpPr>
          <p:nvPr userDrawn="1"/>
        </p:nvSpPr>
        <p:spPr bwMode="auto">
          <a:xfrm>
            <a:off x="4668838" y="3579813"/>
            <a:ext cx="4381500" cy="2552700"/>
          </a:xfrm>
          <a:prstGeom prst="roundRect">
            <a:avLst>
              <a:gd name="adj" fmla="val 4042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4629" name="AutoShape 5"/>
          <p:cNvSpPr>
            <a:spLocks noChangeArrowheads="1"/>
          </p:cNvSpPr>
          <p:nvPr userDrawn="1"/>
        </p:nvSpPr>
        <p:spPr bwMode="auto">
          <a:xfrm>
            <a:off x="128588" y="3543300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4630" name="AutoShape 6"/>
          <p:cNvSpPr>
            <a:spLocks noChangeArrowheads="1"/>
          </p:cNvSpPr>
          <p:nvPr userDrawn="1"/>
        </p:nvSpPr>
        <p:spPr bwMode="auto">
          <a:xfrm>
            <a:off x="4633913" y="3543300"/>
            <a:ext cx="4381500" cy="2552700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4631" name="AutoShape 7"/>
          <p:cNvSpPr>
            <a:spLocks noChangeArrowheads="1"/>
          </p:cNvSpPr>
          <p:nvPr userDrawn="1"/>
        </p:nvSpPr>
        <p:spPr bwMode="auto">
          <a:xfrm>
            <a:off x="128588" y="914400"/>
            <a:ext cx="8921750" cy="2552700"/>
          </a:xfrm>
          <a:prstGeom prst="roundRect">
            <a:avLst>
              <a:gd name="adj" fmla="val 4042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34632" name="AutoShape 8"/>
          <p:cNvSpPr>
            <a:spLocks noChangeArrowheads="1"/>
          </p:cNvSpPr>
          <p:nvPr userDrawn="1"/>
        </p:nvSpPr>
        <p:spPr bwMode="auto">
          <a:xfrm>
            <a:off x="128588" y="885825"/>
            <a:ext cx="8886825" cy="2544763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310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914400"/>
            <a:ext cx="8636000" cy="234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4634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D0AA65C-4592-4446-A77E-40EFDC26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34647" name="Rectangle 23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14" name="Picture 13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62088" y="177800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35" r:id="rId7"/>
    <p:sldLayoutId id="2147485736" r:id="rId8"/>
    <p:sldLayoutId id="2147485737" r:id="rId9"/>
    <p:sldLayoutId id="2147485738" r:id="rId10"/>
    <p:sldLayoutId id="214748573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77800"/>
            <a:ext cx="73247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78343" name="Rectangle 7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4878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33A67DB2-1634-45D3-9D77-F13155F85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78356" name="Rectangle 20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54" name="Group 21"/>
          <p:cNvGrpSpPr>
            <a:grpSpLocks/>
          </p:cNvGrpSpPr>
          <p:nvPr userDrawn="1"/>
        </p:nvGrpSpPr>
        <p:grpSpPr bwMode="auto">
          <a:xfrm>
            <a:off x="107950" y="1414463"/>
            <a:ext cx="8910638" cy="3670300"/>
            <a:chOff x="81" y="603"/>
            <a:chExt cx="5613" cy="2781"/>
          </a:xfrm>
        </p:grpSpPr>
        <p:sp>
          <p:nvSpPr>
            <p:cNvPr id="4878358" name="AutoShape 22"/>
            <p:cNvSpPr>
              <a:spLocks noChangeArrowheads="1"/>
            </p:cNvSpPr>
            <p:nvPr userDrawn="1"/>
          </p:nvSpPr>
          <p:spPr bwMode="auto">
            <a:xfrm>
              <a:off x="4324" y="622"/>
              <a:ext cx="1370" cy="2762"/>
            </a:xfrm>
            <a:prstGeom prst="roundRect">
              <a:avLst>
                <a:gd name="adj" fmla="val 347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78359" name="AutoShape 23"/>
            <p:cNvSpPr>
              <a:spLocks noChangeArrowheads="1"/>
            </p:cNvSpPr>
            <p:nvPr userDrawn="1"/>
          </p:nvSpPr>
          <p:spPr bwMode="auto">
            <a:xfrm>
              <a:off x="4308" y="603"/>
              <a:ext cx="1370" cy="2762"/>
            </a:xfrm>
            <a:prstGeom prst="roundRect">
              <a:avLst>
                <a:gd name="adj" fmla="val 347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0" name="Group 24"/>
            <p:cNvGrpSpPr>
              <a:grpSpLocks/>
            </p:cNvGrpSpPr>
            <p:nvPr userDrawn="1"/>
          </p:nvGrpSpPr>
          <p:grpSpPr bwMode="auto">
            <a:xfrm>
              <a:off x="81" y="603"/>
              <a:ext cx="1386" cy="2781"/>
              <a:chOff x="81" y="558"/>
              <a:chExt cx="1283" cy="3305"/>
            </a:xfrm>
          </p:grpSpPr>
          <p:sp>
            <p:nvSpPr>
              <p:cNvPr id="4878361" name="AutoShape 25"/>
              <p:cNvSpPr>
                <a:spLocks noChangeArrowheads="1"/>
              </p:cNvSpPr>
              <p:nvPr userDrawn="1"/>
            </p:nvSpPr>
            <p:spPr bwMode="auto">
              <a:xfrm>
                <a:off x="96" y="581"/>
                <a:ext cx="1268" cy="3282"/>
              </a:xfrm>
              <a:prstGeom prst="roundRect">
                <a:avLst>
                  <a:gd name="adj" fmla="val 3477"/>
                </a:avLst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78362" name="AutoShape 26"/>
              <p:cNvSpPr>
                <a:spLocks noChangeArrowheads="1"/>
              </p:cNvSpPr>
              <p:nvPr userDrawn="1"/>
            </p:nvSpPr>
            <p:spPr bwMode="auto">
              <a:xfrm>
                <a:off x="81" y="558"/>
                <a:ext cx="1268" cy="3282"/>
              </a:xfrm>
              <a:prstGeom prst="roundRect">
                <a:avLst>
                  <a:gd name="adj" fmla="val 347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27"/>
            <p:cNvGrpSpPr>
              <a:grpSpLocks/>
            </p:cNvGrpSpPr>
            <p:nvPr userDrawn="1"/>
          </p:nvGrpSpPr>
          <p:grpSpPr bwMode="auto">
            <a:xfrm>
              <a:off x="1489" y="603"/>
              <a:ext cx="1387" cy="2781"/>
              <a:chOff x="1406" y="558"/>
              <a:chExt cx="1284" cy="3305"/>
            </a:xfrm>
          </p:grpSpPr>
          <p:sp>
            <p:nvSpPr>
              <p:cNvPr id="4878364" name="AutoShape 28"/>
              <p:cNvSpPr>
                <a:spLocks noChangeArrowheads="1"/>
              </p:cNvSpPr>
              <p:nvPr userDrawn="1"/>
            </p:nvSpPr>
            <p:spPr bwMode="auto">
              <a:xfrm>
                <a:off x="1422" y="581"/>
                <a:ext cx="1268" cy="3282"/>
              </a:xfrm>
              <a:prstGeom prst="roundRect">
                <a:avLst>
                  <a:gd name="adj" fmla="val 3477"/>
                </a:avLst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78365" name="AutoShape 29"/>
              <p:cNvSpPr>
                <a:spLocks noChangeArrowheads="1"/>
              </p:cNvSpPr>
              <p:nvPr userDrawn="1"/>
            </p:nvSpPr>
            <p:spPr bwMode="auto">
              <a:xfrm>
                <a:off x="1406" y="558"/>
                <a:ext cx="1268" cy="3282"/>
              </a:xfrm>
              <a:prstGeom prst="roundRect">
                <a:avLst>
                  <a:gd name="adj" fmla="val 347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2" name="Group 30"/>
            <p:cNvGrpSpPr>
              <a:grpSpLocks/>
            </p:cNvGrpSpPr>
            <p:nvPr userDrawn="1"/>
          </p:nvGrpSpPr>
          <p:grpSpPr bwMode="auto">
            <a:xfrm>
              <a:off x="2899" y="603"/>
              <a:ext cx="1386" cy="2781"/>
              <a:chOff x="2733" y="558"/>
              <a:chExt cx="1283" cy="3305"/>
            </a:xfrm>
          </p:grpSpPr>
          <p:sp>
            <p:nvSpPr>
              <p:cNvPr id="4878367" name="AutoShape 31"/>
              <p:cNvSpPr>
                <a:spLocks noChangeArrowheads="1"/>
              </p:cNvSpPr>
              <p:nvPr userDrawn="1"/>
            </p:nvSpPr>
            <p:spPr bwMode="auto">
              <a:xfrm>
                <a:off x="2748" y="581"/>
                <a:ext cx="1268" cy="3282"/>
              </a:xfrm>
              <a:prstGeom prst="roundRect">
                <a:avLst>
                  <a:gd name="adj" fmla="val 3477"/>
                </a:avLst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78368" name="AutoShape 32"/>
              <p:cNvSpPr>
                <a:spLocks noChangeArrowheads="1"/>
              </p:cNvSpPr>
              <p:nvPr userDrawn="1"/>
            </p:nvSpPr>
            <p:spPr bwMode="auto">
              <a:xfrm>
                <a:off x="2733" y="558"/>
                <a:ext cx="1268" cy="3282"/>
              </a:xfrm>
              <a:prstGeom prst="roundRect">
                <a:avLst>
                  <a:gd name="adj" fmla="val 347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78369" name="AutoShape 33"/>
          <p:cNvSpPr>
            <a:spLocks noChangeArrowheads="1"/>
          </p:cNvSpPr>
          <p:nvPr userDrawn="1"/>
        </p:nvSpPr>
        <p:spPr bwMode="auto">
          <a:xfrm>
            <a:off x="161925" y="5113338"/>
            <a:ext cx="8885238" cy="990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78370" name="AutoShape 34"/>
          <p:cNvSpPr>
            <a:spLocks noChangeArrowheads="1"/>
          </p:cNvSpPr>
          <p:nvPr userDrawn="1"/>
        </p:nvSpPr>
        <p:spPr bwMode="auto">
          <a:xfrm>
            <a:off x="133350" y="5084763"/>
            <a:ext cx="8885238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3" name="Picture 22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7488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1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138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5" name="Group 37"/>
          <p:cNvGrpSpPr>
            <a:grpSpLocks/>
          </p:cNvGrpSpPr>
          <p:nvPr userDrawn="1"/>
        </p:nvGrpSpPr>
        <p:grpSpPr bwMode="auto">
          <a:xfrm>
            <a:off x="163513" y="922338"/>
            <a:ext cx="8886825" cy="5210175"/>
            <a:chOff x="81" y="558"/>
            <a:chExt cx="5598" cy="3282"/>
          </a:xfrm>
        </p:grpSpPr>
        <p:sp>
          <p:nvSpPr>
            <p:cNvPr id="3675174" name="AutoShape 38"/>
            <p:cNvSpPr>
              <a:spLocks noChangeArrowheads="1"/>
            </p:cNvSpPr>
            <p:nvPr userDrawn="1"/>
          </p:nvSpPr>
          <p:spPr bwMode="auto">
            <a:xfrm>
              <a:off x="81" y="558"/>
              <a:ext cx="5598" cy="2128"/>
            </a:xfrm>
            <a:prstGeom prst="roundRect">
              <a:avLst>
                <a:gd name="adj" fmla="val 3009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75175" name="AutoShape 39"/>
            <p:cNvSpPr>
              <a:spLocks noChangeArrowheads="1"/>
            </p:cNvSpPr>
            <p:nvPr userDrawn="1"/>
          </p:nvSpPr>
          <p:spPr bwMode="auto">
            <a:xfrm>
              <a:off x="81" y="2751"/>
              <a:ext cx="5598" cy="1089"/>
            </a:xfrm>
            <a:prstGeom prst="roundRect">
              <a:avLst>
                <a:gd name="adj" fmla="val 5968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6" name="Group 36"/>
          <p:cNvGrpSpPr>
            <a:grpSpLocks/>
          </p:cNvGrpSpPr>
          <p:nvPr userDrawn="1"/>
        </p:nvGrpSpPr>
        <p:grpSpPr bwMode="auto">
          <a:xfrm>
            <a:off x="128588" y="885825"/>
            <a:ext cx="8886825" cy="5210175"/>
            <a:chOff x="81" y="558"/>
            <a:chExt cx="5598" cy="3282"/>
          </a:xfrm>
        </p:grpSpPr>
        <p:sp>
          <p:nvSpPr>
            <p:cNvPr id="3675158" name="AutoShape 22"/>
            <p:cNvSpPr>
              <a:spLocks noChangeArrowheads="1"/>
            </p:cNvSpPr>
            <p:nvPr userDrawn="1"/>
          </p:nvSpPr>
          <p:spPr bwMode="auto">
            <a:xfrm>
              <a:off x="81" y="558"/>
              <a:ext cx="5598" cy="2128"/>
            </a:xfrm>
            <a:prstGeom prst="roundRect">
              <a:avLst>
                <a:gd name="adj" fmla="val 3009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75159" name="AutoShape 23"/>
            <p:cNvSpPr>
              <a:spLocks noChangeArrowheads="1"/>
            </p:cNvSpPr>
            <p:nvPr userDrawn="1"/>
          </p:nvSpPr>
          <p:spPr bwMode="auto">
            <a:xfrm>
              <a:off x="81" y="2751"/>
              <a:ext cx="5598" cy="1089"/>
            </a:xfrm>
            <a:prstGeom prst="roundRect">
              <a:avLst>
                <a:gd name="adj" fmla="val 5968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12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4549775"/>
            <a:ext cx="8550275" cy="1376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</p:txBody>
      </p:sp>
      <p:sp>
        <p:nvSpPr>
          <p:cNvPr id="3675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8A5EA55-F88B-46EA-BA12-27D0B4AF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75169" name="Rectangle 33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14" name="Picture 13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62088" y="177800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2" r:id="rId1"/>
    <p:sldLayoutId id="2147485590" r:id="rId2"/>
    <p:sldLayoutId id="2147485591" r:id="rId3"/>
    <p:sldLayoutId id="2147485592" r:id="rId4"/>
    <p:sldLayoutId id="2147485593" r:id="rId5"/>
    <p:sldLayoutId id="2147485594" r:id="rId6"/>
    <p:sldLayoutId id="2147485595" r:id="rId7"/>
    <p:sldLayoutId id="2147485596" r:id="rId8"/>
    <p:sldLayoutId id="2147485597" r:id="rId9"/>
    <p:sldLayoutId id="2147485598" r:id="rId10"/>
    <p:sldLayoutId id="214748559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5F5F5F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Myriad Pro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706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099" name="Group 39"/>
          <p:cNvGrpSpPr>
            <a:grpSpLocks/>
          </p:cNvGrpSpPr>
          <p:nvPr userDrawn="1"/>
        </p:nvGrpSpPr>
        <p:grpSpPr bwMode="auto">
          <a:xfrm>
            <a:off x="163513" y="922338"/>
            <a:ext cx="8886825" cy="5210175"/>
            <a:chOff x="177" y="654"/>
            <a:chExt cx="5598" cy="3282"/>
          </a:xfrm>
        </p:grpSpPr>
        <p:sp>
          <p:nvSpPr>
            <p:cNvPr id="4040741" name="AutoShape 37"/>
            <p:cNvSpPr>
              <a:spLocks noChangeArrowheads="1"/>
            </p:cNvSpPr>
            <p:nvPr userDrawn="1"/>
          </p:nvSpPr>
          <p:spPr bwMode="auto">
            <a:xfrm>
              <a:off x="177" y="3121"/>
              <a:ext cx="5598" cy="815"/>
            </a:xfrm>
            <a:prstGeom prst="roundRect">
              <a:avLst>
                <a:gd name="adj" fmla="val 7852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0742" name="AutoShape 38"/>
            <p:cNvSpPr>
              <a:spLocks noChangeArrowheads="1"/>
            </p:cNvSpPr>
            <p:nvPr userDrawn="1"/>
          </p:nvSpPr>
          <p:spPr bwMode="auto">
            <a:xfrm>
              <a:off x="177" y="654"/>
              <a:ext cx="5598" cy="2388"/>
            </a:xfrm>
            <a:prstGeom prst="roundRect">
              <a:avLst>
                <a:gd name="adj" fmla="val 2639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40728" name="AutoShape 24"/>
          <p:cNvSpPr>
            <a:spLocks noChangeArrowheads="1"/>
          </p:cNvSpPr>
          <p:nvPr userDrawn="1"/>
        </p:nvSpPr>
        <p:spPr bwMode="auto">
          <a:xfrm>
            <a:off x="128588" y="4802188"/>
            <a:ext cx="8886825" cy="1293812"/>
          </a:xfrm>
          <a:prstGeom prst="roundRect">
            <a:avLst>
              <a:gd name="adj" fmla="val 785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40729" name="AutoShape 25"/>
          <p:cNvSpPr>
            <a:spLocks noChangeArrowheads="1"/>
          </p:cNvSpPr>
          <p:nvPr userDrawn="1"/>
        </p:nvSpPr>
        <p:spPr bwMode="auto">
          <a:xfrm>
            <a:off x="128588" y="885825"/>
            <a:ext cx="8886825" cy="3790950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3501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4946650"/>
            <a:ext cx="8550275" cy="97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</p:txBody>
      </p:sp>
      <p:sp>
        <p:nvSpPr>
          <p:cNvPr id="404071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5ED0717-9E25-4524-9EEE-EEFF6163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40739" name="Rectangle 35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13" name="Picture 12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7488" y="177800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3" r:id="rId1"/>
    <p:sldLayoutId id="2147485600" r:id="rId2"/>
    <p:sldLayoutId id="2147485601" r:id="rId3"/>
    <p:sldLayoutId id="2147485602" r:id="rId4"/>
    <p:sldLayoutId id="2147485603" r:id="rId5"/>
    <p:sldLayoutId id="2147485604" r:id="rId6"/>
    <p:sldLayoutId id="2147485605" r:id="rId7"/>
    <p:sldLayoutId id="2147485606" r:id="rId8"/>
    <p:sldLayoutId id="2147485607" r:id="rId9"/>
    <p:sldLayoutId id="2147485608" r:id="rId10"/>
    <p:sldLayoutId id="214748560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5F5F5F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Myriad Pro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186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123" name="Group 40"/>
          <p:cNvGrpSpPr>
            <a:grpSpLocks/>
          </p:cNvGrpSpPr>
          <p:nvPr userDrawn="1"/>
        </p:nvGrpSpPr>
        <p:grpSpPr bwMode="auto">
          <a:xfrm>
            <a:off x="163513" y="922338"/>
            <a:ext cx="8886825" cy="5210175"/>
            <a:chOff x="177" y="654"/>
            <a:chExt cx="5598" cy="3282"/>
          </a:xfrm>
        </p:grpSpPr>
        <p:sp>
          <p:nvSpPr>
            <p:cNvPr id="3677222" name="AutoShape 38"/>
            <p:cNvSpPr>
              <a:spLocks noChangeArrowheads="1"/>
            </p:cNvSpPr>
            <p:nvPr userDrawn="1"/>
          </p:nvSpPr>
          <p:spPr bwMode="auto">
            <a:xfrm>
              <a:off x="177" y="654"/>
              <a:ext cx="5598" cy="1603"/>
            </a:xfrm>
            <a:prstGeom prst="roundRect">
              <a:avLst>
                <a:gd name="adj" fmla="val 3931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77223" name="AutoShape 39"/>
            <p:cNvSpPr>
              <a:spLocks noChangeArrowheads="1"/>
            </p:cNvSpPr>
            <p:nvPr userDrawn="1"/>
          </p:nvSpPr>
          <p:spPr bwMode="auto">
            <a:xfrm>
              <a:off x="177" y="2333"/>
              <a:ext cx="5598" cy="1603"/>
            </a:xfrm>
            <a:prstGeom prst="roundRect">
              <a:avLst>
                <a:gd name="adj" fmla="val 3931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77207" name="AutoShape 23"/>
          <p:cNvSpPr>
            <a:spLocks noChangeArrowheads="1"/>
          </p:cNvSpPr>
          <p:nvPr userDrawn="1"/>
        </p:nvSpPr>
        <p:spPr bwMode="auto">
          <a:xfrm>
            <a:off x="128588" y="885825"/>
            <a:ext cx="8886825" cy="2544763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77221" name="AutoShape 37"/>
          <p:cNvSpPr>
            <a:spLocks noChangeArrowheads="1"/>
          </p:cNvSpPr>
          <p:nvPr userDrawn="1"/>
        </p:nvSpPr>
        <p:spPr bwMode="auto">
          <a:xfrm>
            <a:off x="128588" y="3551238"/>
            <a:ext cx="8886825" cy="2544762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2576" y="177800"/>
            <a:ext cx="730867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748088"/>
            <a:ext cx="8550275" cy="217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36771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F723978-CB3C-43EE-A60F-26DCCCA8A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77219" name="Rectangle 35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13" name="Picture 12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4313" y="177800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610" r:id="rId2"/>
    <p:sldLayoutId id="2147485611" r:id="rId3"/>
    <p:sldLayoutId id="2147485612" r:id="rId4"/>
    <p:sldLayoutId id="2147485613" r:id="rId5"/>
    <p:sldLayoutId id="2147485614" r:id="rId6"/>
    <p:sldLayoutId id="2147485615" r:id="rId7"/>
    <p:sldLayoutId id="2147485616" r:id="rId8"/>
    <p:sldLayoutId id="2147485617" r:id="rId9"/>
    <p:sldLayoutId id="2147485618" r:id="rId10"/>
    <p:sldLayoutId id="21474856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5F5F5F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Myriad Pro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234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79263" name="AutoShape 31"/>
          <p:cNvSpPr>
            <a:spLocks noChangeArrowheads="1"/>
          </p:cNvSpPr>
          <p:nvPr userDrawn="1"/>
        </p:nvSpPr>
        <p:spPr bwMode="auto">
          <a:xfrm>
            <a:off x="163513" y="3587750"/>
            <a:ext cx="8886825" cy="2544763"/>
          </a:xfrm>
          <a:prstGeom prst="roundRect">
            <a:avLst>
              <a:gd name="adj" fmla="val 3931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79259" name="AutoShape 27"/>
          <p:cNvSpPr>
            <a:spLocks noChangeArrowheads="1"/>
          </p:cNvSpPr>
          <p:nvPr userDrawn="1"/>
        </p:nvSpPr>
        <p:spPr bwMode="auto">
          <a:xfrm>
            <a:off x="128588" y="3551238"/>
            <a:ext cx="8886825" cy="2544762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4056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748088"/>
            <a:ext cx="8550275" cy="217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36792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97E7B3-ACDE-4790-A461-5F35F1E25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79255" name="Rectangle 23"/>
          <p:cNvSpPr>
            <a:spLocks noChangeArrowheads="1"/>
          </p:cNvSpPr>
          <p:nvPr userDrawn="1"/>
        </p:nvSpPr>
        <p:spPr bwMode="auto">
          <a:xfrm>
            <a:off x="447675" y="1225550"/>
            <a:ext cx="8083550" cy="1849438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820738">
              <a:defRPr/>
            </a:pPr>
            <a:r>
              <a:rPr lang="en-US" sz="2400">
                <a:solidFill>
                  <a:schemeClr val="bg1"/>
                </a:solidFill>
                <a:latin typeface="AdobeCorpID MyriadRgScn" pitchFamily="34" charset="0"/>
              </a:rPr>
              <a:t>an image pod should go over this box</a:t>
            </a:r>
          </a:p>
        </p:txBody>
      </p:sp>
      <p:sp>
        <p:nvSpPr>
          <p:cNvPr id="3679258" name="Rectangle 26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11" name="Picture 10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4313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5F5F5F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Myriad Pro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1282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282791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85850"/>
            <a:ext cx="8550275" cy="484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3681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10C9115-AB41-4FDE-8AC7-2AFCD1053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1302" name="Rectangle 22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pic>
        <p:nvPicPr>
          <p:cNvPr id="8" name="Picture 7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62088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6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5F5F5F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Myriad Pro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178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195" name="Group 45"/>
          <p:cNvGrpSpPr>
            <a:grpSpLocks/>
          </p:cNvGrpSpPr>
          <p:nvPr userDrawn="1"/>
        </p:nvGrpSpPr>
        <p:grpSpPr bwMode="auto">
          <a:xfrm>
            <a:off x="173038" y="922338"/>
            <a:ext cx="8886825" cy="5210175"/>
            <a:chOff x="177" y="654"/>
            <a:chExt cx="5598" cy="3282"/>
          </a:xfrm>
        </p:grpSpPr>
        <p:sp>
          <p:nvSpPr>
            <p:cNvPr id="3634218" name="AutoShape 42"/>
            <p:cNvSpPr>
              <a:spLocks noChangeArrowheads="1"/>
            </p:cNvSpPr>
            <p:nvPr userDrawn="1"/>
          </p:nvSpPr>
          <p:spPr bwMode="auto">
            <a:xfrm>
              <a:off x="177" y="654"/>
              <a:ext cx="2747" cy="3282"/>
            </a:xfrm>
            <a:prstGeom prst="roundRect">
              <a:avLst>
                <a:gd name="adj" fmla="val 2329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34219" name="AutoShape 43"/>
            <p:cNvSpPr>
              <a:spLocks noChangeArrowheads="1"/>
            </p:cNvSpPr>
            <p:nvPr userDrawn="1"/>
          </p:nvSpPr>
          <p:spPr bwMode="auto">
            <a:xfrm>
              <a:off x="3028" y="654"/>
              <a:ext cx="2747" cy="3282"/>
            </a:xfrm>
            <a:prstGeom prst="roundRect">
              <a:avLst>
                <a:gd name="adj" fmla="val 2329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34214" name="AutoShape 38"/>
          <p:cNvSpPr>
            <a:spLocks noChangeArrowheads="1"/>
          </p:cNvSpPr>
          <p:nvPr userDrawn="1"/>
        </p:nvSpPr>
        <p:spPr bwMode="auto">
          <a:xfrm>
            <a:off x="128588" y="885825"/>
            <a:ext cx="4360862" cy="5210175"/>
          </a:xfrm>
          <a:prstGeom prst="roundRect">
            <a:avLst>
              <a:gd name="adj" fmla="val 232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4596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994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3634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E5791B4-157C-4200-A534-BCD4AB4B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34210" name="Rectangle 34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34217" name="AutoShape 41"/>
          <p:cNvSpPr>
            <a:spLocks noChangeArrowheads="1"/>
          </p:cNvSpPr>
          <p:nvPr userDrawn="1"/>
        </p:nvSpPr>
        <p:spPr bwMode="auto">
          <a:xfrm>
            <a:off x="4654550" y="885825"/>
            <a:ext cx="4360863" cy="5210175"/>
          </a:xfrm>
          <a:prstGeom prst="roundRect">
            <a:avLst>
              <a:gd name="adj" fmla="val 232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4313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7" r:id="rId1"/>
    <p:sldLayoutId id="2147485640" r:id="rId2"/>
    <p:sldLayoutId id="2147485641" r:id="rId3"/>
    <p:sldLayoutId id="2147485642" r:id="rId4"/>
    <p:sldLayoutId id="2147485643" r:id="rId5"/>
    <p:sldLayoutId id="2147485644" r:id="rId6"/>
    <p:sldLayoutId id="2147485645" r:id="rId7"/>
    <p:sldLayoutId id="2147485646" r:id="rId8"/>
    <p:sldLayoutId id="2147485647" r:id="rId9"/>
    <p:sldLayoutId id="2147485648" r:id="rId10"/>
    <p:sldLayoutId id="214748564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330" name="Rectangle 2"/>
          <p:cNvSpPr>
            <a:spLocks noChangeArrowheads="1"/>
          </p:cNvSpPr>
          <p:nvPr userDrawn="1"/>
        </p:nvSpPr>
        <p:spPr bwMode="auto">
          <a:xfrm>
            <a:off x="0" y="785813"/>
            <a:ext cx="9144000" cy="54737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9219" name="Group 34"/>
          <p:cNvGrpSpPr>
            <a:grpSpLocks/>
          </p:cNvGrpSpPr>
          <p:nvPr userDrawn="1"/>
        </p:nvGrpSpPr>
        <p:grpSpPr bwMode="auto">
          <a:xfrm>
            <a:off x="161925" y="1398588"/>
            <a:ext cx="8886825" cy="4737100"/>
            <a:chOff x="177" y="952"/>
            <a:chExt cx="5598" cy="2984"/>
          </a:xfrm>
        </p:grpSpPr>
        <p:sp>
          <p:nvSpPr>
            <p:cNvPr id="3683360" name="AutoShape 32"/>
            <p:cNvSpPr>
              <a:spLocks noChangeArrowheads="1"/>
            </p:cNvSpPr>
            <p:nvPr userDrawn="1"/>
          </p:nvSpPr>
          <p:spPr bwMode="auto">
            <a:xfrm>
              <a:off x="177" y="952"/>
              <a:ext cx="2746" cy="2984"/>
            </a:xfrm>
            <a:prstGeom prst="roundRect">
              <a:avLst>
                <a:gd name="adj" fmla="val 2366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3361" name="AutoShape 33"/>
            <p:cNvSpPr>
              <a:spLocks noChangeArrowheads="1"/>
            </p:cNvSpPr>
            <p:nvPr userDrawn="1"/>
          </p:nvSpPr>
          <p:spPr bwMode="auto">
            <a:xfrm>
              <a:off x="3029" y="952"/>
              <a:ext cx="2746" cy="2984"/>
            </a:xfrm>
            <a:prstGeom prst="roundRect">
              <a:avLst>
                <a:gd name="adj" fmla="val 2366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3331" name="AutoShape 3"/>
          <p:cNvSpPr>
            <a:spLocks noChangeArrowheads="1"/>
          </p:cNvSpPr>
          <p:nvPr userDrawn="1"/>
        </p:nvSpPr>
        <p:spPr bwMode="auto">
          <a:xfrm>
            <a:off x="128588" y="1358900"/>
            <a:ext cx="4359275" cy="4737100"/>
          </a:xfrm>
          <a:prstGeom prst="roundRect">
            <a:avLst>
              <a:gd name="adj" fmla="val 236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177800"/>
            <a:ext cx="7294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566863"/>
            <a:ext cx="4003675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  <a:p>
            <a:pPr lvl="0"/>
            <a:r>
              <a:rPr lang="en-US" smtClean="0"/>
              <a:t>First level subhead here</a:t>
            </a:r>
          </a:p>
          <a:p>
            <a:pPr lvl="1"/>
            <a:r>
              <a:rPr lang="en-US" smtClean="0"/>
              <a:t>Second level content</a:t>
            </a:r>
          </a:p>
          <a:p>
            <a:pPr lvl="2"/>
            <a:r>
              <a:rPr lang="en-US" smtClean="0"/>
              <a:t>Third level content</a:t>
            </a:r>
          </a:p>
          <a:p>
            <a:pPr lvl="3"/>
            <a:r>
              <a:rPr lang="en-US" smtClean="0"/>
              <a:t> </a:t>
            </a:r>
          </a:p>
        </p:txBody>
      </p:sp>
      <p:sp>
        <p:nvSpPr>
          <p:cNvPr id="36833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459538"/>
            <a:ext cx="2905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8BB362-2076-4E22-9597-7BBB86BD0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3353" name="Rectangle 25"/>
          <p:cNvSpPr>
            <a:spLocks noChangeArrowheads="1"/>
          </p:cNvSpPr>
          <p:nvPr userDrawn="1"/>
        </p:nvSpPr>
        <p:spPr bwMode="auto">
          <a:xfrm>
            <a:off x="371475" y="6688366"/>
            <a:ext cx="1521250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700" dirty="0" smtClean="0">
                <a:solidFill>
                  <a:schemeClr val="tx1"/>
                </a:solidFill>
                <a:latin typeface="AdobeCorpID MyriadRgScn" pitchFamily="34" charset="0"/>
              </a:rPr>
              <a:t>2012 </a:t>
            </a:r>
            <a:r>
              <a:rPr lang="en-US" sz="700" dirty="0" err="1">
                <a:solidFill>
                  <a:schemeClr val="tx1"/>
                </a:solidFill>
                <a:latin typeface="AdobeCorpID MyriadRgScn" pitchFamily="34" charset="0"/>
              </a:rPr>
              <a:t>Rakshak</a:t>
            </a:r>
            <a:r>
              <a:rPr lang="en-US" sz="700" dirty="0">
                <a:solidFill>
                  <a:schemeClr val="tx1"/>
                </a:solidFill>
                <a:latin typeface="AdobeCorpID MyriadRgScn" pitchFamily="34" charset="0"/>
              </a:rPr>
              <a:t> Foundation.  All Rights Reserved.</a:t>
            </a:r>
          </a:p>
        </p:txBody>
      </p:sp>
      <p:sp>
        <p:nvSpPr>
          <p:cNvPr id="3683358" name="AutoShape 30"/>
          <p:cNvSpPr>
            <a:spLocks noChangeArrowheads="1"/>
          </p:cNvSpPr>
          <p:nvPr userDrawn="1"/>
        </p:nvSpPr>
        <p:spPr bwMode="auto">
          <a:xfrm>
            <a:off x="4656138" y="1358900"/>
            <a:ext cx="4359275" cy="4737100"/>
          </a:xfrm>
          <a:prstGeom prst="roundRect">
            <a:avLst>
              <a:gd name="adj" fmla="val 236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RakshakLogo_300_dp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87488" y="200742"/>
            <a:ext cx="1231100" cy="38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AdobeCorpID MyriadRgScn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+mn-lt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.xml"/><Relationship Id="rId7" Type="http://schemas.openxmlformats.org/officeDocument/2006/relationships/image" Target="../media/image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1188292"/>
            <a:ext cx="5981700" cy="973867"/>
          </a:xfrm>
        </p:spPr>
        <p:txBody>
          <a:bodyPr/>
          <a:lstStyle/>
          <a:p>
            <a:r>
              <a:rPr lang="en-US" sz="4000" dirty="0" smtClean="0">
                <a:solidFill>
                  <a:srgbClr val="A50021"/>
                </a:solidFill>
                <a:latin typeface="Copperplate Gothic Bold" pitchFamily="34" charset="0"/>
              </a:rPr>
              <a:t>Scams in Capital Markets</a:t>
            </a:r>
            <a:endParaRPr lang="en-US" sz="4000" dirty="0">
              <a:solidFill>
                <a:srgbClr val="A50021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3955348"/>
            <a:ext cx="5044967" cy="2004018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Lydia De </a:t>
            </a:r>
            <a:r>
              <a:rPr lang="en-US" sz="2000" b="1" dirty="0" err="1" smtClean="0">
                <a:solidFill>
                  <a:schemeClr val="tx1"/>
                </a:solidFill>
                <a:latin typeface="Cambria" pitchFamily="18" charset="0"/>
              </a:rPr>
              <a:t>Salma</a:t>
            </a:r>
            <a:endParaRPr lang="en-US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Madras School of Economics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Mentor: </a:t>
            </a:r>
            <a:r>
              <a:rPr lang="en-US" sz="2000" b="1" dirty="0" err="1" smtClean="0">
                <a:solidFill>
                  <a:schemeClr val="tx1"/>
                </a:solidFill>
                <a:latin typeface="Cambria" pitchFamily="18" charset="0"/>
              </a:rPr>
              <a:t>Shri</a:t>
            </a: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mbria" pitchFamily="18" charset="0"/>
              </a:rPr>
              <a:t>Ritesh</a:t>
            </a: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 Singh, IAS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July 14, 2013</a:t>
            </a:r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4" descr="C:\Users\LYDIA DE SALMA\Desktop\S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415" y="4655534"/>
            <a:ext cx="2224585" cy="220246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4373" y="1744636"/>
            <a:ext cx="2380594" cy="221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hart 6"/>
          <p:cNvGraphicFramePr/>
          <p:nvPr/>
        </p:nvGraphicFramePr>
        <p:xfrm>
          <a:off x="5044967" y="968991"/>
          <a:ext cx="4099033" cy="276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44967" y="3783532"/>
            <a:ext cx="406021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Savings=Investment</a:t>
            </a:r>
          </a:p>
          <a:p>
            <a:r>
              <a:rPr lang="en-IN" sz="2000" dirty="0" smtClean="0">
                <a:latin typeface="Cambria" pitchFamily="18" charset="0"/>
              </a:rPr>
              <a:t>Keynesian/ National Accounts view</a:t>
            </a:r>
            <a:endParaRPr lang="en-IN" sz="2000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30737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1" y="823032"/>
            <a:ext cx="9144000" cy="52920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090272" y="2101932"/>
            <a:ext cx="1902844" cy="1152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738"/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</a:rPr>
              <a:t>Steps for registration of a  company in India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9162" y="2101932"/>
            <a:ext cx="2047875" cy="1152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Modus Operandi of fake companies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449888" y="2187657"/>
            <a:ext cx="2162175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rPr>
              <a:t>C</a:t>
            </a:r>
            <a:r>
              <a:rPr kumimoji="0" lang="en-I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ase Study:</a:t>
            </a:r>
            <a:r>
              <a:rPr kumimoji="0" lang="en-IN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r>
              <a:rPr kumimoji="0" lang="en-IN" sz="1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Saradha</a:t>
            </a:r>
            <a:r>
              <a:rPr kumimoji="0" lang="en-IN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 Group </a:t>
            </a:r>
            <a:r>
              <a:rPr kumimoji="0" lang="en-IN" sz="1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Ponzi</a:t>
            </a:r>
            <a:r>
              <a:rPr kumimoji="0" lang="en-IN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 Scheme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51769" y="3788229"/>
            <a:ext cx="1960294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</a:rPr>
              <a:t>Formulating strategies to curb them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02013" y="3788229"/>
            <a:ext cx="2047875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738"/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</a:rPr>
              <a:t>punishment of fraudulent companies in India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18193" y="3788229"/>
            <a:ext cx="1902844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Steps taken by SEBI and other </a:t>
            </a:r>
            <a:r>
              <a:rPr lang="en-IN" sz="1800" b="1" dirty="0" smtClean="0">
                <a:solidFill>
                  <a:srgbClr val="000000"/>
                </a:solidFill>
                <a:latin typeface="Cambria" pitchFamily="18" charset="0"/>
              </a:rPr>
              <a:t>regulatory </a:t>
            </a:r>
            <a:r>
              <a:rPr kumimoji="0" lang="en-I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</a:rPr>
              <a:t>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2900"/>
            <a:ext cx="3571362" cy="4801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2800" b="1" dirty="0" smtClean="0">
                <a:ln w="11430"/>
                <a:solidFill>
                  <a:srgbClr val="C00000"/>
                </a:solidFill>
                <a:latin typeface="Cambria" pitchFamily="18" charset="0"/>
              </a:rPr>
              <a:t>Goals and Objectives</a:t>
            </a:r>
            <a:endParaRPr lang="en-IN" sz="2800" b="1" dirty="0">
              <a:ln w="11430"/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66334"/>
            <a:ext cx="234391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A50021"/>
                </a:solidFill>
                <a:latin typeface="Cambria" pitchFamily="18" charset="0"/>
              </a:rPr>
              <a:t>Methodology</a:t>
            </a:r>
            <a:endParaRPr lang="en-IN" sz="2800" b="1" dirty="0">
              <a:solidFill>
                <a:srgbClr val="A50021"/>
              </a:solidFill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88686" y="899885"/>
          <a:ext cx="8752114" cy="515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409903" y="1927913"/>
          <a:ext cx="8308427" cy="431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352" y="1115384"/>
            <a:ext cx="7619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Acts, Regulations, Amendments, Monitoring, Investigation, Roles, Laws and provisions, Mentor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03617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b="1" dirty="0" smtClean="0">
                <a:solidFill>
                  <a:schemeClr val="tx1"/>
                </a:solidFill>
                <a:latin typeface="Cambria" pitchFamily="18" charset="0"/>
              </a:rPr>
              <a:t>Research Methodology:</a:t>
            </a:r>
          </a:p>
          <a:p>
            <a:pPr algn="l"/>
            <a:r>
              <a:rPr lang="en-IN" sz="2800" b="1" dirty="0" smtClean="0">
                <a:solidFill>
                  <a:schemeClr val="tx1"/>
                </a:solidFill>
                <a:latin typeface="Cambria" pitchFamily="18" charset="0"/>
              </a:rPr>
              <a:t>Literature Review</a:t>
            </a:r>
            <a:endParaRPr lang="en-IN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644208"/>
          <a:ext cx="9144001" cy="62965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71412"/>
                <a:gridCol w="1461299"/>
                <a:gridCol w="1272962"/>
                <a:gridCol w="1259633"/>
                <a:gridCol w="1601213"/>
                <a:gridCol w="2877482"/>
              </a:tblGrid>
              <a:tr h="6485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Sr. No.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Date and time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itchFamily="18" charset="0"/>
                        </a:rPr>
                        <a:t>Person or Organization</a:t>
                      </a:r>
                    </a:p>
                    <a:p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Place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Aim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Findings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64732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06/06/2013 - 08/06/2013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Interviewed</a:t>
                      </a:r>
                      <a:r>
                        <a:rPr lang="en-US" baseline="0" dirty="0" smtClean="0"/>
                        <a:t> the investors of the </a:t>
                      </a:r>
                      <a:r>
                        <a:rPr lang="en-US" baseline="0" dirty="0" err="1" smtClean="0"/>
                        <a:t>Saradha</a:t>
                      </a:r>
                      <a:r>
                        <a:rPr lang="en-US" baseline="0" dirty="0" smtClean="0"/>
                        <a:t> Group and also some of the agents.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visit to </a:t>
                      </a:r>
                      <a:r>
                        <a:rPr lang="en-US" baseline="0" dirty="0" err="1" smtClean="0"/>
                        <a:t>Murshidabad</a:t>
                      </a:r>
                      <a:r>
                        <a:rPr lang="en-US" baseline="0" dirty="0" smtClean="0"/>
                        <a:t> district in West Bengal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understand why and how people invest in chit-funds and related companies.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lack of knowledge</a:t>
                      </a:r>
                      <a:r>
                        <a:rPr lang="en-US" baseline="0" dirty="0" smtClean="0"/>
                        <a:t> about the functioning of the capital market, poor availability of banks, greed of high returns and also emotional attachment to the agents. </a:t>
                      </a:r>
                      <a:endParaRPr lang="en-US" dirty="0"/>
                    </a:p>
                  </a:txBody>
                  <a:tcPr/>
                </a:tc>
              </a:tr>
              <a:tr h="190743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08/06/2013 - 10/06/2013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 of the victims</a:t>
                      </a:r>
                      <a:r>
                        <a:rPr lang="en-US" baseline="0" dirty="0" smtClean="0"/>
                        <a:t> of the </a:t>
                      </a:r>
                      <a:r>
                        <a:rPr lang="en-US" baseline="0" dirty="0" err="1" smtClean="0"/>
                        <a:t>Saradha</a:t>
                      </a:r>
                      <a:r>
                        <a:rPr lang="en-US" baseline="0" dirty="0" smtClean="0"/>
                        <a:t> scam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visit to Uttar </a:t>
                      </a:r>
                      <a:r>
                        <a:rPr lang="en-US" baseline="0" dirty="0" err="1" smtClean="0"/>
                        <a:t>Dinajpur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Medinipur</a:t>
                      </a:r>
                      <a:r>
                        <a:rPr lang="en-US" baseline="0" dirty="0" smtClean="0"/>
                        <a:t> districts in West Bengal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understand the effect of the scam on the investors.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r>
                        <a:rPr lang="en-US" baseline="0" dirty="0" smtClean="0"/>
                        <a:t> deposited in the company in bulk amount. It was not difficult to find them since almost every second person I met knew many other investors. Overall, it made a major impact on the people and economy.</a:t>
                      </a:r>
                      <a:endParaRPr lang="en-US" dirty="0"/>
                    </a:p>
                  </a:txBody>
                  <a:tcPr/>
                </a:tc>
              </a:tr>
              <a:tr h="138722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11/06/2013 - 12/06/2013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 with the investors</a:t>
                      </a:r>
                      <a:r>
                        <a:rPr lang="en-US" baseline="0" dirty="0" smtClean="0"/>
                        <a:t> and agents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visit to North 24 </a:t>
                      </a:r>
                      <a:r>
                        <a:rPr lang="en-US" baseline="0" dirty="0" err="1" smtClean="0"/>
                        <a:t>Parganas</a:t>
                      </a:r>
                      <a:r>
                        <a:rPr lang="en-US" baseline="0" dirty="0" smtClean="0"/>
                        <a:t> and Kolkata in West Bengal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understand the modus operandi of the company that it easily lured the investors.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r>
                        <a:rPr lang="en-US" baseline="0" dirty="0" smtClean="0"/>
                        <a:t> were lured by the high returns offered. The company was so popular in West Bengal and nearby areas that investors had complete faith in the company.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889"/>
            <a:ext cx="2247282" cy="4801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Field visits</a:t>
            </a:r>
            <a:endParaRPr lang="en-IN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7800"/>
            <a:ext cx="7259638" cy="4032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Mentor 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Discussion</a:t>
            </a: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BDC8D-6BC5-4960-9185-EAFE2A26F9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4620970"/>
              </p:ext>
            </p:extLst>
          </p:nvPr>
        </p:nvGraphicFramePr>
        <p:xfrm>
          <a:off x="114300" y="977896"/>
          <a:ext cx="9029700" cy="53919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019"/>
                <a:gridCol w="1443033"/>
                <a:gridCol w="1257050"/>
                <a:gridCol w="1243888"/>
                <a:gridCol w="1581197"/>
                <a:gridCol w="2841513"/>
              </a:tblGrid>
              <a:tr h="10777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Sr. No.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Date and time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itchFamily="18" charset="0"/>
                        </a:rPr>
                        <a:t>Person or Organization</a:t>
                      </a:r>
                    </a:p>
                    <a:p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Place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Aim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</a:rPr>
                        <a:t>Findings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07775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21, 2013 10.30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Mentor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Shri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Ritesh</a:t>
                      </a:r>
                      <a:r>
                        <a:rPr lang="en-US" baseline="0" dirty="0" smtClean="0"/>
                        <a:t> Singh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Anusandhan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Bhavan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New Delhi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narrow</a:t>
                      </a:r>
                      <a:r>
                        <a:rPr lang="en-US" baseline="0" dirty="0" smtClean="0"/>
                        <a:t> down the project to only </a:t>
                      </a:r>
                      <a:r>
                        <a:rPr lang="en-US" baseline="0" dirty="0" err="1" smtClean="0"/>
                        <a:t>Ponzi</a:t>
                      </a:r>
                      <a:r>
                        <a:rPr lang="en-US" baseline="0" dirty="0" smtClean="0"/>
                        <a:t> Schemes in India with focus on </a:t>
                      </a:r>
                      <a:r>
                        <a:rPr lang="en-US" baseline="0" dirty="0" err="1" smtClean="0"/>
                        <a:t>Saradha</a:t>
                      </a:r>
                      <a:r>
                        <a:rPr lang="en-US" baseline="0" dirty="0" smtClean="0"/>
                        <a:t> Group in West Bengal.</a:t>
                      </a:r>
                      <a:endParaRPr lang="en-US" dirty="0"/>
                    </a:p>
                  </a:txBody>
                  <a:tcPr/>
                </a:tc>
              </a:tr>
              <a:tr h="172441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30,2013</a:t>
                      </a:r>
                    </a:p>
                    <a:p>
                      <a:r>
                        <a:rPr lang="en-US" dirty="0" smtClean="0"/>
                        <a:t> 11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Mentor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Shri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Ritesh</a:t>
                      </a:r>
                      <a:r>
                        <a:rPr lang="en-US" baseline="0" dirty="0" smtClean="0"/>
                        <a:t> Singh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Anusandhan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Bhavan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New Delhi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r>
                        <a:rPr lang="en-US" baseline="0" dirty="0" smtClean="0"/>
                        <a:t> on the work done and </a:t>
                      </a:r>
                      <a:r>
                        <a:rPr lang="en-US" dirty="0" smtClean="0"/>
                        <a:t>Questionnaire</a:t>
                      </a:r>
                      <a:r>
                        <a:rPr lang="en-US" baseline="0" dirty="0" smtClean="0"/>
                        <a:t> discussion for field visit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understand</a:t>
                      </a:r>
                      <a:r>
                        <a:rPr lang="en-US" baseline="0" dirty="0" smtClean="0"/>
                        <a:t> the modus operandi of the </a:t>
                      </a:r>
                      <a:r>
                        <a:rPr lang="en-US" baseline="0" dirty="0" err="1" smtClean="0"/>
                        <a:t>Saradha</a:t>
                      </a:r>
                      <a:r>
                        <a:rPr lang="en-US" baseline="0" dirty="0" smtClean="0"/>
                        <a:t> Group and its effects on the economy. Field visit was suggested to West Bengal. </a:t>
                      </a:r>
                      <a:endParaRPr lang="en-US" dirty="0"/>
                    </a:p>
                  </a:txBody>
                  <a:tcPr/>
                </a:tc>
              </a:tr>
              <a:tr h="140108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25, 2013</a:t>
                      </a:r>
                    </a:p>
                    <a:p>
                      <a:r>
                        <a:rPr lang="en-US" dirty="0" smtClean="0"/>
                        <a:t>4.15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Mentor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Shri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Ritesh</a:t>
                      </a:r>
                      <a:r>
                        <a:rPr lang="en-US" baseline="0" dirty="0" smtClean="0"/>
                        <a:t> Singh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Anusandhan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Bhavan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New Delhi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of field visit and mid-term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on the recommendations and the mid-term report. Discussion of further proceedings with the research.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8499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308757" y="1422286"/>
          <a:ext cx="8360230" cy="446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504" y="831217"/>
            <a:ext cx="40494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20738"/>
            <a:r>
              <a:rPr lang="e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Company Registration In India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1086"/>
            <a:ext cx="440770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latin typeface="Cambria" pitchFamily="18" charset="0"/>
              </a:rPr>
              <a:t>Results and Discussions</a:t>
            </a:r>
            <a:endParaRPr lang="en-I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3658"/>
            <a:ext cx="753802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A50021"/>
                </a:solidFill>
                <a:latin typeface="Cambria" pitchFamily="18" charset="0"/>
              </a:rPr>
              <a:t>Case Study: </a:t>
            </a:r>
            <a:r>
              <a:rPr lang="en-IN" sz="2800" b="1" dirty="0" err="1" smtClean="0">
                <a:solidFill>
                  <a:srgbClr val="A50021"/>
                </a:solidFill>
                <a:latin typeface="Cambria" pitchFamily="18" charset="0"/>
              </a:rPr>
              <a:t>Saradha</a:t>
            </a:r>
            <a:r>
              <a:rPr lang="en-IN" sz="2800" b="1" dirty="0" smtClean="0">
                <a:solidFill>
                  <a:srgbClr val="A50021"/>
                </a:solidFill>
                <a:latin typeface="Cambria" pitchFamily="18" charset="0"/>
              </a:rPr>
              <a:t> Group Financial Scandal</a:t>
            </a:r>
            <a:endParaRPr lang="en-IN" sz="2800" b="1" dirty="0">
              <a:solidFill>
                <a:srgbClr val="A50021"/>
              </a:solidFill>
              <a:latin typeface="Cambria" pitchFamily="18" charset="0"/>
            </a:endParaRPr>
          </a:p>
        </p:txBody>
      </p:sp>
      <p:pic>
        <p:nvPicPr>
          <p:cNvPr id="4" name="Picture 3" descr="C:\Users\LYDIA DE SALMA\Desktop\Internship\Wednesday onwards\Diagrams\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3789"/>
            <a:ext cx="2286000" cy="155063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4" descr="C:\Users\LYDIA DE SALMA\Desktop\Internship\Wednesday onwards\Diagrams\office saradh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4" y="3579547"/>
            <a:ext cx="4427536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84432" y="950540"/>
            <a:ext cx="5770179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Saradha</a:t>
            </a:r>
            <a:r>
              <a:rPr lang="en-I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Group of Companies</a:t>
            </a:r>
            <a:endParaRPr lang="en-IN" sz="2400" dirty="0" smtClean="0">
              <a:latin typeface="Cambria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IN" sz="2400" dirty="0" smtClean="0">
                <a:latin typeface="Cambria" pitchFamily="18" charset="0"/>
              </a:rPr>
              <a:t>Not a chit-fund but </a:t>
            </a:r>
            <a:r>
              <a:rPr lang="en-IN" sz="2400" dirty="0" err="1" smtClean="0">
                <a:latin typeface="Cambria" pitchFamily="18" charset="0"/>
              </a:rPr>
              <a:t>Ponzi</a:t>
            </a:r>
            <a:r>
              <a:rPr lang="en-IN" sz="2400" dirty="0" smtClean="0">
                <a:latin typeface="Cambria" pitchFamily="18" charset="0"/>
              </a:rPr>
              <a:t> Scheme</a:t>
            </a:r>
          </a:p>
          <a:p>
            <a:pPr algn="l">
              <a:lnSpc>
                <a:spcPct val="150000"/>
              </a:lnSpc>
            </a:pPr>
            <a:endParaRPr lang="en-IN" sz="2400" dirty="0" smtClean="0">
              <a:latin typeface="Cambria" pitchFamily="18" charset="0"/>
            </a:endParaRPr>
          </a:p>
          <a:p>
            <a:pPr algn="l">
              <a:lnSpc>
                <a:spcPct val="150000"/>
              </a:lnSpc>
            </a:pPr>
            <a:endParaRPr lang="en-IN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354149" y="2073495"/>
            <a:ext cx="1863701" cy="638175"/>
          </a:xfrm>
          <a:prstGeom prst="rightArrow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IN" dirty="0" smtClean="0">
                <a:latin typeface="Cambria" pitchFamily="18" charset="0"/>
              </a:rPr>
              <a:t>Modus Operandi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3564891" y="2047874"/>
            <a:ext cx="914400" cy="612648"/>
          </a:xfrm>
          <a:prstGeom prst="foldedCorne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738"/>
            <a:r>
              <a:rPr lang="en-IN" sz="1350" b="1" dirty="0" smtClean="0">
                <a:latin typeface="Cambria" pitchFamily="18" charset="0"/>
              </a:rPr>
              <a:t>Fixed Deposits</a:t>
            </a:r>
          </a:p>
        </p:txBody>
      </p:sp>
      <p:sp>
        <p:nvSpPr>
          <p:cNvPr id="10" name="Flowchart: Document 9"/>
          <p:cNvSpPr/>
          <p:nvPr/>
        </p:nvSpPr>
        <p:spPr bwMode="auto">
          <a:xfrm>
            <a:off x="4883150" y="2073401"/>
            <a:ext cx="1150938" cy="612648"/>
          </a:xfrm>
          <a:prstGeom prst="flowChartDocumen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738"/>
            <a:r>
              <a:rPr lang="en-IN" sz="1350" b="1" dirty="0" smtClean="0">
                <a:latin typeface="Cambria" pitchFamily="18" charset="0"/>
              </a:rPr>
              <a:t>Recurring Deposits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233100" y="1901570"/>
            <a:ext cx="1304926" cy="75247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738"/>
            <a:r>
              <a:rPr lang="en-IN" sz="1350" b="1" dirty="0" smtClean="0">
                <a:latin typeface="Cambria" pitchFamily="18" charset="0"/>
              </a:rPr>
              <a:t>Monthly Income Schemes</a:t>
            </a:r>
          </a:p>
        </p:txBody>
      </p:sp>
      <p:sp>
        <p:nvSpPr>
          <p:cNvPr id="12" name="Flowchart: Multidocument 11"/>
          <p:cNvSpPr/>
          <p:nvPr/>
        </p:nvSpPr>
        <p:spPr bwMode="auto">
          <a:xfrm>
            <a:off x="7593907" y="1901570"/>
            <a:ext cx="1060704" cy="758952"/>
          </a:xfrm>
          <a:prstGeom prst="flowChartMultidocumen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Sky-high returns</a:t>
            </a:r>
          </a:p>
        </p:txBody>
      </p:sp>
      <p:sp>
        <p:nvSpPr>
          <p:cNvPr id="13" name="Striped Right Arrow 12"/>
          <p:cNvSpPr/>
          <p:nvPr/>
        </p:nvSpPr>
        <p:spPr bwMode="auto">
          <a:xfrm>
            <a:off x="5162308" y="2852599"/>
            <a:ext cx="1270484" cy="726948"/>
          </a:xfrm>
          <a:prstGeom prst="striped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rPr>
              <a:t>Target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2792" y="3044016"/>
            <a:ext cx="235256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Low-income individuals</a:t>
            </a:r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7297" y="2711670"/>
            <a:ext cx="458588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sz="1800" dirty="0" smtClean="0">
                <a:latin typeface="Cambria" pitchFamily="18" charset="0"/>
              </a:rPr>
              <a:t>Chain of agents for collecting money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25-40 % of deposit was returned to agents as commissions and lucrative gifts</a:t>
            </a:r>
            <a:endParaRPr lang="en-IN" sz="18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Money collected by issuing secured debentures and redeemable preferential bonds</a:t>
            </a:r>
            <a:endParaRPr lang="en-IN" sz="18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Identified as CIS by SEBI in 2012</a:t>
            </a:r>
            <a:endParaRPr lang="en-IN" sz="18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 smtClean="0">
                <a:latin typeface="Cambria" pitchFamily="18" charset="0"/>
              </a:rPr>
              <a:t> Started defaulting in 2013 when SEBI barred it from raising money</a:t>
            </a:r>
          </a:p>
          <a:p>
            <a:pPr algn="l"/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97948"/>
            <a:ext cx="370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Who is accountable??</a:t>
            </a:r>
            <a:endParaRPr lang="en-IN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LYDIA DE SALMA\Desktop\Diagrams\vict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203" y="1129494"/>
            <a:ext cx="260985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LYDIA DE SALMA\Desktop\Diagrams\victim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5318" y="1215219"/>
            <a:ext cx="2752725" cy="166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LYDIA DE SALMA\Desktop\Diagrams\victim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575" y="3362325"/>
            <a:ext cx="2619375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5" name="Picture 5" descr="C:\Users\LYDIA DE SALMA\Desktop\Diagrams\victim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9585" y="3362325"/>
            <a:ext cx="2733675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16376" y="5402211"/>
            <a:ext cx="280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and a lot more...</a:t>
            </a:r>
            <a:endParaRPr lang="en-IN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444500" y="1181100"/>
          <a:ext cx="8280400" cy="462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3631"/>
            <a:ext cx="559005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Recent Legislative Developments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0" y="898633"/>
          <a:ext cx="9144000" cy="520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3313657" y="898633"/>
            <a:ext cx="2224585" cy="142148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2000" b="1" dirty="0" smtClean="0">
                <a:solidFill>
                  <a:schemeClr val="tx1"/>
                </a:solidFill>
                <a:latin typeface="Cambria" pitchFamily="18" charset="0"/>
              </a:rPr>
              <a:t>Investor Grievance Management Cell</a:t>
            </a:r>
            <a:endParaRPr lang="en-IN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9906"/>
            <a:ext cx="444198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Other Government Efforts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268014" y="961697"/>
          <a:ext cx="8607972" cy="515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5603"/>
            <a:ext cx="401975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A50021"/>
                </a:solidFill>
                <a:latin typeface="Cambria" pitchFamily="18" charset="0"/>
              </a:rPr>
              <a:t>Structure of the project</a:t>
            </a:r>
            <a:endParaRPr lang="en-IN" sz="2800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68490" y="1009934"/>
          <a:ext cx="8434316" cy="494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214"/>
            <a:ext cx="241431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FSLRC Report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88320" y="955344"/>
          <a:ext cx="8791907" cy="52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7414"/>
            <a:ext cx="3671839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FSLRC Report contd...</a:t>
            </a:r>
          </a:p>
          <a:p>
            <a:endParaRPr lang="en-IN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101" name="Picture 5" descr="C:\Users\LYDIA DE SALMA\Desktop\Diagrams\protes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967" y="886983"/>
            <a:ext cx="3154552" cy="1984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C:\Users\LYDIA DE SALMA\Desktop\Diagrams\protest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672" y="3992420"/>
            <a:ext cx="3406278" cy="2467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3" name="Picture 7" descr="C:\Users\LYDIA DE SALMA\Desktop\Diagrams\prot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937" y="886983"/>
            <a:ext cx="3288940" cy="1984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4" name="Picture 8" descr="C:\Users\LYDIA DE SALMA\Desktop\Diagrams\protest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2838" y="4444787"/>
            <a:ext cx="3425043" cy="2014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36967" y="148319"/>
            <a:ext cx="484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Wrong methods of protest!!!</a:t>
            </a:r>
            <a:endParaRPr lang="en-IN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5950" y="3193576"/>
            <a:ext cx="416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3200" b="1" dirty="0" smtClean="0">
                <a:solidFill>
                  <a:srgbClr val="C00000"/>
                </a:solidFill>
                <a:latin typeface="Cambria" pitchFamily="18" charset="0"/>
              </a:rPr>
              <a:t>Urgent: Raising public awareness</a:t>
            </a:r>
            <a:endParaRPr lang="en-IN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300251" y="955343"/>
          <a:ext cx="8352429" cy="481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976" y="374488"/>
            <a:ext cx="459593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C00000"/>
                </a:solidFill>
                <a:latin typeface="Cambria" pitchFamily="18" charset="0"/>
              </a:rPr>
              <a:t>How to raise public awareness?</a:t>
            </a:r>
            <a:endParaRPr lang="en-IN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4666"/>
            <a:ext cx="767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Recommendations, their scope and Strategy for Implementation</a:t>
            </a:r>
            <a:endParaRPr lang="en-IN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 bwMode="auto">
          <a:xfrm>
            <a:off x="268014" y="890752"/>
            <a:ext cx="457200" cy="457200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697" y="890752"/>
            <a:ext cx="45750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  <a:latin typeface="Cambria" pitchFamily="18" charset="0"/>
              </a:rPr>
              <a:t>Investor Dial Mechanism (IDM)</a:t>
            </a:r>
            <a:endParaRPr lang="en-IN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68014" y="1397000"/>
          <a:ext cx="8875986" cy="506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4089" y="295465"/>
            <a:ext cx="352372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  <a:latin typeface="Cambria" pitchFamily="18" charset="0"/>
              </a:rPr>
              <a:t>The Mechanism</a:t>
            </a:r>
            <a:endParaRPr lang="en-IN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4855" y="1103586"/>
          <a:ext cx="7819697" cy="4761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13899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N" sz="2400" b="1" dirty="0" smtClean="0">
                <a:solidFill>
                  <a:srgbClr val="C00000"/>
                </a:solidFill>
                <a:latin typeface="Cambria" pitchFamily="18" charset="0"/>
              </a:rPr>
              <a:t>Registering a new investor</a:t>
            </a:r>
          </a:p>
          <a:p>
            <a:pPr algn="l">
              <a:lnSpc>
                <a:spcPct val="100000"/>
              </a:lnSpc>
            </a:pPr>
            <a:endParaRPr lang="en-IN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IN" sz="1800" dirty="0" smtClean="0">
                <a:latin typeface="Cambria" pitchFamily="18" charset="0"/>
              </a:rPr>
              <a:t>If </a:t>
            </a:r>
            <a:r>
              <a:rPr lang="en-IN" sz="1800" dirty="0" smtClean="0">
                <a:latin typeface="Cambria" pitchFamily="18" charset="0"/>
              </a:rPr>
              <a:t>the caller is a new investor then he/she has to register with IDM by providing the </a:t>
            </a:r>
          </a:p>
          <a:p>
            <a:pPr algn="l">
              <a:lnSpc>
                <a:spcPct val="100000"/>
              </a:lnSpc>
            </a:pPr>
            <a:r>
              <a:rPr lang="en-IN" sz="1800" dirty="0" smtClean="0">
                <a:latin typeface="Cambria" pitchFamily="18" charset="0"/>
              </a:rPr>
              <a:t>following details</a:t>
            </a:r>
            <a:r>
              <a:rPr lang="en-IN" sz="1800" dirty="0" smtClean="0">
                <a:latin typeface="Cambria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endParaRPr lang="en-IN" sz="1800" dirty="0" smtClean="0">
              <a:latin typeface="Cambria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NAME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MAILING ADDRESS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PHONE NUMBER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E-MAIL ID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AADHAR CARD NUMBER (if any)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D.O.B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NAME OF THE COMPANY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ADDRESS OF THE COMPANY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INVESTMENT AMOUNT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MEDIUM OF INVESTMENT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CERTIFICATE ISSUED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800" dirty="0" smtClean="0">
                <a:latin typeface="Cambria" pitchFamily="18" charset="0"/>
              </a:rPr>
              <a:t>Other details about the company (if any</a:t>
            </a:r>
            <a:r>
              <a:rPr lang="en-IN" sz="1800" dirty="0" smtClean="0">
                <a:latin typeface="Cambria" pitchFamily="18" charset="0"/>
              </a:rPr>
              <a:t>)</a:t>
            </a:r>
          </a:p>
          <a:p>
            <a:pPr algn="l">
              <a:lnSpc>
                <a:spcPct val="100000"/>
              </a:lnSpc>
            </a:pPr>
            <a:endParaRPr lang="en-IN" sz="1800" dirty="0" smtClean="0">
              <a:latin typeface="Cambria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IN" sz="1800" dirty="0" smtClean="0">
                <a:latin typeface="Cambria" pitchFamily="18" charset="0"/>
              </a:rPr>
              <a:t>The government have to ensure that the investment is made against proper </a:t>
            </a:r>
          </a:p>
          <a:p>
            <a:pPr algn="l">
              <a:lnSpc>
                <a:spcPct val="100000"/>
              </a:lnSpc>
            </a:pPr>
            <a:r>
              <a:rPr lang="en-IN" sz="1800" dirty="0" smtClean="0">
                <a:latin typeface="Cambria" pitchFamily="18" charset="0"/>
              </a:rPr>
              <a:t>certificates as per government norms. Every investment has to be made against a </a:t>
            </a:r>
          </a:p>
          <a:p>
            <a:pPr algn="l">
              <a:lnSpc>
                <a:spcPct val="100000"/>
              </a:lnSpc>
            </a:pPr>
            <a:r>
              <a:rPr lang="en-IN" sz="1800" dirty="0" smtClean="0">
                <a:latin typeface="Cambria" pitchFamily="18" charset="0"/>
              </a:rPr>
              <a:t>certificate meeting certain guidelines as laid down by the government.</a:t>
            </a:r>
            <a:endParaRPr lang="en-IN" sz="18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lowchart: Connector 2"/>
          <p:cNvSpPr/>
          <p:nvPr/>
        </p:nvSpPr>
        <p:spPr bwMode="auto">
          <a:xfrm>
            <a:off x="197069" y="38625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450" y="386255"/>
            <a:ext cx="644362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  <a:latin typeface="Cambria" pitchFamily="18" charset="0"/>
              </a:rPr>
              <a:t>Promoting alternative sources of investment</a:t>
            </a:r>
            <a:endParaRPr lang="en-IN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7069" y="1150883"/>
          <a:ext cx="8741979" cy="510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662152" y="1434662"/>
          <a:ext cx="8213834" cy="443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803" y="5550840"/>
            <a:ext cx="46096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Cambria" pitchFamily="18" charset="0"/>
              </a:rPr>
              <a:t>Distribution of savers in various saving options</a:t>
            </a:r>
            <a:endParaRPr lang="en-IN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6915" y="3405353"/>
          <a:ext cx="8198070" cy="2970074"/>
        </p:xfrm>
        <a:graphic>
          <a:graphicData uri="http://schemas.openxmlformats.org/drawingml/2006/table">
            <a:tbl>
              <a:tblPr/>
              <a:tblGrid>
                <a:gridCol w="869635"/>
                <a:gridCol w="1005956"/>
                <a:gridCol w="1281673"/>
                <a:gridCol w="830833"/>
                <a:gridCol w="1281747"/>
                <a:gridCol w="921015"/>
                <a:gridCol w="1254626"/>
                <a:gridCol w="752585"/>
              </a:tblGrid>
              <a:tr h="87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Bond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Debenture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IPO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Secondary Market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Mutual Fund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Derivative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48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All 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14.89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6.94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21.59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42.89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3.64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55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Urban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15.07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8.57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8.47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21.25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5.85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88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Rural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14.60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12.66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22.04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46.44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26915" y="331077"/>
          <a:ext cx="7379335" cy="276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5649" y="3091420"/>
            <a:ext cx="50958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Distribution of Investment across various instruments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0979" y="6302572"/>
            <a:ext cx="66215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 smtClean="0"/>
              <a:t>Distribution of Investors across Investment Portfolio (percent)</a:t>
            </a:r>
            <a:endParaRPr lang="en-IN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930165"/>
          <a:ext cx="9144000" cy="512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43258"/>
            <a:ext cx="536672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A50021"/>
                </a:solidFill>
                <a:latin typeface="Cambria" pitchFamily="18" charset="0"/>
              </a:rPr>
              <a:t>Introduction to Capital Markets</a:t>
            </a:r>
            <a:endParaRPr lang="en-IN" sz="2800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lowchart: Connector 2"/>
          <p:cNvSpPr/>
          <p:nvPr/>
        </p:nvSpPr>
        <p:spPr bwMode="auto">
          <a:xfrm>
            <a:off x="459632" y="196820"/>
            <a:ext cx="457200" cy="457200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832" y="118489"/>
            <a:ext cx="37996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Cambria" pitchFamily="18" charset="0"/>
              </a:rPr>
              <a:t>Investor guidelines</a:t>
            </a:r>
            <a:endParaRPr lang="en-IN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7069" y="866386"/>
          <a:ext cx="8654831" cy="559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66255" y="914400"/>
          <a:ext cx="8977745" cy="520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/>
          <p:cNvSpPr/>
          <p:nvPr/>
        </p:nvSpPr>
        <p:spPr bwMode="auto">
          <a:xfrm>
            <a:off x="425669" y="189186"/>
            <a:ext cx="457200" cy="457200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993" y="166255"/>
            <a:ext cx="429079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Other Recommendations</a:t>
            </a:r>
            <a:endParaRPr lang="en-IN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0" y="933450"/>
          <a:ext cx="9144000" cy="552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220717" y="930166"/>
          <a:ext cx="8923283" cy="552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LYDIA DE SALMA\Desktop\piccccs\downloa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627" y="5315940"/>
            <a:ext cx="2840676" cy="74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LYDIA DE SALMA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9365" y="2363190"/>
            <a:ext cx="1939142" cy="157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3549" y="196763"/>
            <a:ext cx="222528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References</a:t>
            </a:r>
            <a:endParaRPr lang="en-I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LYDIA DE SALMA\Desktop\picccc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140" y="878774"/>
            <a:ext cx="3933825" cy="73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LYDIA DE SALMA\Desktop\piccccs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3958" y="878774"/>
            <a:ext cx="1357034" cy="148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LYDIA DE SALMA\Desktop\piccccs\download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6656" y="1183574"/>
            <a:ext cx="266700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 descr="C:\Users\LYDIA DE SALMA\Desktop\piccccs\download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8806" y="1734540"/>
            <a:ext cx="1847850" cy="2476500"/>
          </a:xfrm>
          <a:prstGeom prst="rect">
            <a:avLst/>
          </a:prstGeom>
          <a:noFill/>
        </p:spPr>
      </p:pic>
      <p:pic>
        <p:nvPicPr>
          <p:cNvPr id="1036" name="Picture 12" descr="C:\Users\LYDIA DE SALMA\Desktop\piccccs\download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5" y="421104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7" name="Picture 13" descr="C:\Users\LYDIA DE SALMA\Desktop\piccccs\download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66656" y="3766148"/>
            <a:ext cx="1990973" cy="1549792"/>
          </a:xfrm>
          <a:prstGeom prst="rect">
            <a:avLst/>
          </a:prstGeom>
          <a:noFill/>
        </p:spPr>
      </p:pic>
      <p:pic>
        <p:nvPicPr>
          <p:cNvPr id="1038" name="Picture 14" descr="C:\Users\LYDIA DE SALMA\Desktop\piccccs\images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47656" y="1940811"/>
            <a:ext cx="2438400" cy="542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9" name="Picture 15" descr="C:\Users\LYDIA DE SALMA\Desktop\piccccs\image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397" y="1612199"/>
            <a:ext cx="186690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LYDIA DE SALMA\Desktop\images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2408" y="3699103"/>
            <a:ext cx="2328584" cy="235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Users\LYDIA DE SALMA\Desktop\piccccs\download (3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19965" y="2934690"/>
            <a:ext cx="2819400" cy="5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01881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074" name="Picture 2" descr="C:\Users\LYDIA DE SALMA\Desktop\Diagrams\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99" y="1337481"/>
            <a:ext cx="7751928" cy="45037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erge 11"/>
          <p:cNvSpPr/>
          <p:nvPr/>
        </p:nvSpPr>
        <p:spPr bwMode="auto">
          <a:xfrm>
            <a:off x="1" y="772510"/>
            <a:ext cx="9144000" cy="5998178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33007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IN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r>
              <a:rPr lang="e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Capital Market Scams</a:t>
            </a:r>
            <a:endParaRPr lang="e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48087" y="1385890"/>
            <a:ext cx="1355726" cy="1433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mbria" pitchFamily="18" charset="0"/>
              </a:rPr>
              <a:t>illegal collection of deposits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35323" y="3162300"/>
            <a:ext cx="1481140" cy="18335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mbria" pitchFamily="18" charset="0"/>
              </a:rPr>
              <a:t>Collecting money by posing as Non-Banking Financial Companies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716463" y="3162300"/>
            <a:ext cx="1258668" cy="18335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mbria" pitchFamily="18" charset="0"/>
              </a:rPr>
              <a:t>Restoring to ‘</a:t>
            </a:r>
            <a:r>
              <a:rPr lang="en-US" sz="1800" dirty="0" err="1" smtClean="0">
                <a:latin typeface="Cambria" pitchFamily="18" charset="0"/>
              </a:rPr>
              <a:t>Ponzy</a:t>
            </a:r>
            <a:r>
              <a:rPr lang="en-US" sz="1800" dirty="0" smtClean="0">
                <a:latin typeface="Cambria" pitchFamily="18" charset="0"/>
              </a:rPr>
              <a:t>’ or money circulation schemes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1385890"/>
            <a:ext cx="1466849" cy="14335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mbria" pitchFamily="18" charset="0"/>
              </a:rPr>
              <a:t>floating sham Collective Investment Schemes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95475" y="1385890"/>
            <a:ext cx="1495424" cy="14335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mbria" pitchFamily="18" charset="0"/>
              </a:rPr>
              <a:t>‘vanishing’ after raising money through public offers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220716" y="928046"/>
          <a:ext cx="8734097" cy="553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64431"/>
            <a:ext cx="372204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A50021"/>
                </a:solidFill>
                <a:latin typeface="Cambria" pitchFamily="18" charset="0"/>
              </a:rPr>
              <a:t>Capital Market Scams</a:t>
            </a:r>
            <a:endParaRPr lang="en-IN" sz="2800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 descr="C:\Users\LYDIA DE SALMA\Desktop\Diagrams\Pyramid_grap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04850"/>
            <a:ext cx="9144000" cy="57546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11005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</a:rPr>
              <a:t>Working of a Pyramid Scheme</a:t>
            </a:r>
          </a:p>
          <a:p>
            <a:pPr algn="just"/>
            <a:endParaRPr lang="en-IN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91069" y="928049"/>
          <a:ext cx="8830101" cy="555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2511" y="928049"/>
            <a:ext cx="6582379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 smtClean="0">
                <a:solidFill>
                  <a:srgbClr val="A50021"/>
                </a:solidFill>
                <a:latin typeface="Cambria" pitchFamily="18" charset="0"/>
              </a:rPr>
              <a:t>PONZI SCHEME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7013"/>
            <a:ext cx="76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Cambria" pitchFamily="18" charset="0"/>
              </a:rPr>
              <a:t>CIS, illegal MLMs, direct selling companies, chit funds</a:t>
            </a:r>
          </a:p>
          <a:p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2456599" y="5254387"/>
            <a:ext cx="60050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C:\Users\LYDIA DE SALMA\Desktop\Diagrams\( ( ponzi-sche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4"/>
            <a:ext cx="9144000" cy="5807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977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C00000"/>
                </a:solidFill>
                <a:latin typeface="Cambria" pitchFamily="18" charset="0"/>
              </a:rPr>
              <a:t>How </a:t>
            </a:r>
            <a:r>
              <a:rPr lang="en-IN" sz="3200" b="1" dirty="0" err="1" smtClean="0">
                <a:solidFill>
                  <a:srgbClr val="C00000"/>
                </a:solidFill>
                <a:latin typeface="Cambria" pitchFamily="18" charset="0"/>
              </a:rPr>
              <a:t>Ponzi</a:t>
            </a:r>
            <a:r>
              <a:rPr lang="en-IN" sz="3200" b="1" dirty="0" smtClean="0">
                <a:solidFill>
                  <a:srgbClr val="C00000"/>
                </a:solidFill>
                <a:latin typeface="Cambria" pitchFamily="18" charset="0"/>
              </a:rPr>
              <a:t> Schemes work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79DBE-FA56-415E-AF68-3645608C09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 smtClean="0">
                <a:solidFill>
                  <a:srgbClr val="C00000"/>
                </a:solidFill>
                <a:latin typeface="Cambria" pitchFamily="18" charset="0"/>
              </a:rPr>
              <a:t>Hint of a </a:t>
            </a:r>
            <a:r>
              <a:rPr lang="en-IN" sz="3200" b="1" dirty="0" err="1" smtClean="0">
                <a:solidFill>
                  <a:srgbClr val="C00000"/>
                </a:solidFill>
                <a:latin typeface="Cambria" pitchFamily="18" charset="0"/>
              </a:rPr>
              <a:t>Ponzi</a:t>
            </a:r>
            <a:r>
              <a:rPr lang="en-IN" sz="3200" b="1" dirty="0" smtClean="0">
                <a:solidFill>
                  <a:srgbClr val="C00000"/>
                </a:solidFill>
                <a:latin typeface="Cambria" pitchFamily="18" charset="0"/>
              </a:rPr>
              <a:t> Scheme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Offering very high, guaranteed return with  no risk involved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Smooth flow of positive returns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Raw investment, no service required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Lack of proper documents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No direct contact with the company but investment through agents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Offer pitched as exclusive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Offer from a known person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Unregistered or ‘exempt’ investments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Incomplete information and relatively incomprehensible procedure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Company name chosen to engender nobility, strength and other salient attitudes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</a:t>
            </a:r>
            <a:r>
              <a:rPr lang="en-IN" sz="2000" b="1" dirty="0" err="1" smtClean="0">
                <a:latin typeface="Cambria" pitchFamily="18" charset="0"/>
              </a:rPr>
              <a:t>Unbusiness</a:t>
            </a:r>
            <a:r>
              <a:rPr lang="en-IN" sz="2000" b="1" dirty="0" smtClean="0">
                <a:latin typeface="Cambria" pitchFamily="18" charset="0"/>
              </a:rPr>
              <a:t>-like conduct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>
                <a:latin typeface="Cambria" pitchFamily="18" charset="0"/>
              </a:rPr>
              <a:t> No reliance on word of mouth	</a:t>
            </a:r>
            <a:endParaRPr lang="en-IN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08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10158&quot;&gt;&lt;property id=&quot;20148&quot; value=&quot;5&quot;/&gt;&lt;property id=&quot;20300&quot; value=&quot;Slide 1&quot;/&gt;&lt;property id=&quot;20307&quot; value=&quot;371&quot;/&gt;&lt;/object&gt;&lt;object type=&quot;3&quot; unique_id=&quot;10159&quot;&gt;&lt;property id=&quot;20148&quot; value=&quot;5&quot;/&gt;&lt;property id=&quot;20300&quot; value=&quot;Slide 2 - &amp;quot;Factors determining Successful marriage&amp;quot;&quot;/&gt;&lt;property id=&quot;20307&quot; value=&quot;356&quot;/&gt;&lt;/object&gt;&lt;object type=&quot;3&quot; unique_id=&quot;10160&quot;&gt;&lt;property id=&quot;20148&quot; value=&quot;5&quot;/&gt;&lt;property id=&quot;20300&quot; value=&quot;Slide 3 - &amp;quot;NRI marriage – Unique Challenges, Issues and Ramification&amp;quot;&quot;/&gt;&lt;property id=&quot;20307&quot; value=&quot;357&quot;/&gt;&lt;/object&gt;&lt;object type=&quot;3&quot; unique_id=&quot;10161&quot;&gt;&lt;property id=&quot;20148&quot; value=&quot;5&quot;/&gt;&lt;property id=&quot;20300&quot; value=&quot;Slide 4 - &amp;quot;NRI marriage – Unique Challenges, Issues and Ramification&amp;quot;&quot;/&gt;&lt;property id=&quot;20307&quot; value=&quot;358&quot;/&gt;&lt;/object&gt;&lt;object type=&quot;3&quot; unique_id=&quot;10162&quot;&gt;&lt;property id=&quot;20148&quot; value=&quot;5&quot;/&gt;&lt;property id=&quot;20300&quot; value=&quot;Slide 5 - &amp;quot;Troubled NRI marriages – Major fallouts&amp;quot;&quot;/&gt;&lt;property id=&quot;20307&quot; value=&quot;360&quot;/&gt;&lt;/object&gt;&lt;object type=&quot;3&quot; unique_id=&quot;10163&quot;&gt;&lt;property id=&quot;20148&quot; value=&quot;5&quot;/&gt;&lt;property id=&quot;20300&quot; value=&quot;Slide 6 - &amp;quot;Troubled NRI marriages – Major fallouts&amp;quot;&quot;/&gt;&lt;property id=&quot;20307&quot; value=&quot;359&quot;/&gt;&lt;/object&gt;&lt;object type=&quot;3&quot; unique_id=&quot;10164&quot;&gt;&lt;property id=&quot;20148&quot; value=&quot;5&quot;/&gt;&lt;property id=&quot;20300&quot; value=&quot;Slide 7 - &amp;quot;US government travel website warning &amp;quot;&quot;/&gt;&lt;property id=&quot;20307&quot; value=&quot;369&quot;/&gt;&lt;/object&gt;&lt;object type=&quot;3&quot; unique_id=&quot;10165&quot;&gt;&lt;property id=&quot;20148&quot; value=&quot;5&quot;/&gt;&lt;property id=&quot;20300&quot; value=&quot;Slide 8 - &amp;quot;All Broken Marriages are not fraudulent marriages&amp;quot;&quot;/&gt;&lt;property id=&quot;20307&quot; value=&quot;362&quot;/&gt;&lt;/object&gt;&lt;object type=&quot;3&quot; unique_id=&quot;10166&quot;&gt;&lt;property id=&quot;20148&quot; value=&quot;5&quot;/&gt;&lt;property id=&quot;20300&quot; value=&quot;Slide 9 - &amp;quot;Fraudulent Marriages – Major reasons&amp;quot;&quot;/&gt;&lt;property id=&quot;20307&quot; value=&quot;363&quot;/&gt;&lt;/object&gt;&lt;object type=&quot;3&quot; unique_id=&quot;10167&quot;&gt;&lt;property id=&quot;20148&quot; value=&quot;5&quot;/&gt;&lt;property id=&quot;20300&quot; value=&quot;Slide 10 - &amp;quot;Special privileges provide leverage for committing fraud&amp;quot;&quot;/&gt;&lt;property id=&quot;20307&quot; value=&quot;365&quot;/&gt;&lt;/object&gt;&lt;object type=&quot;3&quot; unique_id=&quot;10168&quot;&gt;&lt;property id=&quot;20148&quot; value=&quot;5&quot;/&gt;&lt;property id=&quot;20300&quot; value=&quot;Slide 11 - &amp;quot;Modus Operandi&amp;quot;&quot;/&gt;&lt;property id=&quot;20307&quot; value=&quot;367&quot;/&gt;&lt;/object&gt;&lt;object type=&quot;3&quot; unique_id=&quot;10169&quot;&gt;&lt;property id=&quot;20148&quot; value=&quot;5&quot;/&gt;&lt;property id=&quot;20300&quot; value=&quot;Slide 12 - &amp;quot;Impact of Gender Biased laws on NRIs&amp;quot;&quot;/&gt;&lt;property id=&quot;20307&quot; value=&quot;381&quot;/&gt;&lt;/object&gt;&lt;object type=&quot;3&quot; unique_id=&quot;10170&quot;&gt;&lt;property id=&quot;20148&quot; value=&quot;5&quot;/&gt;&lt;property id=&quot;20300&quot; value=&quot;Slide 13 - &amp;quot;Impact of Gender Biased Laws on NRIs&amp;quot;&quot;/&gt;&lt;property id=&quot;20307&quot; value=&quot;395&quot;/&gt;&lt;/object&gt;&lt;object type=&quot;3&quot; unique_id=&quot;10171&quot;&gt;&lt;property id=&quot;20148&quot; value=&quot;5&quot;/&gt;&lt;property id=&quot;20300&quot; value=&quot;Slide 14 - &amp;quot;NRI family found innocent in Russia, arrested in India for Dowry Death&amp;quot;&quot;/&gt;&lt;property id=&quot;20307&quot; value=&quot;398&quot;/&gt;&lt;/object&gt;&lt;object type=&quot;3&quot; unique_id=&quot;10172&quot;&gt;&lt;property id=&quot;20148&quot; value=&quot;5&quot;/&gt;&lt;property id=&quot;20300&quot; value=&quot;Slide 15 - &amp;quot;NRI marriages – Suggestions and Recommendations&amp;quot;&quot;/&gt;&lt;property id=&quot;20307&quot; value=&quot;370&quot;/&gt;&lt;/object&gt;&lt;object type=&quot;3&quot; unique_id=&quot;10173&quot;&gt;&lt;property id=&quot;20148&quot; value=&quot;5&quot;/&gt;&lt;property id=&quot;20300&quot; value=&quot;Slide 16 - &amp;quot;NRI marriages – Suggestions and Recommendations&amp;quot;&quot;/&gt;&lt;property id=&quot;20307&quot; value=&quot;382&quot;/&gt;&lt;/object&gt;&lt;object type=&quot;3&quot; unique_id=&quot;10174&quot;&gt;&lt;property id=&quot;20148&quot; value=&quot;5&quot;/&gt;&lt;property id=&quot;20300&quot; value=&quot;Slide 17 - &amp;quot;Abandoned Brides&amp;quot;&quot;/&gt;&lt;property id=&quot;20307&quot; value=&quot;399&quot;/&gt;&lt;/object&gt;&lt;object type=&quot;3&quot; unique_id=&quot;10175&quot;&gt;&lt;property id=&quot;20148&quot; value=&quot;5&quot;/&gt;&lt;property id=&quot;20300&quot; value=&quot;Slide 18 - &amp;quot;Abandoned Brides - Statistics&amp;quot;&quot;/&gt;&lt;property id=&quot;20307&quot; value=&quot;400&quot;/&gt;&lt;/object&gt;&lt;object type=&quot;3&quot; unique_id=&quot;10176&quot;&gt;&lt;property id=&quot;20148&quot; value=&quot;5&quot;/&gt;&lt;property id=&quot;20300&quot; value=&quot;Slide 19 - &amp;quot;Abandoned Brides - Statistics&amp;quot;&quot;/&gt;&lt;property id=&quot;20307&quot; value=&quot;401&quot;/&gt;&lt;/object&gt;&lt;object type=&quot;3&quot; unique_id=&quot;10177&quot;&gt;&lt;property id=&quot;20148&quot; value=&quot;5&quot;/&gt;&lt;property id=&quot;20300&quot; value=&quot;Slide 20 - &amp;quot;Abandoned Brides - Statistics&amp;quot;&quot;/&gt;&lt;property id=&quot;20307&quot; value=&quot;402&quot;/&gt;&lt;/object&gt;&lt;object type=&quot;3&quot; unique_id=&quot;10178&quot;&gt;&lt;property id=&quot;20148&quot; value=&quot;5&quot;/&gt;&lt;property id=&quot;20300&quot; value=&quot;Slide 21 - &amp;quot;Abandoned Brides - Statistics&amp;quot;&quot;/&gt;&lt;property id=&quot;20307&quot; value=&quot;403&quot;/&gt;&lt;/object&gt;&lt;object type=&quot;3&quot; unique_id=&quot;10179&quot;&gt;&lt;property id=&quot;20148&quot; value=&quot;5&quot;/&gt;&lt;property id=&quot;20300&quot; value=&quot;Slide 22 - &amp;quot;Abandoned Brides - Statistics&amp;quot;&quot;/&gt;&lt;property id=&quot;20307&quot; value=&quot;404&quot;/&gt;&lt;/object&gt;&lt;object type=&quot;3&quot; unique_id=&quot;10180&quot;&gt;&lt;property id=&quot;20148&quot; value=&quot;5&quot;/&gt;&lt;property id=&quot;20300&quot; value=&quot;Slide 23 - &amp;quot;Abandonment in Doaba, Punjab&amp;quot;&quot;/&gt;&lt;property id=&quot;20307&quot; value=&quot;405&quot;/&gt;&lt;/object&gt;&lt;object type=&quot;3&quot; unique_id=&quot;10181&quot;&gt;&lt;property id=&quot;20148&quot; value=&quot;5&quot;/&gt;&lt;property id=&quot;20300&quot; value=&quot;Slide 24 - &amp;quot;Abandoned Grooms – What about their rights ?&amp;quot;&quot;/&gt;&lt;property id=&quot;20307&quot; value=&quot;406&quot;/&gt;&lt;/object&gt;&lt;object type=&quot;3&quot; unique_id=&quot;10182&quot;&gt;&lt;property id=&quot;20148&quot; value=&quot;5&quot;/&gt;&lt;property id=&quot;20300&quot; value=&quot;Slide 25 - &amp;quot;Efforts of NRIs to reach out to the Govt.&amp;quot;&quot;/&gt;&lt;property id=&quot;20307&quot; value=&quot;407&quot;/&gt;&lt;/object&gt;&lt;object type=&quot;3&quot; unique_id=&quot;10183&quot;&gt;&lt;property id=&quot;20148&quot; value=&quot;5&quot;/&gt;&lt;property id=&quot;20300&quot; value=&quot;Slide 26 - &amp;quot;NRIs Efforts to reach out to the Govt. &amp;quot;&quot;/&gt;&lt;property id=&quot;20307&quot; value=&quot;408&quot;/&gt;&lt;/object&gt;&lt;object type=&quot;3&quot; unique_id=&quot;10184&quot;&gt;&lt;property id=&quot;20148&quot; value=&quot;5&quot;/&gt;&lt;property id=&quot;20300&quot; value=&quot;Slide 27 - &amp;quot;NRIs Efforts to reach out to MOIA&amp;quot;&quot;/&gt;&lt;property id=&quot;20307&quot; value=&quot;409&quot;/&gt;&lt;/object&gt;&lt;object type=&quot;3&quot; unique_id=&quot;10185&quot;&gt;&lt;property id=&quot;20148&quot; value=&quot;5&quot;/&gt;&lt;property id=&quot;20300&quot; value=&quot;Slide 28 - &amp;quot;NRIs Efforts to reach out to MOIA&amp;quot;&quot;/&gt;&lt;property id=&quot;20307&quot; value=&quot;410&quot;/&gt;&lt;/object&gt;&lt;object type=&quot;3&quot; unique_id=&quot;10186&quot;&gt;&lt;property id=&quot;20148&quot; value=&quot;5&quot;/&gt;&lt;property id=&quot;20300&quot; value=&quot;Slide 29 - &amp;quot;NRIs Efforts to reach out to MOIA&amp;quot;&quot;/&gt;&lt;property id=&quot;20307&quot; value=&quot;411&quot;/&gt;&lt;/object&gt;&lt;object type=&quot;3&quot; unique_id=&quot;10187&quot;&gt;&lt;property id=&quot;20148&quot; value=&quot;5&quot;/&gt;&lt;property id=&quot;20300&quot; value=&quot;Slide 30 - &amp;quot;Comments on MOIA’s website&amp;quot;&quot;/&gt;&lt;property id=&quot;20307&quot; value=&quot;412&quot;/&gt;&lt;/object&gt;&lt;object type=&quot;3&quot; unique_id=&quot;10188&quot;&gt;&lt;property id=&quot;20148&quot; value=&quot;5&quot;/&gt;&lt;property id=&quot;20300&quot; value=&quot;Slide 31 - &amp;quot;Comments on MOIA’s website&amp;quot;&quot;/&gt;&lt;property id=&quot;20307&quot; value=&quot;413&quot;/&gt;&lt;/object&gt;&lt;object type=&quot;3&quot; unique_id=&quot;10189&quot;&gt;&lt;property id=&quot;20148&quot; value=&quot;5&quot;/&gt;&lt;property id=&quot;20300&quot; value=&quot;Slide 32 - &amp;quot;Conclusions and Recommendations&amp;quot;&quot;/&gt;&lt;property id=&quot;20307&quot; value=&quot;414&quot;/&gt;&lt;/object&gt;&lt;object type=&quot;3&quot; unique_id=&quot;10190&quot;&gt;&lt;property id=&quot;20148&quot; value=&quot;5&quot;/&gt;&lt;property id=&quot;20300&quot; value=&quot;Slide 33&quot;/&gt;&lt;property id=&quot;20307&quot; value=&quot;415&quot;/&gt;&lt;/object&gt;&lt;/object&gt;&lt;object type=&quot;8&quot; unique_id=&quot;10031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6C8E3E"/>
      </a:accent1>
      <a:accent2>
        <a:srgbClr val="C88350"/>
      </a:accent2>
      <a:accent3>
        <a:srgbClr val="FFFFFF"/>
      </a:accent3>
      <a:accent4>
        <a:srgbClr val="000000"/>
      </a:accent4>
      <a:accent5>
        <a:srgbClr val="BAC6AF"/>
      </a:accent5>
      <a:accent6>
        <a:srgbClr val="B57648"/>
      </a:accent6>
      <a:hlink>
        <a:srgbClr val="6494AC"/>
      </a:hlink>
      <a:folHlink>
        <a:srgbClr val="8CB0C2"/>
      </a:folHlink>
    </a:clrScheme>
    <a:fontScheme name="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2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2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2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2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3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3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8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8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9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9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0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0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4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4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5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5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6C8E3E"/>
      </a:accent1>
      <a:accent2>
        <a:srgbClr val="C88350"/>
      </a:accent2>
      <a:accent3>
        <a:srgbClr val="FFFFFF"/>
      </a:accent3>
      <a:accent4>
        <a:srgbClr val="000000"/>
      </a:accent4>
      <a:accent5>
        <a:srgbClr val="BAC6AF"/>
      </a:accent5>
      <a:accent6>
        <a:srgbClr val="B57648"/>
      </a:accent6>
      <a:hlink>
        <a:srgbClr val="6494AC"/>
      </a:hlink>
      <a:folHlink>
        <a:srgbClr val="8CB0C2"/>
      </a:folHlink>
    </a:clrScheme>
    <a:fontScheme name="16_Layers">
      <a:majorFont>
        <a:latin typeface="AdobeCorpID MyriadRgScn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6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3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3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1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4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4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6C8E3E"/>
      </a:accent1>
      <a:accent2>
        <a:srgbClr val="C88350"/>
      </a:accent2>
      <a:accent3>
        <a:srgbClr val="FFFFFF"/>
      </a:accent3>
      <a:accent4>
        <a:srgbClr val="000000"/>
      </a:accent4>
      <a:accent5>
        <a:srgbClr val="BAC6AF"/>
      </a:accent5>
      <a:accent6>
        <a:srgbClr val="B57648"/>
      </a:accent6>
      <a:hlink>
        <a:srgbClr val="6494AC"/>
      </a:hlink>
      <a:folHlink>
        <a:srgbClr val="6494AC"/>
      </a:folHlink>
    </a:clrScheme>
    <a:fontScheme name="5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5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6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6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1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Layers">
  <a:themeElements>
    <a:clrScheme name="">
      <a:dk1>
        <a:srgbClr val="000000"/>
      </a:dk1>
      <a:lt1>
        <a:srgbClr val="FFFFFF"/>
      </a:lt1>
      <a:dk2>
        <a:srgbClr val="330033"/>
      </a:dk2>
      <a:lt2>
        <a:srgbClr val="000000"/>
      </a:lt2>
      <a:accent1>
        <a:srgbClr val="4B8984"/>
      </a:accent1>
      <a:accent2>
        <a:srgbClr val="C88350"/>
      </a:accent2>
      <a:accent3>
        <a:srgbClr val="FFFFFF"/>
      </a:accent3>
      <a:accent4>
        <a:srgbClr val="000000"/>
      </a:accent4>
      <a:accent5>
        <a:srgbClr val="B1C4C2"/>
      </a:accent5>
      <a:accent6>
        <a:srgbClr val="B57648"/>
      </a:accent6>
      <a:hlink>
        <a:srgbClr val="A6B656"/>
      </a:hlink>
      <a:folHlink>
        <a:srgbClr val="6494AC"/>
      </a:folHlink>
    </a:clrScheme>
    <a:fontScheme name="7_Layers">
      <a:majorFont>
        <a:latin typeface="AdobeCorpID MyriadRgScn"/>
        <a:ea typeface=""/>
        <a:cs typeface=""/>
      </a:majorFont>
      <a:minorFont>
        <a:latin typeface="AdobeCorpID MyriadRgS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7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18849</TotalTime>
  <Words>1646</Words>
  <Application>Microsoft Office PowerPoint</Application>
  <PresentationFormat>On-screen Show (4:3)</PresentationFormat>
  <Paragraphs>365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Layers</vt:lpstr>
      <vt:lpstr>16_Layers</vt:lpstr>
      <vt:lpstr>3_Layers</vt:lpstr>
      <vt:lpstr>11_Layers</vt:lpstr>
      <vt:lpstr>4_Layers</vt:lpstr>
      <vt:lpstr>5_Layers</vt:lpstr>
      <vt:lpstr>6_Layers</vt:lpstr>
      <vt:lpstr>1_Layers</vt:lpstr>
      <vt:lpstr>7_Layers</vt:lpstr>
      <vt:lpstr>2_Layers</vt:lpstr>
      <vt:lpstr>12_Layers</vt:lpstr>
      <vt:lpstr>13_Layers</vt:lpstr>
      <vt:lpstr>8_Layers</vt:lpstr>
      <vt:lpstr>9_Layers</vt:lpstr>
      <vt:lpstr>10_Layers</vt:lpstr>
      <vt:lpstr>14_Layers</vt:lpstr>
      <vt:lpstr>15_Layers</vt:lpstr>
      <vt:lpstr>Scams in Capital Markets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Mentor Discussion 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Adobe Systems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Adobe®  Corporate Template 2005</dc:title>
  <dc:creator>Rubal</dc:creator>
  <dc:description>If you have any questions regarding this template, please contact slide_help@adobe.com or x66546</dc:description>
  <cp:lastModifiedBy>LYDIA DE SALMA</cp:lastModifiedBy>
  <cp:revision>2831</cp:revision>
  <cp:lastPrinted>2004-04-23T17:56:34Z</cp:lastPrinted>
  <dcterms:created xsi:type="dcterms:W3CDTF">2003-07-28T18:07:43Z</dcterms:created>
  <dcterms:modified xsi:type="dcterms:W3CDTF">2013-07-14T09:48:56Z</dcterms:modified>
</cp:coreProperties>
</file>