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ags/tag5.xml" ContentType="application/vnd.openxmlformats-officedocument.presentationml.tags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77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80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39" r:id="rId2"/>
    <p:sldMasterId id="2147483709" r:id="rId3"/>
    <p:sldMasterId id="2147483729" r:id="rId4"/>
    <p:sldMasterId id="2147483711" r:id="rId5"/>
    <p:sldMasterId id="2147483713" r:id="rId6"/>
    <p:sldMasterId id="2147483715" r:id="rId7"/>
    <p:sldMasterId id="2147483705" r:id="rId8"/>
    <p:sldMasterId id="2147483717" r:id="rId9"/>
    <p:sldMasterId id="2147483719" r:id="rId10"/>
    <p:sldMasterId id="2147483731" r:id="rId11"/>
    <p:sldMasterId id="2147483733" r:id="rId12"/>
    <p:sldMasterId id="2147483721" r:id="rId13"/>
    <p:sldMasterId id="2147483727" r:id="rId14"/>
    <p:sldMasterId id="2147483725" r:id="rId15"/>
    <p:sldMasterId id="2147483735" r:id="rId16"/>
    <p:sldMasterId id="2147483737" r:id="rId17"/>
  </p:sldMasterIdLst>
  <p:notesMasterIdLst>
    <p:notesMasterId r:id="rId35"/>
  </p:notesMasterIdLst>
  <p:handoutMasterIdLst>
    <p:handoutMasterId r:id="rId36"/>
  </p:handoutMasterIdLst>
  <p:sldIdLst>
    <p:sldId id="257" r:id="rId18"/>
    <p:sldId id="293" r:id="rId19"/>
    <p:sldId id="270" r:id="rId20"/>
    <p:sldId id="258" r:id="rId21"/>
    <p:sldId id="295" r:id="rId22"/>
    <p:sldId id="269" r:id="rId23"/>
    <p:sldId id="268" r:id="rId24"/>
    <p:sldId id="271" r:id="rId25"/>
    <p:sldId id="272" r:id="rId26"/>
    <p:sldId id="303" r:id="rId27"/>
    <p:sldId id="298" r:id="rId28"/>
    <p:sldId id="304" r:id="rId29"/>
    <p:sldId id="299" r:id="rId30"/>
    <p:sldId id="300" r:id="rId31"/>
    <p:sldId id="302" r:id="rId32"/>
    <p:sldId id="305" r:id="rId33"/>
    <p:sldId id="306" r:id="rId34"/>
  </p:sldIdLst>
  <p:sldSz cx="9144000" cy="6858000" type="screen4x3"/>
  <p:notesSz cx="6946900" cy="9220200"/>
  <p:custDataLst>
    <p:tags r:id="rId37"/>
  </p:custDataLst>
  <p:defaultTextStyle>
    <a:defPPr>
      <a:defRPr lang="en-US"/>
    </a:defPPr>
    <a:lvl1pPr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0"/>
      </a:spcBef>
      <a:spcAft>
        <a:spcPct val="0"/>
      </a:spcAft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Myriad Pro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88350"/>
    <a:srgbClr val="BFD795"/>
    <a:srgbClr val="A6B656"/>
    <a:srgbClr val="6C8E3E"/>
    <a:srgbClr val="CC0000"/>
    <a:srgbClr val="CBDBE3"/>
    <a:srgbClr val="EAEAEA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76198" autoAdjust="0"/>
  </p:normalViewPr>
  <p:slideViewPr>
    <p:cSldViewPr snapToGrid="0" snapToObjects="1">
      <p:cViewPr>
        <p:scale>
          <a:sx n="60" d="100"/>
          <a:sy n="60" d="100"/>
        </p:scale>
        <p:origin x="-1422" y="3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1" d="100"/>
        <a:sy n="61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942" y="558"/>
      </p:cViewPr>
      <p:guideLst>
        <p:guide orient="horz"/>
        <p:guide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b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b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83DE5B9-30C7-4A03-97AD-9BE890E64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956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2150"/>
            <a:ext cx="4611688" cy="3459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1500"/>
            <a:ext cx="5556250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9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b" anchorCtr="0" compatLnSpc="1">
            <a:prstTxWarp prst="textNoShape">
              <a:avLst/>
            </a:prstTxWarp>
          </a:bodyPr>
          <a:lstStyle>
            <a:lvl1pPr algn="l" defTabSz="923925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9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42" tIns="46171" rIns="92342" bIns="46171" numCol="1" anchor="b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B69A90-6A35-4F36-8F07-415365909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48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rtl="0" eaLnBrk="0" fontAlgn="base" hangingPunct="0">
      <a:spcBef>
        <a:spcPct val="30000"/>
      </a:spcBef>
      <a:spcAft>
        <a:spcPct val="0"/>
      </a:spcAft>
      <a:buChar char="•"/>
      <a:defRPr sz="1000" b="1" kern="1200">
        <a:solidFill>
          <a:schemeClr val="tx1"/>
        </a:solidFill>
        <a:latin typeface="Myriad Pro" pitchFamily="34" charset="0"/>
        <a:ea typeface="+mn-ea"/>
        <a:cs typeface="+mn-cs"/>
      </a:defRPr>
    </a:lvl1pPr>
    <a:lvl2pPr marL="682625" indent="-287338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Myriad Pro" pitchFamily="34" charset="0"/>
        <a:ea typeface="+mn-ea"/>
        <a:cs typeface="+mn-cs"/>
      </a:defRPr>
    </a:lvl2pPr>
    <a:lvl3pPr marL="1092200" indent="-177800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Myriad Pro" pitchFamily="34" charset="0"/>
        <a:ea typeface="+mn-ea"/>
        <a:cs typeface="+mn-cs"/>
      </a:defRPr>
    </a:lvl3pPr>
    <a:lvl4pPr marL="1541463" indent="-169863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Myriad Pro" pitchFamily="34" charset="0"/>
        <a:ea typeface="+mn-ea"/>
        <a:cs typeface="+mn-cs"/>
      </a:defRPr>
    </a:lvl4pPr>
    <a:lvl5pPr marL="2060575" indent="-231775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Myriad Pro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>
              <a:buFontTx/>
              <a:buNone/>
            </a:pPr>
            <a:endParaRPr lang="en-US" dirty="0"/>
          </a:p>
          <a:p>
            <a:pPr lvl="0">
              <a:buFontTx/>
              <a:buNone/>
            </a:pPr>
            <a:r>
              <a:rPr lang="en-US" dirty="0"/>
              <a:t>Graphics, tables, and graphs</a:t>
            </a:r>
          </a:p>
          <a:p>
            <a:pPr lvl="0"/>
            <a:r>
              <a:rPr lang="en-US" dirty="0"/>
              <a:t>Keep it simple: If possible, use consistent, non-distracting styles and colors.</a:t>
            </a:r>
          </a:p>
          <a:p>
            <a:pPr lvl="0"/>
            <a:r>
              <a:rPr lang="en-US" dirty="0"/>
              <a:t>Label all graphs and tables.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Project Overview</a:t>
            </a:r>
          </a:p>
          <a:p>
            <a:r>
              <a:rPr lang="en-US" dirty="0" smtClean="0"/>
              <a:t>What is the project</a:t>
            </a:r>
            <a:r>
              <a:rPr lang="en-US" baseline="0" dirty="0" smtClean="0"/>
              <a:t> about?</a:t>
            </a:r>
          </a:p>
          <a:p>
            <a:r>
              <a:rPr lang="en-US" dirty="0" smtClean="0"/>
              <a:t>Define</a:t>
            </a:r>
            <a:r>
              <a:rPr lang="en-US" baseline="0" dirty="0" smtClean="0"/>
              <a:t> the goal of this project</a:t>
            </a:r>
            <a:endParaRPr lang="en-US" dirty="0" smtClean="0"/>
          </a:p>
          <a:p>
            <a:r>
              <a:rPr lang="en-US" baseline="0" dirty="0" smtClean="0"/>
              <a:t>Define the scope of this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slide, mention</a:t>
            </a:r>
            <a:r>
              <a:rPr lang="en-US" baseline="0" dirty="0" smtClean="0"/>
              <a:t>: </a:t>
            </a:r>
            <a:r>
              <a:rPr lang="en-US" dirty="0" smtClean="0"/>
              <a:t>after</a:t>
            </a:r>
            <a:r>
              <a:rPr lang="en-US" baseline="0" dirty="0" smtClean="0"/>
              <a:t> understanding the problem how you decided to approach it?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B69A90-6A35-4F36-8F07-4153659095E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4445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B69A90-6A35-4F36-8F07-4153659095E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55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281958" name="Rectangle 38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1959" name="Rectangle 3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FDC2-D438-4865-9F55-F9E7E0533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4313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17083-F219-465A-856B-336EF223B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3100" y="177800"/>
            <a:ext cx="1824038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53213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9058-E42C-4124-B6EE-008E5798A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61950" y="6688138"/>
            <a:ext cx="1522413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2009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6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05B74-98C1-4BA3-9AB8-939509A56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62088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CA1FC-E62A-4A67-880B-762D7CB2B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5B5F4-8012-439F-95EE-93F6880E7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44575"/>
            <a:ext cx="120015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err="1" smtClean="0"/>
              <a:t>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1950" y="1044575"/>
            <a:ext cx="1201738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F7FB-67AB-4F99-8D93-FB9234E54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0D16A-5DBC-4415-9342-D7AA471FB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6E8A9-41DC-4CBC-AE67-80ABC93A1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2FD60-8E18-47EA-9608-2CB3CD4BB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3AFF-97F5-453A-A6CC-2AAF6375B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C8F7F-D967-42A6-B355-A3CDBE016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0838" y="177800"/>
            <a:ext cx="2139950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9038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02BCD-9B05-4504-8522-560F56206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D2910-6ACC-4883-96E5-3564BED7F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5013" y="177800"/>
            <a:ext cx="18446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5383213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6BEE9-79A8-4F65-8CAC-EEC3CD479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371475" y="6686778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5148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1482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1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2521F-C680-43E0-A9F9-6A62A90CD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E1341-7CD6-416B-B0E3-173BF24C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44575"/>
            <a:ext cx="4251325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44575"/>
            <a:ext cx="4252913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4ACC5-6498-49B1-A1D6-9016F6FF6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4D582-5D0B-4C40-A00C-2728F6827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EF6AA-6DD1-4511-9005-8F5FB70F8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09457-6F67-4CF8-AAC6-55B34A559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71658-8D02-4F76-8E90-AD1B414D9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177800"/>
            <a:ext cx="7259638" cy="403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9400" y="1044575"/>
            <a:ext cx="8561388" cy="48815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5AF3F-A127-4EF1-9EE8-0A103F0D3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756C-69E9-4F4D-B4F0-5E7D050B5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8117E-DAF4-4794-97E2-DC15FA3DC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177800"/>
            <a:ext cx="2163763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340475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A098E-0F20-4EBE-9A10-2E8CF12D8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5209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2096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2A4BF-6DCE-4F77-A55B-8CFE04DE7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134784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CE58-B0D1-4929-8C9F-29CA91866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0F4E1-4027-4A8D-BBB2-9DC9A4966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387475"/>
            <a:ext cx="4251325" cy="4538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387475"/>
            <a:ext cx="4252913" cy="4538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3CAA0-32F5-460E-930C-C400871D0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1F4FA-A8D9-4548-A46C-C8C46A85C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8E3B8-5BDA-455F-9614-B1CCC4648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A7496-C2C7-4044-83D0-688A6483B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8793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79364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447675" y="3886200"/>
            <a:ext cx="3455988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tabLst/>
              <a:defRPr sz="2400">
                <a:latin typeface="AdobeCorpID MyriadRgScn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14296-3786-4CAB-9D14-A5F2B07A0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27103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C03B5-8316-44A7-8424-6A5939733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E3E6E-494F-47B7-B3F1-49589FE8B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FC5BA-AD1A-4AFE-ACC8-A7BB1D44F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177800"/>
            <a:ext cx="2163763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340475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78970-DEE0-4C9D-B3C9-D18AC6E37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84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84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FE3EF-C9E3-4623-BBC3-BDC541BF9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62088" y="134783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4EB7A-B137-413E-BD67-53B436C76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615AD-21A4-4909-8078-11F2F54E9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506538"/>
            <a:ext cx="12001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1950" y="1506538"/>
            <a:ext cx="1201738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endParaRPr lang="en-US" dirty="0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95BAA-2F74-4DC1-A5AA-61B096CF7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93509-15FA-4684-81E1-66465A310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A4E2E-C7A9-4DB0-AA6D-187903D1A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E39DE-5504-4A90-9672-6C861778B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E53A-377C-4C60-B3BE-B7D97FFA6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A0DF-CEA3-4991-A9F1-D548DBAAF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595E9-0BBE-4DAC-B718-F461B4063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445EE-CDFC-4B15-ACC7-F5DB8717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4863" y="177800"/>
            <a:ext cx="1868487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5453063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8EB6F-4E55-4EA3-B24C-3580C615C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+mn-lt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+mn-lt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+mn-lt"/>
              </a:rPr>
              <a:t> Foundation.  All Rights Reserved.</a:t>
            </a:r>
          </a:p>
        </p:txBody>
      </p:sp>
      <p:sp>
        <p:nvSpPr>
          <p:cNvPr id="369459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459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pPr>
              <a:defRPr/>
            </a:pPr>
            <a:fld id="{7813C1E7-DFDD-44F7-B873-BF298E903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52982" y="234379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6AC26-D696-48F9-9BDC-FEF4BAF40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D5F2-DDDC-41FD-A902-87DC339B2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9175" y="1044575"/>
            <a:ext cx="1925638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7213" y="1044575"/>
            <a:ext cx="1925637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53929-2230-4DA2-B1D4-826EECA24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9EAA3-9DC4-41D8-9929-F896686A0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1971B-D332-4EC7-B68D-2C104C957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DC8A3-AC32-42A7-96F6-8842E609A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3814B-870A-4F76-BA43-E741D4D5C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1C30E-7B07-4274-9942-269139DF8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20CC5-620C-4CBA-BA82-A62DAB0D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2ABB5-8823-415A-B316-2159D18AB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5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39822-361E-4714-9735-1D92497EA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6778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+mn-lt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+mn-lt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+mn-lt"/>
              </a:rPr>
              <a:t> Foundation.  All Rights Reserved.</a:t>
            </a:r>
          </a:p>
        </p:txBody>
      </p:sp>
      <p:sp>
        <p:nvSpPr>
          <p:cNvPr id="369255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255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pPr>
              <a:defRPr/>
            </a:pPr>
            <a:fld id="{4F2E784C-0CA0-4053-AC97-A38B5F04A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62088" y="324925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88F67-A270-4EEE-9E89-10E4BB982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16673-9823-4CD0-9CFA-C17AB2182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44575"/>
            <a:ext cx="1944688" cy="224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76488" y="1044575"/>
            <a:ext cx="1946275" cy="224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3930-ACF2-4707-A229-42531F8DF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D3DED-EB75-4297-9C06-A8D3BAA98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8D395-F3A5-4F4C-886E-92DFF5B1B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2B21A-CC10-4399-AD9B-4B740FED7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1B69C-7561-4838-BDAA-4290ADECC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B1F41-1D0E-4F0B-97C7-A1C0DD660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8A2FD-0D2C-4D50-A698-E0D7599FB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1E560-25A8-4BEB-8FA4-40CBEAA0A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46750" y="177800"/>
            <a:ext cx="1820863" cy="3108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5314950" cy="3108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D8911-BB90-4A5F-8A05-0A3ABA742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+mn-lt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+mn-lt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+mn-lt"/>
              </a:rPr>
              <a:t> Foundation.  All Rights Reserved.</a:t>
            </a:r>
          </a:p>
        </p:txBody>
      </p:sp>
      <p:sp>
        <p:nvSpPr>
          <p:cNvPr id="463360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3360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pPr>
              <a:defRPr/>
            </a:pPr>
            <a:fld id="{D1BC3E21-20A5-49C2-AB67-EF7A76B1A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62088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168E5-89E8-4E13-8054-9FEB70E65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66E1-69EA-416D-B838-D6C4AA226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54F1D-621D-4CC6-97C4-3D6CDBE2E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3579813"/>
            <a:ext cx="4194175" cy="239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975" y="3579813"/>
            <a:ext cx="4195763" cy="239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5AFA4-06C7-4DA4-B076-3B324F4C4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BE8AF-819C-40E7-AEDB-B398FFF38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079B8-9E15-4EF1-840E-4E98931BF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A9A52-C8DC-416D-9806-FCFEB13D3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CF532-1D91-48FB-A70F-C31112115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2EC00-3B7C-44D1-AE4C-D16243264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54835-1AB2-4F55-8979-C57E5C003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77800"/>
            <a:ext cx="2135188" cy="5797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54750" cy="5797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4E26F-70B0-4F3C-9F29-43BB6FCEC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+mn-lt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+mn-lt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+mn-lt"/>
              </a:rPr>
              <a:t> Foundation.  All Rights Reserved.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Myriad Pro" pitchFamily="34" charset="0"/>
              </a:defRPr>
            </a:lvl1pPr>
          </a:lstStyle>
          <a:p>
            <a:pPr>
              <a:defRPr/>
            </a:pPr>
            <a:fld id="{6A6AC7E1-B2D2-4B6F-8F53-C71E47D23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8924-A8A6-4643-9CCF-70F4A4FB7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FAC93-9AC5-40D9-9B93-1E342C4D7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FBBB2-53B4-4E68-A178-137B152F0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914400"/>
            <a:ext cx="4241800" cy="2344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914400"/>
            <a:ext cx="4241800" cy="2344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BB9E7-8F58-438E-9EE0-62FA5EC3C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A2EA2-18A0-496E-A682-3EB6B4C15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CBB72-FFAB-45D5-8BE5-415400377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64991-A174-45A5-9A4D-744514445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71D3D-171F-4D2E-87B4-A194BF5BA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12FB9-A077-4575-B85B-2747A6F5D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F65AF-A695-4DBE-A0CB-734C7127E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177800"/>
            <a:ext cx="2159000" cy="3081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324600" cy="308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1BCE4-6D28-4FF6-A877-5DDD8C588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1EAF2-342F-499F-B070-811F87D6D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BDC8D-6BC5-4960-9185-EAFE2A26F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56912-8463-4753-B47F-33C550736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BF4BF-E71B-4A4C-9F1D-20E611702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C9B1C-466E-4C99-8E91-011489AE7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177800"/>
            <a:ext cx="2101850" cy="5948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153150" cy="5948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92A71-4B14-4ABB-BBA5-CFF2A410F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7616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7616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FEBB0-E0AC-4298-9E6A-2BE43C798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36288" y="268288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967D0-CA60-43CB-A7DD-6FBC7EA40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BE91F-604B-48C6-83FF-C66E007F1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4549775"/>
            <a:ext cx="4198938" cy="137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4549775"/>
            <a:ext cx="4198937" cy="137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0F08F-E1DE-4598-B220-32C6A8D91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5A88C-B8F6-4DB0-9538-4690DFC36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30C18-7AFD-43A8-BB46-E3C562A43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41942-A5D9-4E5C-AF00-EB7B34B3A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38269-7330-4F15-9CF1-11233BFC9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96BD9-9411-4B7C-A95F-B11471913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8413-C072-46FF-A698-271ADF320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A3E5-CB60-4BCE-A132-74BC1B296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657EF-FB3F-44C3-A7EB-CEC0D53A1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04173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4173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FEFC9-3436-4992-BAD8-423B7266C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1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AA6A8-D3DD-47F0-A1C8-B80B995AC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D0EE-8834-436A-96D5-C2951DE7F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4946650"/>
            <a:ext cx="4198938" cy="97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4946650"/>
            <a:ext cx="4198937" cy="97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62E4F-0D23-4B71-9893-3B055C7CE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C06E2-EDD6-4F1D-8AE7-19D5608D7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44575"/>
            <a:ext cx="420370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044575"/>
            <a:ext cx="4205288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DF379-D10F-4153-A6C2-40255A12E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DB113-2312-47CB-B110-AF74DD259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96825-E9D9-459A-9698-593098921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8DF14-EA04-4E6C-8FB7-23E98D37A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AEECA-D969-4C3F-97B1-F6D344D0C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392A5-8ACD-4A87-87F2-952873342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C9BDF-0EB6-4E3B-8756-4B6455DF0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7821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7821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D3DB6-DE0B-4A7B-B13D-2304A4E95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C0356-75DB-4503-A019-806D1BB96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14F52-72D5-4048-BD2E-1018806B1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3748088"/>
            <a:ext cx="4198938" cy="217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3748088"/>
            <a:ext cx="4198937" cy="217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E9EAC-A2DA-4ED9-8DD4-EA42B8182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3607-05EB-4161-A8D8-917557FF5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6C563-113A-419D-80B6-079DE01A8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6" y="177800"/>
            <a:ext cx="7351802" cy="403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63C80-DAF2-448B-ABC3-8CB42E94E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377B1-5333-4874-806C-09F149938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FB140-49FA-4958-961F-1BDA08B8A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D09A0-C47E-4D9F-86EB-75DC640F2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C00AC-0B19-4576-8105-49789B36A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F5D1-A884-4F2C-A166-1B797BFE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026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026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9D28D-359E-43C4-A976-979BA0E2D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6277B-E9A7-4131-B28E-494AA86E6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C047E-00AA-4C8F-BD19-F19DCDFE8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D7A70-06BA-41B3-8E5E-3D85A8DBA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3748088"/>
            <a:ext cx="4198938" cy="217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3748088"/>
            <a:ext cx="4198937" cy="217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1FB6E-82DB-4409-BEF4-7CC2DC913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2E8B1-81CA-4219-882C-5760D415D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69578-E59D-4F4E-8807-70E39E6BB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42DC4-12CF-40B4-9D85-1522B9484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99EA6-BA42-444D-9931-FA7465721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589E-C593-400F-9DE0-ABDC4C6EA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20BA-A629-46A4-A7CC-375DF17E0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2B7E1-4BEA-4E48-82C7-5F07FE538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231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231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DCE6A-F4BA-475F-9FAC-F745CB42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134784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128C1-3AAB-4731-8182-5685A641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79DBE-FA56-415E-AF68-3645608C0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B58D6-7BED-492D-B2B2-DD09D6D54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85850"/>
            <a:ext cx="4198938" cy="484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085850"/>
            <a:ext cx="4198937" cy="484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7B619-3355-43BC-9B00-F2E74F82C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4DD2F-5FFF-467C-8870-BE6D6A22E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EA55-E9C2-4324-A869-35E88ECA8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FEDDB-3DBE-4309-8AAD-CA173DF7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1F1F-7D12-4BC6-B25A-CA235A9CB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10E48-0371-4ED3-B82C-2C19C7AC6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F6BC7-622E-4741-90F0-7D58E7BCF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77800"/>
            <a:ext cx="21367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61100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78C6A-7D0A-40D7-A000-CC2F7D44C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5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4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3521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3521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5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BF972-D770-4119-950E-13DCE146C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1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4E4F7-60C4-4A47-AC22-C1BFD2ECF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48B3-3C89-416D-AE63-97D3035E2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CA71E-1C92-4CD1-B8CA-7CB5940B7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44575"/>
            <a:ext cx="4222750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044575"/>
            <a:ext cx="4224338" cy="488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6A86E-F590-4F61-A613-B3B1B1A65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B882-B384-482B-925E-8DC9DFFE9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5F334-78B1-413F-B120-5B7AE28B9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5AFC4-F213-4A1E-9B78-F6862C924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F53B9-6B1E-4016-AED6-AD0D4F87C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4E872-3BF8-479C-9603-C4E465A69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B0DB3-C4DD-47DA-88E5-3F87ED382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177800"/>
            <a:ext cx="2149475" cy="5748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177800"/>
            <a:ext cx="6297613" cy="5748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76977-239E-4BEE-AEDA-5E8DE1C09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26EE5-E445-4703-90E9-2637C6C8D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0" y="895350"/>
            <a:ext cx="5073650" cy="50800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435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47675" y="2130425"/>
            <a:ext cx="4195763" cy="1470025"/>
          </a:xfrm>
        </p:spPr>
        <p:txBody>
          <a:bodyPr lIns="91440" tIns="45720" rIns="91440" bIns="45720"/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8435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47675" y="3886200"/>
            <a:ext cx="3455988" cy="1752600"/>
          </a:xfrm>
          <a:ln/>
        </p:spPr>
        <p:txBody>
          <a:bodyPr lIns="91440" tIns="45720" rIns="91440" bIns="45720"/>
          <a:lstStyle>
            <a:lvl1pPr marL="0" indent="0">
              <a:buFont typeface="Wingdings" pitchFamily="2" charset="2"/>
              <a:buNone/>
              <a:tabLst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9729C-69F1-4EA5-B0E9-3C9978E19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87488" y="200741"/>
            <a:ext cx="1231100" cy="38028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AF4C1-9ABE-4F21-B237-AC7FEC2AD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1E1A8-F5C4-4766-B5A3-6E1F377C8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566863"/>
            <a:ext cx="1925638" cy="4359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7438" y="1566863"/>
            <a:ext cx="1925637" cy="4359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6D2A0-C9EE-4699-BA5D-D6F94E85F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8540D-B23F-457F-88CF-D437FE8EA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4612-9979-45F4-B37D-984BF825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9200-4477-4094-95B5-FCBE40D92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4FFF2-09A9-4D86-B781-24C35ADB7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2FF8F-B75F-4AA3-9697-5362A4144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4ECBD-975D-4DA8-86FC-EDC6D438A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11" Type="http://schemas.openxmlformats.org/officeDocument/2006/relationships/slideLayout" Target="../slideLayouts/slideLayout166.xml"/><Relationship Id="rId5" Type="http://schemas.openxmlformats.org/officeDocument/2006/relationships/slideLayout" Target="../slideLayouts/slideLayout160.xml"/><Relationship Id="rId10" Type="http://schemas.openxmlformats.org/officeDocument/2006/relationships/slideLayout" Target="../slideLayouts/slideLayout165.xml"/><Relationship Id="rId4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164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9.xml"/><Relationship Id="rId7" Type="http://schemas.openxmlformats.org/officeDocument/2006/relationships/slideLayout" Target="../slideLayouts/slideLayout173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8.xml"/><Relationship Id="rId1" Type="http://schemas.openxmlformats.org/officeDocument/2006/relationships/slideLayout" Target="../slideLayouts/slideLayout167.xml"/><Relationship Id="rId6" Type="http://schemas.openxmlformats.org/officeDocument/2006/relationships/slideLayout" Target="../slideLayouts/slideLayout172.xml"/><Relationship Id="rId11" Type="http://schemas.openxmlformats.org/officeDocument/2006/relationships/slideLayout" Target="../slideLayouts/slideLayout177.xml"/><Relationship Id="rId5" Type="http://schemas.openxmlformats.org/officeDocument/2006/relationships/slideLayout" Target="../slideLayouts/slideLayout171.xml"/><Relationship Id="rId10" Type="http://schemas.openxmlformats.org/officeDocument/2006/relationships/slideLayout" Target="../slideLayouts/slideLayout176.xml"/><Relationship Id="rId4" Type="http://schemas.openxmlformats.org/officeDocument/2006/relationships/slideLayout" Target="../slideLayouts/slideLayout170.xml"/><Relationship Id="rId9" Type="http://schemas.openxmlformats.org/officeDocument/2006/relationships/slideLayout" Target="../slideLayouts/slideLayout17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0.xml"/><Relationship Id="rId7" Type="http://schemas.openxmlformats.org/officeDocument/2006/relationships/slideLayout" Target="../slideLayouts/slideLayout184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9.xml"/><Relationship Id="rId1" Type="http://schemas.openxmlformats.org/officeDocument/2006/relationships/slideLayout" Target="../slideLayouts/slideLayout178.xml"/><Relationship Id="rId6" Type="http://schemas.openxmlformats.org/officeDocument/2006/relationships/slideLayout" Target="../slideLayouts/slideLayout183.xml"/><Relationship Id="rId11" Type="http://schemas.openxmlformats.org/officeDocument/2006/relationships/slideLayout" Target="../slideLayouts/slideLayout188.xml"/><Relationship Id="rId5" Type="http://schemas.openxmlformats.org/officeDocument/2006/relationships/slideLayout" Target="../slideLayouts/slideLayout182.xml"/><Relationship Id="rId10" Type="http://schemas.openxmlformats.org/officeDocument/2006/relationships/slideLayout" Target="../slideLayouts/slideLayout187.xml"/><Relationship Id="rId4" Type="http://schemas.openxmlformats.org/officeDocument/2006/relationships/slideLayout" Target="../slideLayouts/slideLayout181.xml"/><Relationship Id="rId9" Type="http://schemas.openxmlformats.org/officeDocument/2006/relationships/slideLayout" Target="../slideLayouts/slideLayout18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905" name="Rectangle 9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80942" name="AutoShape 46"/>
          <p:cNvSpPr>
            <a:spLocks noChangeArrowheads="1"/>
          </p:cNvSpPr>
          <p:nvPr userDrawn="1"/>
        </p:nvSpPr>
        <p:spPr bwMode="auto">
          <a:xfrm>
            <a:off x="161925" y="925513"/>
            <a:ext cx="8886825" cy="5210175"/>
          </a:xfrm>
          <a:prstGeom prst="roundRect">
            <a:avLst>
              <a:gd name="adj" fmla="val 1949"/>
            </a:avLst>
          </a:prstGeom>
          <a:solidFill>
            <a:srgbClr val="C0C0C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80913" name="AutoShape 17"/>
          <p:cNvSpPr>
            <a:spLocks noChangeArrowheads="1"/>
          </p:cNvSpPr>
          <p:nvPr userDrawn="1"/>
        </p:nvSpPr>
        <p:spPr bwMode="auto">
          <a:xfrm>
            <a:off x="128588" y="885825"/>
            <a:ext cx="8886825" cy="5210175"/>
          </a:xfrm>
          <a:prstGeom prst="roundRect">
            <a:avLst>
              <a:gd name="adj" fmla="val 1949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9400" y="177800"/>
            <a:ext cx="72596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44575"/>
            <a:ext cx="8561388" cy="488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3280907" name="Rectangle 11"/>
          <p:cNvSpPr>
            <a:spLocks noChangeArrowheads="1"/>
          </p:cNvSpPr>
          <p:nvPr userDrawn="1"/>
        </p:nvSpPr>
        <p:spPr bwMode="auto">
          <a:xfrm>
            <a:off x="371475" y="6688366"/>
            <a:ext cx="150522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All Rights Reserved.</a:t>
            </a:r>
          </a:p>
        </p:txBody>
      </p:sp>
      <p:sp>
        <p:nvSpPr>
          <p:cNvPr id="32809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99B9C93-D65D-4817-B2DF-9FA76DE1A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RakshakLogo_300_dpi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784313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0" r:id="rId1"/>
    <p:sldLayoutId id="2147485569" r:id="rId2"/>
    <p:sldLayoutId id="2147485570" r:id="rId3"/>
    <p:sldLayoutId id="2147485571" r:id="rId4"/>
    <p:sldLayoutId id="2147485572" r:id="rId5"/>
    <p:sldLayoutId id="2147485573" r:id="rId6"/>
    <p:sldLayoutId id="2147485574" r:id="rId7"/>
    <p:sldLayoutId id="2147485575" r:id="rId8"/>
    <p:sldLayoutId id="2147485576" r:id="rId9"/>
    <p:sldLayoutId id="2147485577" r:id="rId10"/>
    <p:sldLayoutId id="2147485578" r:id="rId11"/>
    <p:sldLayoutId id="2147485579" r:id="rId12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5378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0243" name="Group 41"/>
          <p:cNvGrpSpPr>
            <a:grpSpLocks/>
          </p:cNvGrpSpPr>
          <p:nvPr userDrawn="1"/>
        </p:nvGrpSpPr>
        <p:grpSpPr bwMode="auto">
          <a:xfrm>
            <a:off x="163513" y="922338"/>
            <a:ext cx="8886825" cy="5210175"/>
            <a:chOff x="177" y="654"/>
            <a:chExt cx="5598" cy="3282"/>
          </a:xfrm>
        </p:grpSpPr>
        <p:sp>
          <p:nvSpPr>
            <p:cNvPr id="3685414" name="AutoShape 38"/>
            <p:cNvSpPr>
              <a:spLocks noChangeArrowheads="1"/>
            </p:cNvSpPr>
            <p:nvPr userDrawn="1"/>
          </p:nvSpPr>
          <p:spPr bwMode="auto">
            <a:xfrm>
              <a:off x="177" y="654"/>
              <a:ext cx="1811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5415" name="AutoShape 39"/>
            <p:cNvSpPr>
              <a:spLocks noChangeArrowheads="1"/>
            </p:cNvSpPr>
            <p:nvPr userDrawn="1"/>
          </p:nvSpPr>
          <p:spPr bwMode="auto">
            <a:xfrm>
              <a:off x="2070" y="654"/>
              <a:ext cx="1811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5416" name="AutoShape 40"/>
            <p:cNvSpPr>
              <a:spLocks noChangeArrowheads="1"/>
            </p:cNvSpPr>
            <p:nvPr userDrawn="1"/>
          </p:nvSpPr>
          <p:spPr bwMode="auto">
            <a:xfrm>
              <a:off x="3964" y="654"/>
              <a:ext cx="1811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85398" name="AutoShape 22"/>
          <p:cNvSpPr>
            <a:spLocks noChangeArrowheads="1"/>
          </p:cNvSpPr>
          <p:nvPr userDrawn="1"/>
        </p:nvSpPr>
        <p:spPr bwMode="auto">
          <a:xfrm>
            <a:off x="128588" y="885825"/>
            <a:ext cx="2874962" cy="5210175"/>
          </a:xfrm>
          <a:prstGeom prst="roundRect">
            <a:avLst>
              <a:gd name="adj" fmla="val 347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7711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44575"/>
            <a:ext cx="2554288" cy="488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3685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237F3D3-61A1-4B7D-A4B1-087BBA377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5410" name="Rectangle 34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5412" name="AutoShape 36"/>
          <p:cNvSpPr>
            <a:spLocks noChangeArrowheads="1"/>
          </p:cNvSpPr>
          <p:nvPr userDrawn="1"/>
        </p:nvSpPr>
        <p:spPr bwMode="auto">
          <a:xfrm>
            <a:off x="3133725" y="885825"/>
            <a:ext cx="2874963" cy="5210175"/>
          </a:xfrm>
          <a:prstGeom prst="roundRect">
            <a:avLst>
              <a:gd name="adj" fmla="val 347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5413" name="AutoShape 37"/>
          <p:cNvSpPr>
            <a:spLocks noChangeArrowheads="1"/>
          </p:cNvSpPr>
          <p:nvPr userDrawn="1"/>
        </p:nvSpPr>
        <p:spPr bwMode="auto">
          <a:xfrm>
            <a:off x="6140450" y="885825"/>
            <a:ext cx="2874963" cy="5210175"/>
          </a:xfrm>
          <a:prstGeom prst="roundRect">
            <a:avLst>
              <a:gd name="adj" fmla="val 347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5" name="Picture 14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9" r:id="rId1"/>
    <p:sldLayoutId id="2147485660" r:id="rId2"/>
    <p:sldLayoutId id="2147485661" r:id="rId3"/>
    <p:sldLayoutId id="2147485662" r:id="rId4"/>
    <p:sldLayoutId id="2147485663" r:id="rId5"/>
    <p:sldLayoutId id="2147485664" r:id="rId6"/>
    <p:sldLayoutId id="2147485665" r:id="rId7"/>
    <p:sldLayoutId id="2147485666" r:id="rId8"/>
    <p:sldLayoutId id="2147485667" r:id="rId9"/>
    <p:sldLayoutId id="2147485668" r:id="rId10"/>
    <p:sldLayoutId id="214748566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3794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1267" name="Group 35"/>
          <p:cNvGrpSpPr>
            <a:grpSpLocks/>
          </p:cNvGrpSpPr>
          <p:nvPr userDrawn="1"/>
        </p:nvGrpSpPr>
        <p:grpSpPr bwMode="auto">
          <a:xfrm>
            <a:off x="114300" y="885825"/>
            <a:ext cx="2200275" cy="5246688"/>
            <a:chOff x="81" y="558"/>
            <a:chExt cx="1283" cy="3305"/>
          </a:xfrm>
        </p:grpSpPr>
        <p:sp>
          <p:nvSpPr>
            <p:cNvPr id="4513796" name="AutoShape 4"/>
            <p:cNvSpPr>
              <a:spLocks noChangeArrowheads="1"/>
            </p:cNvSpPr>
            <p:nvPr userDrawn="1"/>
          </p:nvSpPr>
          <p:spPr bwMode="auto">
            <a:xfrm>
              <a:off x="96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3799" name="AutoShape 7"/>
            <p:cNvSpPr>
              <a:spLocks noChangeArrowheads="1"/>
            </p:cNvSpPr>
            <p:nvPr userDrawn="1"/>
          </p:nvSpPr>
          <p:spPr bwMode="auto">
            <a:xfrm>
              <a:off x="81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8" name="Group 36"/>
          <p:cNvGrpSpPr>
            <a:grpSpLocks/>
          </p:cNvGrpSpPr>
          <p:nvPr userDrawn="1"/>
        </p:nvGrpSpPr>
        <p:grpSpPr bwMode="auto">
          <a:xfrm>
            <a:off x="2349500" y="885825"/>
            <a:ext cx="2201863" cy="5246688"/>
            <a:chOff x="1406" y="558"/>
            <a:chExt cx="1284" cy="3305"/>
          </a:xfrm>
        </p:grpSpPr>
        <p:sp>
          <p:nvSpPr>
            <p:cNvPr id="4513797" name="AutoShape 5"/>
            <p:cNvSpPr>
              <a:spLocks noChangeArrowheads="1"/>
            </p:cNvSpPr>
            <p:nvPr userDrawn="1"/>
          </p:nvSpPr>
          <p:spPr bwMode="auto">
            <a:xfrm>
              <a:off x="1422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3815" name="AutoShape 23"/>
            <p:cNvSpPr>
              <a:spLocks noChangeArrowheads="1"/>
            </p:cNvSpPr>
            <p:nvPr userDrawn="1"/>
          </p:nvSpPr>
          <p:spPr bwMode="auto">
            <a:xfrm>
              <a:off x="1406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9" name="Group 37"/>
          <p:cNvGrpSpPr>
            <a:grpSpLocks/>
          </p:cNvGrpSpPr>
          <p:nvPr userDrawn="1"/>
        </p:nvGrpSpPr>
        <p:grpSpPr bwMode="auto">
          <a:xfrm>
            <a:off x="4587875" y="885825"/>
            <a:ext cx="2200275" cy="5246688"/>
            <a:chOff x="2733" y="558"/>
            <a:chExt cx="1283" cy="3305"/>
          </a:xfrm>
        </p:grpSpPr>
        <p:sp>
          <p:nvSpPr>
            <p:cNvPr id="4513798" name="AutoShape 6"/>
            <p:cNvSpPr>
              <a:spLocks noChangeArrowheads="1"/>
            </p:cNvSpPr>
            <p:nvPr userDrawn="1"/>
          </p:nvSpPr>
          <p:spPr bwMode="auto">
            <a:xfrm>
              <a:off x="2748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3816" name="AutoShape 24"/>
            <p:cNvSpPr>
              <a:spLocks noChangeArrowheads="1"/>
            </p:cNvSpPr>
            <p:nvPr userDrawn="1"/>
          </p:nvSpPr>
          <p:spPr bwMode="auto">
            <a:xfrm>
              <a:off x="2733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70" name="Group 38"/>
          <p:cNvGrpSpPr>
            <a:grpSpLocks/>
          </p:cNvGrpSpPr>
          <p:nvPr userDrawn="1"/>
        </p:nvGrpSpPr>
        <p:grpSpPr bwMode="auto">
          <a:xfrm>
            <a:off x="6824663" y="885825"/>
            <a:ext cx="2200275" cy="5246688"/>
            <a:chOff x="4052" y="558"/>
            <a:chExt cx="1283" cy="3305"/>
          </a:xfrm>
        </p:grpSpPr>
        <p:sp>
          <p:nvSpPr>
            <p:cNvPr id="4513820" name="AutoShape 28"/>
            <p:cNvSpPr>
              <a:spLocks noChangeArrowheads="1"/>
            </p:cNvSpPr>
            <p:nvPr userDrawn="1"/>
          </p:nvSpPr>
          <p:spPr bwMode="auto">
            <a:xfrm>
              <a:off x="4067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3823" name="AutoShape 31"/>
            <p:cNvSpPr>
              <a:spLocks noChangeArrowheads="1"/>
            </p:cNvSpPr>
            <p:nvPr userDrawn="1"/>
          </p:nvSpPr>
          <p:spPr bwMode="auto">
            <a:xfrm>
              <a:off x="4052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27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406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2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44575"/>
            <a:ext cx="8656638" cy="488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45138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11869DA-31B9-4942-94EA-70E180428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513814" name="Rectangle 22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20" name="Picture 19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8114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0" r:id="rId1"/>
    <p:sldLayoutId id="2147485670" r:id="rId2"/>
    <p:sldLayoutId id="2147485671" r:id="rId3"/>
    <p:sldLayoutId id="2147485672" r:id="rId4"/>
    <p:sldLayoutId id="2147485673" r:id="rId5"/>
    <p:sldLayoutId id="2147485674" r:id="rId6"/>
    <p:sldLayoutId id="2147485675" r:id="rId7"/>
    <p:sldLayoutId id="2147485676" r:id="rId8"/>
    <p:sldLayoutId id="2147485677" r:id="rId9"/>
    <p:sldLayoutId id="2147485678" r:id="rId10"/>
    <p:sldLayoutId id="214748567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9938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2291" name="Group 3"/>
          <p:cNvGrpSpPr>
            <a:grpSpLocks/>
          </p:cNvGrpSpPr>
          <p:nvPr userDrawn="1"/>
        </p:nvGrpSpPr>
        <p:grpSpPr bwMode="auto">
          <a:xfrm>
            <a:off x="114300" y="1354138"/>
            <a:ext cx="2200275" cy="4778375"/>
            <a:chOff x="81" y="558"/>
            <a:chExt cx="1283" cy="3305"/>
          </a:xfrm>
        </p:grpSpPr>
        <p:sp>
          <p:nvSpPr>
            <p:cNvPr id="4519940" name="AutoShape 4"/>
            <p:cNvSpPr>
              <a:spLocks noChangeArrowheads="1"/>
            </p:cNvSpPr>
            <p:nvPr userDrawn="1"/>
          </p:nvSpPr>
          <p:spPr bwMode="auto">
            <a:xfrm>
              <a:off x="96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9941" name="AutoShape 5"/>
            <p:cNvSpPr>
              <a:spLocks noChangeArrowheads="1"/>
            </p:cNvSpPr>
            <p:nvPr userDrawn="1"/>
          </p:nvSpPr>
          <p:spPr bwMode="auto">
            <a:xfrm>
              <a:off x="81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2292" name="Group 6"/>
          <p:cNvGrpSpPr>
            <a:grpSpLocks/>
          </p:cNvGrpSpPr>
          <p:nvPr userDrawn="1"/>
        </p:nvGrpSpPr>
        <p:grpSpPr bwMode="auto">
          <a:xfrm>
            <a:off x="2349500" y="1354138"/>
            <a:ext cx="2201863" cy="4778375"/>
            <a:chOff x="1406" y="558"/>
            <a:chExt cx="1284" cy="3305"/>
          </a:xfrm>
        </p:grpSpPr>
        <p:sp>
          <p:nvSpPr>
            <p:cNvPr id="4519943" name="AutoShape 7"/>
            <p:cNvSpPr>
              <a:spLocks noChangeArrowheads="1"/>
            </p:cNvSpPr>
            <p:nvPr userDrawn="1"/>
          </p:nvSpPr>
          <p:spPr bwMode="auto">
            <a:xfrm>
              <a:off x="1422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9944" name="AutoShape 8"/>
            <p:cNvSpPr>
              <a:spLocks noChangeArrowheads="1"/>
            </p:cNvSpPr>
            <p:nvPr userDrawn="1"/>
          </p:nvSpPr>
          <p:spPr bwMode="auto">
            <a:xfrm>
              <a:off x="1406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2293" name="Group 9"/>
          <p:cNvGrpSpPr>
            <a:grpSpLocks/>
          </p:cNvGrpSpPr>
          <p:nvPr userDrawn="1"/>
        </p:nvGrpSpPr>
        <p:grpSpPr bwMode="auto">
          <a:xfrm>
            <a:off x="4587875" y="1354138"/>
            <a:ext cx="2200275" cy="4778375"/>
            <a:chOff x="2733" y="558"/>
            <a:chExt cx="1283" cy="3305"/>
          </a:xfrm>
        </p:grpSpPr>
        <p:sp>
          <p:nvSpPr>
            <p:cNvPr id="4519946" name="AutoShape 10"/>
            <p:cNvSpPr>
              <a:spLocks noChangeArrowheads="1"/>
            </p:cNvSpPr>
            <p:nvPr userDrawn="1"/>
          </p:nvSpPr>
          <p:spPr bwMode="auto">
            <a:xfrm>
              <a:off x="2748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9947" name="AutoShape 11"/>
            <p:cNvSpPr>
              <a:spLocks noChangeArrowheads="1"/>
            </p:cNvSpPr>
            <p:nvPr userDrawn="1"/>
          </p:nvSpPr>
          <p:spPr bwMode="auto">
            <a:xfrm>
              <a:off x="2733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2294" name="Group 12"/>
          <p:cNvGrpSpPr>
            <a:grpSpLocks/>
          </p:cNvGrpSpPr>
          <p:nvPr userDrawn="1"/>
        </p:nvGrpSpPr>
        <p:grpSpPr bwMode="auto">
          <a:xfrm>
            <a:off x="6824663" y="1354138"/>
            <a:ext cx="2200275" cy="4778375"/>
            <a:chOff x="4052" y="558"/>
            <a:chExt cx="1283" cy="3305"/>
          </a:xfrm>
        </p:grpSpPr>
        <p:sp>
          <p:nvSpPr>
            <p:cNvPr id="4519949" name="AutoShape 13"/>
            <p:cNvSpPr>
              <a:spLocks noChangeArrowheads="1"/>
            </p:cNvSpPr>
            <p:nvPr userDrawn="1"/>
          </p:nvSpPr>
          <p:spPr bwMode="auto">
            <a:xfrm>
              <a:off x="4067" y="581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19950" name="AutoShape 14"/>
            <p:cNvSpPr>
              <a:spLocks noChangeArrowheads="1"/>
            </p:cNvSpPr>
            <p:nvPr userDrawn="1"/>
          </p:nvSpPr>
          <p:spPr bwMode="auto">
            <a:xfrm>
              <a:off x="4052" y="558"/>
              <a:ext cx="1268" cy="328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229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120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387475"/>
            <a:ext cx="8656638" cy="4538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4519953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1F85084-4F03-47BC-94DD-6F27293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519965" name="Rectangle 29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 smtClean="0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 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Foundation.  All Rights Reserved.</a:t>
            </a:r>
          </a:p>
        </p:txBody>
      </p:sp>
      <p:pic>
        <p:nvPicPr>
          <p:cNvPr id="20" name="Picture 19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8114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1" r:id="rId1"/>
    <p:sldLayoutId id="2147485680" r:id="rId2"/>
    <p:sldLayoutId id="2147485681" r:id="rId3"/>
    <p:sldLayoutId id="2147485682" r:id="rId4"/>
    <p:sldLayoutId id="2147485683" r:id="rId5"/>
    <p:sldLayoutId id="2147485684" r:id="rId6"/>
    <p:sldLayoutId id="2147485685" r:id="rId7"/>
    <p:sldLayoutId id="2147485686" r:id="rId8"/>
    <p:sldLayoutId id="2147485687" r:id="rId9"/>
    <p:sldLayoutId id="2147485688" r:id="rId10"/>
    <p:sldLayoutId id="214748568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426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3315" name="Group 40"/>
          <p:cNvGrpSpPr>
            <a:grpSpLocks/>
          </p:cNvGrpSpPr>
          <p:nvPr userDrawn="1"/>
        </p:nvGrpSpPr>
        <p:grpSpPr bwMode="auto">
          <a:xfrm>
            <a:off x="161925" y="1398588"/>
            <a:ext cx="8886825" cy="4737100"/>
            <a:chOff x="81" y="558"/>
            <a:chExt cx="5598" cy="2984"/>
          </a:xfrm>
        </p:grpSpPr>
        <p:sp>
          <p:nvSpPr>
            <p:cNvPr id="3687465" name="AutoShape 41"/>
            <p:cNvSpPr>
              <a:spLocks noChangeArrowheads="1"/>
            </p:cNvSpPr>
            <p:nvPr userDrawn="1"/>
          </p:nvSpPr>
          <p:spPr bwMode="auto">
            <a:xfrm>
              <a:off x="81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466" name="AutoShape 42"/>
            <p:cNvSpPr>
              <a:spLocks noChangeArrowheads="1"/>
            </p:cNvSpPr>
            <p:nvPr userDrawn="1"/>
          </p:nvSpPr>
          <p:spPr bwMode="auto">
            <a:xfrm>
              <a:off x="1974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467" name="AutoShape 43"/>
            <p:cNvSpPr>
              <a:spLocks noChangeArrowheads="1"/>
            </p:cNvSpPr>
            <p:nvPr userDrawn="1"/>
          </p:nvSpPr>
          <p:spPr bwMode="auto">
            <a:xfrm>
              <a:off x="3868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316" name="Group 36"/>
          <p:cNvGrpSpPr>
            <a:grpSpLocks/>
          </p:cNvGrpSpPr>
          <p:nvPr userDrawn="1"/>
        </p:nvGrpSpPr>
        <p:grpSpPr bwMode="auto">
          <a:xfrm>
            <a:off x="128588" y="1358900"/>
            <a:ext cx="8886825" cy="4737100"/>
            <a:chOff x="81" y="558"/>
            <a:chExt cx="5598" cy="2984"/>
          </a:xfrm>
        </p:grpSpPr>
        <p:sp>
          <p:nvSpPr>
            <p:cNvPr id="3687428" name="AutoShape 4"/>
            <p:cNvSpPr>
              <a:spLocks noChangeArrowheads="1"/>
            </p:cNvSpPr>
            <p:nvPr userDrawn="1"/>
          </p:nvSpPr>
          <p:spPr bwMode="auto">
            <a:xfrm>
              <a:off x="81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458" name="AutoShape 34"/>
            <p:cNvSpPr>
              <a:spLocks noChangeArrowheads="1"/>
            </p:cNvSpPr>
            <p:nvPr userDrawn="1"/>
          </p:nvSpPr>
          <p:spPr bwMode="auto">
            <a:xfrm>
              <a:off x="1974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459" name="AutoShape 35"/>
            <p:cNvSpPr>
              <a:spLocks noChangeArrowheads="1"/>
            </p:cNvSpPr>
            <p:nvPr userDrawn="1"/>
          </p:nvSpPr>
          <p:spPr bwMode="auto">
            <a:xfrm>
              <a:off x="3868" y="558"/>
              <a:ext cx="1811" cy="2984"/>
            </a:xfrm>
            <a:prstGeom prst="roundRect">
              <a:avLst>
                <a:gd name="adj" fmla="val 3532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4707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506538"/>
            <a:ext cx="2554288" cy="441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3687456" name="Rectangle 32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74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6412E9E-1EC1-4499-94F8-87248900B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4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2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3570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93598" name="AutoShape 30"/>
          <p:cNvSpPr>
            <a:spLocks noChangeArrowheads="1"/>
          </p:cNvSpPr>
          <p:nvPr userDrawn="1"/>
        </p:nvSpPr>
        <p:spPr bwMode="auto">
          <a:xfrm>
            <a:off x="4699000" y="922338"/>
            <a:ext cx="4360863" cy="5210175"/>
          </a:xfrm>
          <a:prstGeom prst="roundRect">
            <a:avLst>
              <a:gd name="adj" fmla="val 2329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93595" name="AutoShape 27"/>
          <p:cNvSpPr>
            <a:spLocks noChangeArrowheads="1"/>
          </p:cNvSpPr>
          <p:nvPr userDrawn="1"/>
        </p:nvSpPr>
        <p:spPr bwMode="auto">
          <a:xfrm>
            <a:off x="4654550" y="885825"/>
            <a:ext cx="4360863" cy="5210175"/>
          </a:xfrm>
          <a:prstGeom prst="roundRect">
            <a:avLst>
              <a:gd name="adj" fmla="val 2329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310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29175" y="1044575"/>
            <a:ext cx="4003675" cy="488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36935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39C9FE9-295F-4E22-8FA2-C893D4176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93592" name="Rectangle 24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0" name="Picture 9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3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3" r:id="rId1"/>
    <p:sldLayoutId id="2147485700" r:id="rId2"/>
    <p:sldLayoutId id="2147485701" r:id="rId3"/>
    <p:sldLayoutId id="2147485702" r:id="rId4"/>
    <p:sldLayoutId id="2147485703" r:id="rId5"/>
    <p:sldLayoutId id="2147485704" r:id="rId6"/>
    <p:sldLayoutId id="2147485705" r:id="rId7"/>
    <p:sldLayoutId id="2147485706" r:id="rId8"/>
    <p:sldLayoutId id="2147485707" r:id="rId9"/>
    <p:sldLayoutId id="2147485708" r:id="rId10"/>
    <p:sldLayoutId id="214748570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1522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5363" name="Group 48"/>
          <p:cNvGrpSpPr>
            <a:grpSpLocks/>
          </p:cNvGrpSpPr>
          <p:nvPr userDrawn="1"/>
        </p:nvGrpSpPr>
        <p:grpSpPr bwMode="auto">
          <a:xfrm>
            <a:off x="163513" y="922338"/>
            <a:ext cx="8886825" cy="5210175"/>
            <a:chOff x="177" y="654"/>
            <a:chExt cx="5598" cy="3282"/>
          </a:xfrm>
        </p:grpSpPr>
        <p:sp>
          <p:nvSpPr>
            <p:cNvPr id="3691564" name="AutoShape 44"/>
            <p:cNvSpPr>
              <a:spLocks noChangeArrowheads="1"/>
            </p:cNvSpPr>
            <p:nvPr userDrawn="1"/>
          </p:nvSpPr>
          <p:spPr bwMode="auto">
            <a:xfrm>
              <a:off x="177" y="654"/>
              <a:ext cx="2760" cy="1608"/>
            </a:xfrm>
            <a:prstGeom prst="roundRect">
              <a:avLst>
                <a:gd name="adj" fmla="val 404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1565" name="AutoShape 45"/>
            <p:cNvSpPr>
              <a:spLocks noChangeArrowheads="1"/>
            </p:cNvSpPr>
            <p:nvPr userDrawn="1"/>
          </p:nvSpPr>
          <p:spPr bwMode="auto">
            <a:xfrm>
              <a:off x="177" y="2328"/>
              <a:ext cx="2760" cy="1608"/>
            </a:xfrm>
            <a:prstGeom prst="roundRect">
              <a:avLst>
                <a:gd name="adj" fmla="val 404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1566" name="AutoShape 46"/>
            <p:cNvSpPr>
              <a:spLocks noChangeArrowheads="1"/>
            </p:cNvSpPr>
            <p:nvPr userDrawn="1"/>
          </p:nvSpPr>
          <p:spPr bwMode="auto">
            <a:xfrm>
              <a:off x="3015" y="654"/>
              <a:ext cx="2760" cy="1608"/>
            </a:xfrm>
            <a:prstGeom prst="roundRect">
              <a:avLst>
                <a:gd name="adj" fmla="val 404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1567" name="AutoShape 47"/>
            <p:cNvSpPr>
              <a:spLocks noChangeArrowheads="1"/>
            </p:cNvSpPr>
            <p:nvPr userDrawn="1"/>
          </p:nvSpPr>
          <p:spPr bwMode="auto">
            <a:xfrm>
              <a:off x="3015" y="2328"/>
              <a:ext cx="2760" cy="1608"/>
            </a:xfrm>
            <a:prstGeom prst="roundRect">
              <a:avLst>
                <a:gd name="adj" fmla="val 404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91546" name="AutoShape 26"/>
          <p:cNvSpPr>
            <a:spLocks noChangeArrowheads="1"/>
          </p:cNvSpPr>
          <p:nvPr userDrawn="1"/>
        </p:nvSpPr>
        <p:spPr bwMode="auto">
          <a:xfrm>
            <a:off x="128588" y="885825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2850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44575"/>
            <a:ext cx="4043363" cy="224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36915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187EE3C-C9E8-4A8F-835C-13E0E6060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91559" name="Rectangle 39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91561" name="AutoShape 41"/>
          <p:cNvSpPr>
            <a:spLocks noChangeArrowheads="1"/>
          </p:cNvSpPr>
          <p:nvPr userDrawn="1"/>
        </p:nvSpPr>
        <p:spPr bwMode="auto">
          <a:xfrm>
            <a:off x="128588" y="3543300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91562" name="AutoShape 42"/>
          <p:cNvSpPr>
            <a:spLocks noChangeArrowheads="1"/>
          </p:cNvSpPr>
          <p:nvPr userDrawn="1"/>
        </p:nvSpPr>
        <p:spPr bwMode="auto">
          <a:xfrm>
            <a:off x="4633913" y="885825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91563" name="AutoShape 43"/>
          <p:cNvSpPr>
            <a:spLocks noChangeArrowheads="1"/>
          </p:cNvSpPr>
          <p:nvPr userDrawn="1"/>
        </p:nvSpPr>
        <p:spPr bwMode="auto">
          <a:xfrm>
            <a:off x="4633913" y="3543300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7" name="Picture 16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2088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4" r:id="rId1"/>
    <p:sldLayoutId id="2147485710" r:id="rId2"/>
    <p:sldLayoutId id="2147485711" r:id="rId3"/>
    <p:sldLayoutId id="2147485712" r:id="rId4"/>
    <p:sldLayoutId id="2147485713" r:id="rId5"/>
    <p:sldLayoutId id="2147485714" r:id="rId6"/>
    <p:sldLayoutId id="2147485715" r:id="rId7"/>
    <p:sldLayoutId id="2147485716" r:id="rId8"/>
    <p:sldLayoutId id="2147485717" r:id="rId9"/>
    <p:sldLayoutId id="2147485718" r:id="rId10"/>
    <p:sldLayoutId id="214748571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2578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2579" name="AutoShape 3"/>
          <p:cNvSpPr>
            <a:spLocks noChangeArrowheads="1"/>
          </p:cNvSpPr>
          <p:nvPr userDrawn="1"/>
        </p:nvSpPr>
        <p:spPr bwMode="auto">
          <a:xfrm>
            <a:off x="163513" y="922338"/>
            <a:ext cx="438150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2580" name="AutoShape 4"/>
          <p:cNvSpPr>
            <a:spLocks noChangeArrowheads="1"/>
          </p:cNvSpPr>
          <p:nvPr userDrawn="1"/>
        </p:nvSpPr>
        <p:spPr bwMode="auto">
          <a:xfrm>
            <a:off x="4668838" y="922338"/>
            <a:ext cx="438150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2581" name="AutoShape 5"/>
          <p:cNvSpPr>
            <a:spLocks noChangeArrowheads="1"/>
          </p:cNvSpPr>
          <p:nvPr userDrawn="1"/>
        </p:nvSpPr>
        <p:spPr bwMode="auto">
          <a:xfrm>
            <a:off x="128588" y="3579813"/>
            <a:ext cx="892175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2582" name="AutoShape 6"/>
          <p:cNvSpPr>
            <a:spLocks noChangeArrowheads="1"/>
          </p:cNvSpPr>
          <p:nvPr userDrawn="1"/>
        </p:nvSpPr>
        <p:spPr bwMode="auto">
          <a:xfrm>
            <a:off x="128588" y="885825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7711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325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2E60DFF-637C-4884-8C7A-458A138AB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632597" name="Rectangle 21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632598" name="AutoShape 22"/>
          <p:cNvSpPr>
            <a:spLocks noChangeArrowheads="1"/>
          </p:cNvSpPr>
          <p:nvPr userDrawn="1"/>
        </p:nvSpPr>
        <p:spPr bwMode="auto">
          <a:xfrm>
            <a:off x="4633913" y="885825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2599" name="AutoShape 23"/>
          <p:cNvSpPr>
            <a:spLocks noChangeArrowheads="1"/>
          </p:cNvSpPr>
          <p:nvPr userDrawn="1"/>
        </p:nvSpPr>
        <p:spPr bwMode="auto">
          <a:xfrm>
            <a:off x="128588" y="3551238"/>
            <a:ext cx="8886825" cy="2544762"/>
          </a:xfrm>
          <a:prstGeom prst="roundRect">
            <a:avLst>
              <a:gd name="adj" fmla="val 3931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3579813"/>
            <a:ext cx="8542338" cy="239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pic>
        <p:nvPicPr>
          <p:cNvPr id="14" name="Picture 13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3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5" r:id="rId1"/>
    <p:sldLayoutId id="2147485720" r:id="rId2"/>
    <p:sldLayoutId id="2147485721" r:id="rId3"/>
    <p:sldLayoutId id="2147485722" r:id="rId4"/>
    <p:sldLayoutId id="2147485723" r:id="rId5"/>
    <p:sldLayoutId id="2147485724" r:id="rId6"/>
    <p:sldLayoutId id="2147485725" r:id="rId7"/>
    <p:sldLayoutId id="2147485726" r:id="rId8"/>
    <p:sldLayoutId id="2147485727" r:id="rId9"/>
    <p:sldLayoutId id="2147485728" r:id="rId10"/>
    <p:sldLayoutId id="214748572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4626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27" name="AutoShape 3"/>
          <p:cNvSpPr>
            <a:spLocks noChangeArrowheads="1"/>
          </p:cNvSpPr>
          <p:nvPr userDrawn="1"/>
        </p:nvSpPr>
        <p:spPr bwMode="auto">
          <a:xfrm>
            <a:off x="163513" y="3579813"/>
            <a:ext cx="438150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28" name="AutoShape 4"/>
          <p:cNvSpPr>
            <a:spLocks noChangeArrowheads="1"/>
          </p:cNvSpPr>
          <p:nvPr userDrawn="1"/>
        </p:nvSpPr>
        <p:spPr bwMode="auto">
          <a:xfrm>
            <a:off x="4668838" y="3579813"/>
            <a:ext cx="438150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29" name="AutoShape 5"/>
          <p:cNvSpPr>
            <a:spLocks noChangeArrowheads="1"/>
          </p:cNvSpPr>
          <p:nvPr userDrawn="1"/>
        </p:nvSpPr>
        <p:spPr bwMode="auto">
          <a:xfrm>
            <a:off x="128588" y="3543300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30" name="AutoShape 6"/>
          <p:cNvSpPr>
            <a:spLocks noChangeArrowheads="1"/>
          </p:cNvSpPr>
          <p:nvPr userDrawn="1"/>
        </p:nvSpPr>
        <p:spPr bwMode="auto">
          <a:xfrm>
            <a:off x="4633913" y="3543300"/>
            <a:ext cx="4381500" cy="2552700"/>
          </a:xfrm>
          <a:prstGeom prst="roundRect">
            <a:avLst>
              <a:gd name="adj" fmla="val 4042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31" name="AutoShape 7"/>
          <p:cNvSpPr>
            <a:spLocks noChangeArrowheads="1"/>
          </p:cNvSpPr>
          <p:nvPr userDrawn="1"/>
        </p:nvSpPr>
        <p:spPr bwMode="auto">
          <a:xfrm>
            <a:off x="128588" y="914400"/>
            <a:ext cx="8921750" cy="2552700"/>
          </a:xfrm>
          <a:prstGeom prst="roundRect">
            <a:avLst>
              <a:gd name="adj" fmla="val 4042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34632" name="AutoShape 8"/>
          <p:cNvSpPr>
            <a:spLocks noChangeArrowheads="1"/>
          </p:cNvSpPr>
          <p:nvPr userDrawn="1"/>
        </p:nvSpPr>
        <p:spPr bwMode="auto">
          <a:xfrm>
            <a:off x="128588" y="885825"/>
            <a:ext cx="8886825" cy="2544763"/>
          </a:xfrm>
          <a:prstGeom prst="roundRect">
            <a:avLst>
              <a:gd name="adj" fmla="val 3931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310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914400"/>
            <a:ext cx="8636000" cy="2344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46346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D0AA65C-4592-4446-A77E-40EFDC260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634647" name="Rectangle 23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4" name="Picture 13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2088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56" r:id="rId1"/>
    <p:sldLayoutId id="2147485730" r:id="rId2"/>
    <p:sldLayoutId id="2147485731" r:id="rId3"/>
    <p:sldLayoutId id="2147485732" r:id="rId4"/>
    <p:sldLayoutId id="2147485733" r:id="rId5"/>
    <p:sldLayoutId id="2147485734" r:id="rId6"/>
    <p:sldLayoutId id="2147485735" r:id="rId7"/>
    <p:sldLayoutId id="2147485736" r:id="rId8"/>
    <p:sldLayoutId id="2147485737" r:id="rId9"/>
    <p:sldLayoutId id="2147485738" r:id="rId10"/>
    <p:sldLayoutId id="214748573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79400" y="177800"/>
            <a:ext cx="73247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78343" name="Rectangle 7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48783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33A67DB2-1634-45D3-9D77-F13155F85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878356" name="Rectangle 20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054" name="Group 21"/>
          <p:cNvGrpSpPr>
            <a:grpSpLocks/>
          </p:cNvGrpSpPr>
          <p:nvPr userDrawn="1"/>
        </p:nvGrpSpPr>
        <p:grpSpPr bwMode="auto">
          <a:xfrm>
            <a:off x="107950" y="1414463"/>
            <a:ext cx="8910638" cy="3670300"/>
            <a:chOff x="81" y="603"/>
            <a:chExt cx="5613" cy="2781"/>
          </a:xfrm>
        </p:grpSpPr>
        <p:sp>
          <p:nvSpPr>
            <p:cNvPr id="4878358" name="AutoShape 22"/>
            <p:cNvSpPr>
              <a:spLocks noChangeArrowheads="1"/>
            </p:cNvSpPr>
            <p:nvPr userDrawn="1"/>
          </p:nvSpPr>
          <p:spPr bwMode="auto">
            <a:xfrm>
              <a:off x="4324" y="622"/>
              <a:ext cx="1370" cy="2762"/>
            </a:xfrm>
            <a:prstGeom prst="roundRect">
              <a:avLst>
                <a:gd name="adj" fmla="val 3477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78359" name="AutoShape 23"/>
            <p:cNvSpPr>
              <a:spLocks noChangeArrowheads="1"/>
            </p:cNvSpPr>
            <p:nvPr userDrawn="1"/>
          </p:nvSpPr>
          <p:spPr bwMode="auto">
            <a:xfrm>
              <a:off x="4308" y="603"/>
              <a:ext cx="1370" cy="2762"/>
            </a:xfrm>
            <a:prstGeom prst="roundRect">
              <a:avLst>
                <a:gd name="adj" fmla="val 3477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60" name="Group 24"/>
            <p:cNvGrpSpPr>
              <a:grpSpLocks/>
            </p:cNvGrpSpPr>
            <p:nvPr userDrawn="1"/>
          </p:nvGrpSpPr>
          <p:grpSpPr bwMode="auto">
            <a:xfrm>
              <a:off x="81" y="603"/>
              <a:ext cx="1386" cy="2781"/>
              <a:chOff x="81" y="558"/>
              <a:chExt cx="1283" cy="3305"/>
            </a:xfrm>
          </p:grpSpPr>
          <p:sp>
            <p:nvSpPr>
              <p:cNvPr id="4878361" name="AutoShape 25"/>
              <p:cNvSpPr>
                <a:spLocks noChangeArrowheads="1"/>
              </p:cNvSpPr>
              <p:nvPr userDrawn="1"/>
            </p:nvSpPr>
            <p:spPr bwMode="auto">
              <a:xfrm>
                <a:off x="96" y="581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rgbClr val="C0C0C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78362" name="AutoShape 26"/>
              <p:cNvSpPr>
                <a:spLocks noChangeArrowheads="1"/>
              </p:cNvSpPr>
              <p:nvPr userDrawn="1"/>
            </p:nvSpPr>
            <p:spPr bwMode="auto">
              <a:xfrm>
                <a:off x="81" y="558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1" name="Group 27"/>
            <p:cNvGrpSpPr>
              <a:grpSpLocks/>
            </p:cNvGrpSpPr>
            <p:nvPr userDrawn="1"/>
          </p:nvGrpSpPr>
          <p:grpSpPr bwMode="auto">
            <a:xfrm>
              <a:off x="1489" y="603"/>
              <a:ext cx="1387" cy="2781"/>
              <a:chOff x="1406" y="558"/>
              <a:chExt cx="1284" cy="3305"/>
            </a:xfrm>
          </p:grpSpPr>
          <p:sp>
            <p:nvSpPr>
              <p:cNvPr id="4878364" name="AutoShape 28"/>
              <p:cNvSpPr>
                <a:spLocks noChangeArrowheads="1"/>
              </p:cNvSpPr>
              <p:nvPr userDrawn="1"/>
            </p:nvSpPr>
            <p:spPr bwMode="auto">
              <a:xfrm>
                <a:off x="1422" y="581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rgbClr val="C0C0C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78365" name="AutoShape 29"/>
              <p:cNvSpPr>
                <a:spLocks noChangeArrowheads="1"/>
              </p:cNvSpPr>
              <p:nvPr userDrawn="1"/>
            </p:nvSpPr>
            <p:spPr bwMode="auto">
              <a:xfrm>
                <a:off x="1406" y="558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2" name="Group 30"/>
            <p:cNvGrpSpPr>
              <a:grpSpLocks/>
            </p:cNvGrpSpPr>
            <p:nvPr userDrawn="1"/>
          </p:nvGrpSpPr>
          <p:grpSpPr bwMode="auto">
            <a:xfrm>
              <a:off x="2899" y="603"/>
              <a:ext cx="1386" cy="2781"/>
              <a:chOff x="2733" y="558"/>
              <a:chExt cx="1283" cy="3305"/>
            </a:xfrm>
          </p:grpSpPr>
          <p:sp>
            <p:nvSpPr>
              <p:cNvPr id="4878367" name="AutoShape 31"/>
              <p:cNvSpPr>
                <a:spLocks noChangeArrowheads="1"/>
              </p:cNvSpPr>
              <p:nvPr userDrawn="1"/>
            </p:nvSpPr>
            <p:spPr bwMode="auto">
              <a:xfrm>
                <a:off x="2748" y="581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rgbClr val="C0C0C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78368" name="AutoShape 32"/>
              <p:cNvSpPr>
                <a:spLocks noChangeArrowheads="1"/>
              </p:cNvSpPr>
              <p:nvPr userDrawn="1"/>
            </p:nvSpPr>
            <p:spPr bwMode="auto">
              <a:xfrm>
                <a:off x="2733" y="558"/>
                <a:ext cx="1268" cy="3282"/>
              </a:xfrm>
              <a:prstGeom prst="roundRect">
                <a:avLst>
                  <a:gd name="adj" fmla="val 3477"/>
                </a:avLst>
              </a:prstGeom>
              <a:solidFill>
                <a:schemeClr val="bg1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878369" name="AutoShape 33"/>
          <p:cNvSpPr>
            <a:spLocks noChangeArrowheads="1"/>
          </p:cNvSpPr>
          <p:nvPr userDrawn="1"/>
        </p:nvSpPr>
        <p:spPr bwMode="auto">
          <a:xfrm>
            <a:off x="161925" y="5113338"/>
            <a:ext cx="8885238" cy="9906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78370" name="AutoShape 34"/>
          <p:cNvSpPr>
            <a:spLocks noChangeArrowheads="1"/>
          </p:cNvSpPr>
          <p:nvPr userDrawn="1"/>
        </p:nvSpPr>
        <p:spPr bwMode="auto">
          <a:xfrm>
            <a:off x="133350" y="5084763"/>
            <a:ext cx="8885238" cy="99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3" name="Picture 22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1" r:id="rId1"/>
    <p:sldLayoutId id="2147485580" r:id="rId2"/>
    <p:sldLayoutId id="2147485581" r:id="rId3"/>
    <p:sldLayoutId id="2147485582" r:id="rId4"/>
    <p:sldLayoutId id="2147485583" r:id="rId5"/>
    <p:sldLayoutId id="2147485584" r:id="rId6"/>
    <p:sldLayoutId id="2147485585" r:id="rId7"/>
    <p:sldLayoutId id="2147485586" r:id="rId8"/>
    <p:sldLayoutId id="2147485587" r:id="rId9"/>
    <p:sldLayoutId id="2147485588" r:id="rId10"/>
    <p:sldLayoutId id="214748558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5138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3075" name="Group 37"/>
          <p:cNvGrpSpPr>
            <a:grpSpLocks/>
          </p:cNvGrpSpPr>
          <p:nvPr userDrawn="1"/>
        </p:nvGrpSpPr>
        <p:grpSpPr bwMode="auto">
          <a:xfrm>
            <a:off x="163513" y="922338"/>
            <a:ext cx="8886825" cy="5210175"/>
            <a:chOff x="81" y="558"/>
            <a:chExt cx="5598" cy="3282"/>
          </a:xfrm>
        </p:grpSpPr>
        <p:sp>
          <p:nvSpPr>
            <p:cNvPr id="3675174" name="AutoShape 38"/>
            <p:cNvSpPr>
              <a:spLocks noChangeArrowheads="1"/>
            </p:cNvSpPr>
            <p:nvPr userDrawn="1"/>
          </p:nvSpPr>
          <p:spPr bwMode="auto">
            <a:xfrm>
              <a:off x="81" y="558"/>
              <a:ext cx="5598" cy="2128"/>
            </a:xfrm>
            <a:prstGeom prst="roundRect">
              <a:avLst>
                <a:gd name="adj" fmla="val 3009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75175" name="AutoShape 39"/>
            <p:cNvSpPr>
              <a:spLocks noChangeArrowheads="1"/>
            </p:cNvSpPr>
            <p:nvPr userDrawn="1"/>
          </p:nvSpPr>
          <p:spPr bwMode="auto">
            <a:xfrm>
              <a:off x="81" y="2751"/>
              <a:ext cx="5598" cy="1089"/>
            </a:xfrm>
            <a:prstGeom prst="roundRect">
              <a:avLst>
                <a:gd name="adj" fmla="val 5968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76" name="Group 36"/>
          <p:cNvGrpSpPr>
            <a:grpSpLocks/>
          </p:cNvGrpSpPr>
          <p:nvPr userDrawn="1"/>
        </p:nvGrpSpPr>
        <p:grpSpPr bwMode="auto">
          <a:xfrm>
            <a:off x="128588" y="885825"/>
            <a:ext cx="8886825" cy="5210175"/>
            <a:chOff x="81" y="558"/>
            <a:chExt cx="5598" cy="3282"/>
          </a:xfrm>
        </p:grpSpPr>
        <p:sp>
          <p:nvSpPr>
            <p:cNvPr id="3675158" name="AutoShape 22"/>
            <p:cNvSpPr>
              <a:spLocks noChangeArrowheads="1"/>
            </p:cNvSpPr>
            <p:nvPr userDrawn="1"/>
          </p:nvSpPr>
          <p:spPr bwMode="auto">
            <a:xfrm>
              <a:off x="81" y="558"/>
              <a:ext cx="5598" cy="2128"/>
            </a:xfrm>
            <a:prstGeom prst="roundRect">
              <a:avLst>
                <a:gd name="adj" fmla="val 3009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75159" name="AutoShape 23"/>
            <p:cNvSpPr>
              <a:spLocks noChangeArrowheads="1"/>
            </p:cNvSpPr>
            <p:nvPr userDrawn="1"/>
          </p:nvSpPr>
          <p:spPr bwMode="auto">
            <a:xfrm>
              <a:off x="81" y="2751"/>
              <a:ext cx="5598" cy="1089"/>
            </a:xfrm>
            <a:prstGeom prst="roundRect">
              <a:avLst>
                <a:gd name="adj" fmla="val 5968"/>
              </a:avLst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120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4549775"/>
            <a:ext cx="8550275" cy="1376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</p:txBody>
      </p:sp>
      <p:sp>
        <p:nvSpPr>
          <p:cNvPr id="36751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8A5EA55-F88B-46EA-BA12-27D0B4AFC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75169" name="Rectangle 33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4" name="Picture 13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2088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2" r:id="rId1"/>
    <p:sldLayoutId id="2147485590" r:id="rId2"/>
    <p:sldLayoutId id="2147485591" r:id="rId3"/>
    <p:sldLayoutId id="2147485592" r:id="rId4"/>
    <p:sldLayoutId id="2147485593" r:id="rId5"/>
    <p:sldLayoutId id="2147485594" r:id="rId6"/>
    <p:sldLayoutId id="2147485595" r:id="rId7"/>
    <p:sldLayoutId id="2147485596" r:id="rId8"/>
    <p:sldLayoutId id="2147485597" r:id="rId9"/>
    <p:sldLayoutId id="2147485598" r:id="rId10"/>
    <p:sldLayoutId id="214748559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5F5F5F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Myriad Pro" pitchFamily="34" charset="0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0706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4099" name="Group 39"/>
          <p:cNvGrpSpPr>
            <a:grpSpLocks/>
          </p:cNvGrpSpPr>
          <p:nvPr userDrawn="1"/>
        </p:nvGrpSpPr>
        <p:grpSpPr bwMode="auto">
          <a:xfrm>
            <a:off x="163513" y="922338"/>
            <a:ext cx="8886825" cy="5210175"/>
            <a:chOff x="177" y="654"/>
            <a:chExt cx="5598" cy="3282"/>
          </a:xfrm>
        </p:grpSpPr>
        <p:sp>
          <p:nvSpPr>
            <p:cNvPr id="4040741" name="AutoShape 37"/>
            <p:cNvSpPr>
              <a:spLocks noChangeArrowheads="1"/>
            </p:cNvSpPr>
            <p:nvPr userDrawn="1"/>
          </p:nvSpPr>
          <p:spPr bwMode="auto">
            <a:xfrm>
              <a:off x="177" y="3121"/>
              <a:ext cx="5598" cy="815"/>
            </a:xfrm>
            <a:prstGeom prst="roundRect">
              <a:avLst>
                <a:gd name="adj" fmla="val 7852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40742" name="AutoShape 38"/>
            <p:cNvSpPr>
              <a:spLocks noChangeArrowheads="1"/>
            </p:cNvSpPr>
            <p:nvPr userDrawn="1"/>
          </p:nvSpPr>
          <p:spPr bwMode="auto">
            <a:xfrm>
              <a:off x="177" y="654"/>
              <a:ext cx="5598" cy="2388"/>
            </a:xfrm>
            <a:prstGeom prst="roundRect">
              <a:avLst>
                <a:gd name="adj" fmla="val 2639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40728" name="AutoShape 24"/>
          <p:cNvSpPr>
            <a:spLocks noChangeArrowheads="1"/>
          </p:cNvSpPr>
          <p:nvPr userDrawn="1"/>
        </p:nvSpPr>
        <p:spPr bwMode="auto">
          <a:xfrm>
            <a:off x="128588" y="4802188"/>
            <a:ext cx="8886825" cy="1293812"/>
          </a:xfrm>
          <a:prstGeom prst="roundRect">
            <a:avLst>
              <a:gd name="adj" fmla="val 7852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40729" name="AutoShape 25"/>
          <p:cNvSpPr>
            <a:spLocks noChangeArrowheads="1"/>
          </p:cNvSpPr>
          <p:nvPr userDrawn="1"/>
        </p:nvSpPr>
        <p:spPr bwMode="auto">
          <a:xfrm>
            <a:off x="128588" y="885825"/>
            <a:ext cx="8886825" cy="3790950"/>
          </a:xfrm>
          <a:prstGeom prst="roundRect">
            <a:avLst>
              <a:gd name="adj" fmla="val 2639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3501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4946650"/>
            <a:ext cx="8550275" cy="979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</p:txBody>
      </p:sp>
      <p:sp>
        <p:nvSpPr>
          <p:cNvPr id="404071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5ED0717-9E25-4524-9EEE-EEFF61630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040739" name="Rectangle 35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3" name="Picture 12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7488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3" r:id="rId1"/>
    <p:sldLayoutId id="2147485600" r:id="rId2"/>
    <p:sldLayoutId id="2147485601" r:id="rId3"/>
    <p:sldLayoutId id="2147485602" r:id="rId4"/>
    <p:sldLayoutId id="2147485603" r:id="rId5"/>
    <p:sldLayoutId id="2147485604" r:id="rId6"/>
    <p:sldLayoutId id="2147485605" r:id="rId7"/>
    <p:sldLayoutId id="2147485606" r:id="rId8"/>
    <p:sldLayoutId id="2147485607" r:id="rId9"/>
    <p:sldLayoutId id="2147485608" r:id="rId10"/>
    <p:sldLayoutId id="214748560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5F5F5F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Myriad Pro" pitchFamily="34" charset="0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7186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5123" name="Group 40"/>
          <p:cNvGrpSpPr>
            <a:grpSpLocks/>
          </p:cNvGrpSpPr>
          <p:nvPr userDrawn="1"/>
        </p:nvGrpSpPr>
        <p:grpSpPr bwMode="auto">
          <a:xfrm>
            <a:off x="163513" y="922338"/>
            <a:ext cx="8886825" cy="5210175"/>
            <a:chOff x="177" y="654"/>
            <a:chExt cx="5598" cy="3282"/>
          </a:xfrm>
        </p:grpSpPr>
        <p:sp>
          <p:nvSpPr>
            <p:cNvPr id="3677222" name="AutoShape 38"/>
            <p:cNvSpPr>
              <a:spLocks noChangeArrowheads="1"/>
            </p:cNvSpPr>
            <p:nvPr userDrawn="1"/>
          </p:nvSpPr>
          <p:spPr bwMode="auto">
            <a:xfrm>
              <a:off x="177" y="654"/>
              <a:ext cx="5598" cy="1603"/>
            </a:xfrm>
            <a:prstGeom prst="roundRect">
              <a:avLst>
                <a:gd name="adj" fmla="val 3931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77223" name="AutoShape 39"/>
            <p:cNvSpPr>
              <a:spLocks noChangeArrowheads="1"/>
            </p:cNvSpPr>
            <p:nvPr userDrawn="1"/>
          </p:nvSpPr>
          <p:spPr bwMode="auto">
            <a:xfrm>
              <a:off x="177" y="2333"/>
              <a:ext cx="5598" cy="1603"/>
            </a:xfrm>
            <a:prstGeom prst="roundRect">
              <a:avLst>
                <a:gd name="adj" fmla="val 3931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77207" name="AutoShape 23"/>
          <p:cNvSpPr>
            <a:spLocks noChangeArrowheads="1"/>
          </p:cNvSpPr>
          <p:nvPr userDrawn="1"/>
        </p:nvSpPr>
        <p:spPr bwMode="auto">
          <a:xfrm>
            <a:off x="128588" y="885825"/>
            <a:ext cx="8886825" cy="2544763"/>
          </a:xfrm>
          <a:prstGeom prst="roundRect">
            <a:avLst>
              <a:gd name="adj" fmla="val 3931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77221" name="AutoShape 37"/>
          <p:cNvSpPr>
            <a:spLocks noChangeArrowheads="1"/>
          </p:cNvSpPr>
          <p:nvPr userDrawn="1"/>
        </p:nvSpPr>
        <p:spPr bwMode="auto">
          <a:xfrm>
            <a:off x="128588" y="3551238"/>
            <a:ext cx="8886825" cy="2544762"/>
          </a:xfrm>
          <a:prstGeom prst="roundRect">
            <a:avLst>
              <a:gd name="adj" fmla="val 3931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82576" y="177800"/>
            <a:ext cx="730867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3748088"/>
            <a:ext cx="8550275" cy="2178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</p:txBody>
      </p:sp>
      <p:sp>
        <p:nvSpPr>
          <p:cNvPr id="36771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F723978-CB3C-43EE-A60F-26DCCCA8A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77219" name="Rectangle 35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3" name="Picture 12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3" y="177800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4" r:id="rId1"/>
    <p:sldLayoutId id="2147485610" r:id="rId2"/>
    <p:sldLayoutId id="2147485611" r:id="rId3"/>
    <p:sldLayoutId id="2147485612" r:id="rId4"/>
    <p:sldLayoutId id="2147485613" r:id="rId5"/>
    <p:sldLayoutId id="2147485614" r:id="rId6"/>
    <p:sldLayoutId id="2147485615" r:id="rId7"/>
    <p:sldLayoutId id="2147485616" r:id="rId8"/>
    <p:sldLayoutId id="2147485617" r:id="rId9"/>
    <p:sldLayoutId id="2147485618" r:id="rId10"/>
    <p:sldLayoutId id="214748561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5F5F5F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Myriad Pro" pitchFamily="34" charset="0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9234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79263" name="AutoShape 31"/>
          <p:cNvSpPr>
            <a:spLocks noChangeArrowheads="1"/>
          </p:cNvSpPr>
          <p:nvPr userDrawn="1"/>
        </p:nvSpPr>
        <p:spPr bwMode="auto">
          <a:xfrm>
            <a:off x="163513" y="3587750"/>
            <a:ext cx="8886825" cy="2544763"/>
          </a:xfrm>
          <a:prstGeom prst="roundRect">
            <a:avLst>
              <a:gd name="adj" fmla="val 3931"/>
            </a:avLst>
          </a:prstGeom>
          <a:solidFill>
            <a:srgbClr val="C0C0C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79259" name="AutoShape 27"/>
          <p:cNvSpPr>
            <a:spLocks noChangeArrowheads="1"/>
          </p:cNvSpPr>
          <p:nvPr userDrawn="1"/>
        </p:nvSpPr>
        <p:spPr bwMode="auto">
          <a:xfrm>
            <a:off x="128588" y="3551238"/>
            <a:ext cx="8886825" cy="2544762"/>
          </a:xfrm>
          <a:prstGeom prst="roundRect">
            <a:avLst>
              <a:gd name="adj" fmla="val 3931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4056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3748088"/>
            <a:ext cx="8550275" cy="2178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</p:txBody>
      </p:sp>
      <p:sp>
        <p:nvSpPr>
          <p:cNvPr id="367924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097E7B3-ACDE-4790-A461-5F35F1E25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79255" name="Rectangle 23"/>
          <p:cNvSpPr>
            <a:spLocks noChangeArrowheads="1"/>
          </p:cNvSpPr>
          <p:nvPr userDrawn="1"/>
        </p:nvSpPr>
        <p:spPr bwMode="auto">
          <a:xfrm>
            <a:off x="447675" y="1225550"/>
            <a:ext cx="8083550" cy="1849438"/>
          </a:xfrm>
          <a:prstGeom prst="rect">
            <a:avLst/>
          </a:prstGeom>
          <a:solidFill>
            <a:srgbClr val="CC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820738">
              <a:defRPr/>
            </a:pPr>
            <a:r>
              <a:rPr lang="en-US" sz="2400">
                <a:solidFill>
                  <a:schemeClr val="bg1"/>
                </a:solidFill>
                <a:latin typeface="AdobeCorpID MyriadRgScn" pitchFamily="34" charset="0"/>
              </a:rPr>
              <a:t>an image pod should go over this box</a:t>
            </a:r>
          </a:p>
        </p:txBody>
      </p:sp>
      <p:sp>
        <p:nvSpPr>
          <p:cNvPr id="3679258" name="Rectangle 26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11" name="Picture 10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3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5" r:id="rId1"/>
    <p:sldLayoutId id="2147485620" r:id="rId2"/>
    <p:sldLayoutId id="2147485621" r:id="rId3"/>
    <p:sldLayoutId id="2147485622" r:id="rId4"/>
    <p:sldLayoutId id="2147485623" r:id="rId5"/>
    <p:sldLayoutId id="2147485624" r:id="rId6"/>
    <p:sldLayoutId id="2147485625" r:id="rId7"/>
    <p:sldLayoutId id="2147485626" r:id="rId8"/>
    <p:sldLayoutId id="2147485627" r:id="rId9"/>
    <p:sldLayoutId id="2147485628" r:id="rId10"/>
    <p:sldLayoutId id="214748562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5F5F5F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Myriad Pro" pitchFamily="34" charset="0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1282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282791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85850"/>
            <a:ext cx="8550275" cy="4840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subhead here</a:t>
            </a:r>
          </a:p>
          <a:p>
            <a:pPr lvl="1"/>
            <a:r>
              <a:rPr lang="en-US" dirty="0" smtClean="0"/>
              <a:t>Second level content</a:t>
            </a:r>
          </a:p>
          <a:p>
            <a:pPr lvl="2"/>
            <a:r>
              <a:rPr lang="en-US" dirty="0" smtClean="0"/>
              <a:t>Third level content</a:t>
            </a:r>
          </a:p>
        </p:txBody>
      </p:sp>
      <p:sp>
        <p:nvSpPr>
          <p:cNvPr id="36812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10C9115-AB41-4FDE-8AC7-2AFCD1053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1302" name="Rectangle 22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pic>
        <p:nvPicPr>
          <p:cNvPr id="8" name="Picture 7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62088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6" r:id="rId1"/>
    <p:sldLayoutId id="2147485630" r:id="rId2"/>
    <p:sldLayoutId id="2147485631" r:id="rId3"/>
    <p:sldLayoutId id="2147485632" r:id="rId4"/>
    <p:sldLayoutId id="2147485633" r:id="rId5"/>
    <p:sldLayoutId id="2147485634" r:id="rId6"/>
    <p:sldLayoutId id="2147485635" r:id="rId7"/>
    <p:sldLayoutId id="2147485636" r:id="rId8"/>
    <p:sldLayoutId id="2147485637" r:id="rId9"/>
    <p:sldLayoutId id="2147485638" r:id="rId10"/>
    <p:sldLayoutId id="214748563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rgbClr val="5F5F5F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Myriad Pro" pitchFamily="34" charset="0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4178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8195" name="Group 45"/>
          <p:cNvGrpSpPr>
            <a:grpSpLocks/>
          </p:cNvGrpSpPr>
          <p:nvPr userDrawn="1"/>
        </p:nvGrpSpPr>
        <p:grpSpPr bwMode="auto">
          <a:xfrm>
            <a:off x="173038" y="922338"/>
            <a:ext cx="8886825" cy="5210175"/>
            <a:chOff x="177" y="654"/>
            <a:chExt cx="5598" cy="3282"/>
          </a:xfrm>
        </p:grpSpPr>
        <p:sp>
          <p:nvSpPr>
            <p:cNvPr id="3634218" name="AutoShape 42"/>
            <p:cNvSpPr>
              <a:spLocks noChangeArrowheads="1"/>
            </p:cNvSpPr>
            <p:nvPr userDrawn="1"/>
          </p:nvSpPr>
          <p:spPr bwMode="auto">
            <a:xfrm>
              <a:off x="177" y="654"/>
              <a:ext cx="2747" cy="3282"/>
            </a:xfrm>
            <a:prstGeom prst="roundRect">
              <a:avLst>
                <a:gd name="adj" fmla="val 2329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34219" name="AutoShape 43"/>
            <p:cNvSpPr>
              <a:spLocks noChangeArrowheads="1"/>
            </p:cNvSpPr>
            <p:nvPr userDrawn="1"/>
          </p:nvSpPr>
          <p:spPr bwMode="auto">
            <a:xfrm>
              <a:off x="3028" y="654"/>
              <a:ext cx="2747" cy="3282"/>
            </a:xfrm>
            <a:prstGeom prst="roundRect">
              <a:avLst>
                <a:gd name="adj" fmla="val 2329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34214" name="AutoShape 38"/>
          <p:cNvSpPr>
            <a:spLocks noChangeArrowheads="1"/>
          </p:cNvSpPr>
          <p:nvPr userDrawn="1"/>
        </p:nvSpPr>
        <p:spPr bwMode="auto">
          <a:xfrm>
            <a:off x="128588" y="885825"/>
            <a:ext cx="4360862" cy="5210175"/>
          </a:xfrm>
          <a:prstGeom prst="roundRect">
            <a:avLst>
              <a:gd name="adj" fmla="val 2329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45966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44575"/>
            <a:ext cx="8599488" cy="488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3634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E5791B4-157C-4200-A534-BCD4AB4B1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34210" name="Rectangle 34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34217" name="AutoShape 41"/>
          <p:cNvSpPr>
            <a:spLocks noChangeArrowheads="1"/>
          </p:cNvSpPr>
          <p:nvPr userDrawn="1"/>
        </p:nvSpPr>
        <p:spPr bwMode="auto">
          <a:xfrm>
            <a:off x="4654550" y="885825"/>
            <a:ext cx="4360863" cy="5210175"/>
          </a:xfrm>
          <a:prstGeom prst="roundRect">
            <a:avLst>
              <a:gd name="adj" fmla="val 2329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3" name="Picture 12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4313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7" r:id="rId1"/>
    <p:sldLayoutId id="2147485640" r:id="rId2"/>
    <p:sldLayoutId id="2147485641" r:id="rId3"/>
    <p:sldLayoutId id="2147485642" r:id="rId4"/>
    <p:sldLayoutId id="2147485643" r:id="rId5"/>
    <p:sldLayoutId id="2147485644" r:id="rId6"/>
    <p:sldLayoutId id="2147485645" r:id="rId7"/>
    <p:sldLayoutId id="2147485646" r:id="rId8"/>
    <p:sldLayoutId id="2147485647" r:id="rId9"/>
    <p:sldLayoutId id="2147485648" r:id="rId10"/>
    <p:sldLayoutId id="214748564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3330" name="Rectangle 2"/>
          <p:cNvSpPr>
            <a:spLocks noChangeArrowheads="1"/>
          </p:cNvSpPr>
          <p:nvPr userDrawn="1"/>
        </p:nvSpPr>
        <p:spPr bwMode="auto">
          <a:xfrm>
            <a:off x="0" y="785813"/>
            <a:ext cx="9144000" cy="547370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9219" name="Group 34"/>
          <p:cNvGrpSpPr>
            <a:grpSpLocks/>
          </p:cNvGrpSpPr>
          <p:nvPr userDrawn="1"/>
        </p:nvGrpSpPr>
        <p:grpSpPr bwMode="auto">
          <a:xfrm>
            <a:off x="161925" y="1398588"/>
            <a:ext cx="8886825" cy="4737100"/>
            <a:chOff x="177" y="952"/>
            <a:chExt cx="5598" cy="2984"/>
          </a:xfrm>
        </p:grpSpPr>
        <p:sp>
          <p:nvSpPr>
            <p:cNvPr id="3683360" name="AutoShape 32"/>
            <p:cNvSpPr>
              <a:spLocks noChangeArrowheads="1"/>
            </p:cNvSpPr>
            <p:nvPr userDrawn="1"/>
          </p:nvSpPr>
          <p:spPr bwMode="auto">
            <a:xfrm>
              <a:off x="177" y="952"/>
              <a:ext cx="2746" cy="2984"/>
            </a:xfrm>
            <a:prstGeom prst="roundRect">
              <a:avLst>
                <a:gd name="adj" fmla="val 2366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3361" name="AutoShape 33"/>
            <p:cNvSpPr>
              <a:spLocks noChangeArrowheads="1"/>
            </p:cNvSpPr>
            <p:nvPr userDrawn="1"/>
          </p:nvSpPr>
          <p:spPr bwMode="auto">
            <a:xfrm>
              <a:off x="3029" y="952"/>
              <a:ext cx="2746" cy="2984"/>
            </a:xfrm>
            <a:prstGeom prst="roundRect">
              <a:avLst>
                <a:gd name="adj" fmla="val 2366"/>
              </a:avLst>
            </a:prstGeom>
            <a:solidFill>
              <a:srgbClr val="C0C0C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83331" name="AutoShape 3"/>
          <p:cNvSpPr>
            <a:spLocks noChangeArrowheads="1"/>
          </p:cNvSpPr>
          <p:nvPr userDrawn="1"/>
        </p:nvSpPr>
        <p:spPr bwMode="auto">
          <a:xfrm>
            <a:off x="128588" y="1358900"/>
            <a:ext cx="4359275" cy="4737100"/>
          </a:xfrm>
          <a:prstGeom prst="roundRect">
            <a:avLst>
              <a:gd name="adj" fmla="val 2366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177800"/>
            <a:ext cx="7294563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566863"/>
            <a:ext cx="4003675" cy="435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058" tIns="41029" rIns="82058" bIns="410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  <a:p>
            <a:pPr lvl="0"/>
            <a:r>
              <a:rPr lang="en-US" smtClean="0"/>
              <a:t>First level subhead here</a:t>
            </a:r>
          </a:p>
          <a:p>
            <a:pPr lvl="1"/>
            <a:r>
              <a:rPr lang="en-US" smtClean="0"/>
              <a:t>Second level content</a:t>
            </a:r>
          </a:p>
          <a:p>
            <a:pPr lvl="2"/>
            <a:r>
              <a:rPr lang="en-US" smtClean="0"/>
              <a:t>Third level content</a:t>
            </a:r>
          </a:p>
          <a:p>
            <a:pPr lvl="3"/>
            <a:r>
              <a:rPr lang="en-US" smtClean="0"/>
              <a:t> </a:t>
            </a:r>
          </a:p>
        </p:txBody>
      </p:sp>
      <p:sp>
        <p:nvSpPr>
          <p:cNvPr id="36833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5950" y="6459538"/>
            <a:ext cx="290513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78BB362-2076-4E22-9597-7BBB86BD0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3353" name="Rectangle 25"/>
          <p:cNvSpPr>
            <a:spLocks noChangeArrowheads="1"/>
          </p:cNvSpPr>
          <p:nvPr userDrawn="1"/>
        </p:nvSpPr>
        <p:spPr bwMode="auto">
          <a:xfrm>
            <a:off x="371475" y="6688366"/>
            <a:ext cx="1521250" cy="1077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  <a:latin typeface="AdobeCorpID MyriadRgScn" pitchFamily="34" charset="0"/>
              </a:rPr>
              <a:t>2012 </a:t>
            </a:r>
            <a:r>
              <a:rPr lang="en-US" sz="700" dirty="0" err="1">
                <a:solidFill>
                  <a:schemeClr val="tx1"/>
                </a:solidFill>
                <a:latin typeface="AdobeCorpID MyriadRgScn" pitchFamily="34" charset="0"/>
              </a:rPr>
              <a:t>Rakshak</a:t>
            </a:r>
            <a:r>
              <a:rPr lang="en-US" sz="700" dirty="0">
                <a:solidFill>
                  <a:schemeClr val="tx1"/>
                </a:solidFill>
                <a:latin typeface="AdobeCorpID MyriadRgScn" pitchFamily="34" charset="0"/>
              </a:rPr>
              <a:t> Foundation.  All Rights Reserved.</a:t>
            </a:r>
          </a:p>
        </p:txBody>
      </p:sp>
      <p:sp>
        <p:nvSpPr>
          <p:cNvPr id="3683358" name="AutoShape 30"/>
          <p:cNvSpPr>
            <a:spLocks noChangeArrowheads="1"/>
          </p:cNvSpPr>
          <p:nvPr userDrawn="1"/>
        </p:nvSpPr>
        <p:spPr bwMode="auto">
          <a:xfrm>
            <a:off x="4656138" y="1358900"/>
            <a:ext cx="4359275" cy="4737100"/>
          </a:xfrm>
          <a:prstGeom prst="roundRect">
            <a:avLst>
              <a:gd name="adj" fmla="val 2366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3" name="Picture 12" descr="RakshakLogo_300_dp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87488" y="200742"/>
            <a:ext cx="1231100" cy="3802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48" r:id="rId1"/>
    <p:sldLayoutId id="2147485650" r:id="rId2"/>
    <p:sldLayoutId id="2147485651" r:id="rId3"/>
    <p:sldLayoutId id="2147485652" r:id="rId4"/>
    <p:sldLayoutId id="2147485653" r:id="rId5"/>
    <p:sldLayoutId id="2147485654" r:id="rId6"/>
    <p:sldLayoutId id="2147485655" r:id="rId7"/>
    <p:sldLayoutId id="2147485656" r:id="rId8"/>
    <p:sldLayoutId id="2147485657" r:id="rId9"/>
    <p:sldLayoutId id="2147485658" r:id="rId10"/>
    <p:sldLayoutId id="2147485659" r:id="rId1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defRPr sz="2400" b="1">
          <a:solidFill>
            <a:srgbClr val="5F5F5F"/>
          </a:solidFill>
          <a:latin typeface="AdobeCorpID MyriadRgScn" pitchFamily="34" charset="0"/>
        </a:defRPr>
      </a:lvl9pPr>
    </p:titleStyle>
    <p:bodyStyle>
      <a:lvl1pPr marL="287338" indent="-287338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54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2pPr>
      <a:lvl3pPr marL="968375" indent="-214313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3pPr>
      <a:lvl4pPr marL="1193800" indent="-111125" algn="l" defTabSz="820738" rtl="0" eaLnBrk="0" fontAlgn="base" hangingPunct="0">
        <a:spcBef>
          <a:spcPct val="5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tabLst>
          <a:tab pos="341313" algn="l"/>
          <a:tab pos="1150938" algn="l"/>
        </a:tabLst>
        <a:defRPr sz="1600">
          <a:solidFill>
            <a:schemeClr val="tx1"/>
          </a:solidFill>
          <a:latin typeface="+mn-lt"/>
        </a:defRPr>
      </a:lvl4pPr>
      <a:lvl5pPr marL="1374775" indent="166688" algn="l" defTabSz="820738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5pPr>
      <a:lvl6pPr marL="18319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6pPr>
      <a:lvl7pPr marL="22891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7pPr>
      <a:lvl8pPr marL="27463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8pPr>
      <a:lvl9pPr marL="3203575" indent="166688" algn="l" defTabSz="820738" rtl="0" fontAlgn="base">
        <a:spcBef>
          <a:spcPct val="20000"/>
        </a:spcBef>
        <a:spcAft>
          <a:spcPct val="0"/>
        </a:spcAft>
        <a:buClr>
          <a:schemeClr val="tx1"/>
        </a:buClr>
        <a:buChar char="&gt;"/>
        <a:defRPr sz="1700">
          <a:solidFill>
            <a:schemeClr val="tx1"/>
          </a:solidFill>
          <a:latin typeface="AdobeCorpID MyriadRg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47675" y="1114425"/>
            <a:ext cx="4195763" cy="1470025"/>
          </a:xfrm>
        </p:spPr>
        <p:txBody>
          <a:bodyPr/>
          <a:lstStyle/>
          <a:p>
            <a:r>
              <a:rPr lang="en-US" dirty="0" smtClean="0"/>
              <a:t>Project 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47674" y="2584450"/>
            <a:ext cx="4195763" cy="3359150"/>
          </a:xfrm>
        </p:spPr>
        <p:txBody>
          <a:bodyPr/>
          <a:lstStyle/>
          <a:p>
            <a:r>
              <a:rPr lang="en-US" dirty="0"/>
              <a:t>Name: </a:t>
            </a:r>
            <a:r>
              <a:rPr lang="en-US" dirty="0" smtClean="0"/>
              <a:t>Himanshi Upadhyay</a:t>
            </a:r>
            <a:endParaRPr lang="en-US" dirty="0"/>
          </a:p>
          <a:p>
            <a:r>
              <a:rPr lang="en-US" dirty="0"/>
              <a:t>Institute</a:t>
            </a:r>
            <a:r>
              <a:rPr lang="en-US" dirty="0" smtClean="0"/>
              <a:t>: Hindu College, University of Delhi</a:t>
            </a:r>
            <a:endParaRPr lang="en-US" dirty="0"/>
          </a:p>
          <a:p>
            <a:r>
              <a:rPr lang="en-US" dirty="0"/>
              <a:t>Mentor Name: </a:t>
            </a:r>
            <a:r>
              <a:rPr lang="en-US" dirty="0" smtClean="0"/>
              <a:t>Prof Rajeev Sharma</a:t>
            </a:r>
            <a:endParaRPr lang="en-US" dirty="0"/>
          </a:p>
          <a:p>
            <a:r>
              <a:rPr lang="en-US" dirty="0"/>
              <a:t>Institute: </a:t>
            </a:r>
            <a:r>
              <a:rPr lang="en-US" dirty="0" smtClean="0"/>
              <a:t>IIM-A</a:t>
            </a:r>
          </a:p>
          <a:p>
            <a:r>
              <a:rPr lang="en-US" dirty="0" smtClean="0"/>
              <a:t>Presentation </a:t>
            </a:r>
            <a:r>
              <a:rPr lang="en-US" dirty="0"/>
              <a:t>Date</a:t>
            </a:r>
            <a:r>
              <a:rPr lang="en-US" dirty="0" smtClean="0"/>
              <a:t>: 13.07.12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30737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Field visits, </a:t>
            </a:r>
            <a:r>
              <a:rPr lang="en-IN" dirty="0" smtClean="0"/>
              <a:t>Meetings </a:t>
            </a:r>
            <a:r>
              <a:rPr lang="en-IN" dirty="0"/>
              <a:t>and Interviews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4620970"/>
              </p:ext>
            </p:extLst>
          </p:nvPr>
        </p:nvGraphicFramePr>
        <p:xfrm>
          <a:off x="279400" y="1182414"/>
          <a:ext cx="8712200" cy="70685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2297"/>
                <a:gridCol w="1349703"/>
                <a:gridCol w="1440695"/>
                <a:gridCol w="1005254"/>
                <a:gridCol w="1492650"/>
                <a:gridCol w="2741601"/>
              </a:tblGrid>
              <a:tr h="1008993">
                <a:tc>
                  <a:txBody>
                    <a:bodyPr/>
                    <a:lstStyle/>
                    <a:p>
                      <a:r>
                        <a:rPr lang="en-US" dirty="0" smtClean="0"/>
                        <a:t>Sr.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 and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Person or Organization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</a:t>
                      </a:r>
                      <a:endParaRPr lang="en-US" dirty="0"/>
                    </a:p>
                  </a:txBody>
                  <a:tcPr/>
                </a:tc>
              </a:tr>
              <a:tr h="720196">
                <a:tc>
                  <a:txBody>
                    <a:bodyPr/>
                    <a:lstStyle/>
                    <a:p>
                      <a:r>
                        <a:rPr lang="en-US" dirty="0" smtClean="0"/>
                        <a:t>4.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r>
                        <a:rPr lang="en-US" baseline="0" dirty="0" smtClean="0"/>
                        <a:t> 9</a:t>
                      </a:r>
                      <a:r>
                        <a:rPr lang="en-US" dirty="0" smtClean="0"/>
                        <a:t>, 9:30</a:t>
                      </a:r>
                      <a:r>
                        <a:rPr lang="en-US" baseline="0" dirty="0" smtClean="0"/>
                        <a:t> to 10:15 am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Mr.Saurabh</a:t>
                      </a:r>
                      <a:r>
                        <a:rPr lang="en-US" baseline="0" dirty="0" smtClean="0"/>
                        <a:t> Kumar Mishra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Nankari</a:t>
                      </a:r>
                      <a:r>
                        <a:rPr lang="en-US" baseline="0" dirty="0" smtClean="0"/>
                        <a:t> Primary School,Kanpur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</a:t>
                      </a:r>
                      <a:r>
                        <a:rPr lang="en-US" baseline="0" dirty="0" smtClean="0"/>
                        <a:t> of  a SSA and Mid day meal scheme in a rural primary school.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Lack of teachers,</a:t>
                      </a:r>
                      <a:r>
                        <a:rPr lang="en-US" baseline="0" dirty="0" smtClean="0"/>
                        <a:t> food be supplied by pvt contractors and negative attitude of parents.</a:t>
                      </a:r>
                      <a:endParaRPr lang="en-US" dirty="0"/>
                    </a:p>
                  </a:txBody>
                  <a:tcPr/>
                </a:tc>
              </a:tr>
              <a:tr h="1379721">
                <a:tc>
                  <a:txBody>
                    <a:bodyPr/>
                    <a:lstStyle/>
                    <a:p>
                      <a:r>
                        <a:rPr lang="en-US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r>
                        <a:rPr lang="en-US" baseline="0" dirty="0" smtClean="0"/>
                        <a:t> 9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11:00 to 11:40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Incharge</a:t>
                      </a:r>
                      <a:r>
                        <a:rPr lang="en-US" dirty="0" smtClean="0"/>
                        <a:t> of Primary School,Madhena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Madhena</a:t>
                      </a:r>
                      <a:r>
                        <a:rPr lang="en-US" dirty="0" smtClean="0"/>
                        <a:t> primary </a:t>
                      </a:r>
                      <a:r>
                        <a:rPr lang="en-US" dirty="0" err="1" smtClean="0"/>
                        <a:t>school,Kanpur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r>
                        <a:rPr lang="en-US" baseline="0" dirty="0" smtClean="0"/>
                        <a:t> for disparities at the village level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No role of parents , teachers are not motivated.</a:t>
                      </a:r>
                      <a:endParaRPr lang="en-US" dirty="0"/>
                    </a:p>
                  </a:txBody>
                  <a:tcPr/>
                </a:tc>
              </a:tr>
              <a:tr h="6012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12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12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12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84990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3392159" y="3121573"/>
            <a:ext cx="2648607" cy="206528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95000"/>
                    <a:lumOff val="5000"/>
                  </a:schemeClr>
                </a:solidFill>
                <a:effectLst/>
                <a:latin typeface="Aharoni" pitchFamily="2" charset="-79"/>
                <a:cs typeface="Aharoni" pitchFamily="2" charset="-79"/>
              </a:rPr>
              <a:t>BASICS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2">
                    <a:lumMod val="95000"/>
                    <a:lumOff val="5000"/>
                  </a:schemeClr>
                </a:solidFill>
                <a:effectLst/>
                <a:latin typeface="Aharoni" pitchFamily="2" charset="-79"/>
                <a:cs typeface="Aharoni" pitchFamily="2" charset="-79"/>
              </a:rPr>
              <a:t> TO PRIMARY EDUCATION</a:t>
            </a: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95000"/>
                  <a:lumOff val="5000"/>
                </a:schemeClr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211614" y="1324303"/>
            <a:ext cx="1860331" cy="15607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INFRSTRUCTURE  AVAILABILITY </a:t>
            </a:r>
            <a:endParaRPr kumimoji="0" lang="en-IN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716110" y="3626069"/>
            <a:ext cx="1844566" cy="186033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HIGHLY MOTIVATED TEACHERS</a:t>
            </a:r>
            <a:endParaRPr kumimoji="0" lang="en-IN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88277" y="1324303"/>
            <a:ext cx="1891862" cy="15607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POSITIVE </a:t>
            </a:r>
            <a:r>
              <a:rPr lang="en-US" sz="1800" b="1" dirty="0" smtClean="0">
                <a:latin typeface="Aharoni" pitchFamily="2" charset="-79"/>
                <a:cs typeface="Aharoni" pitchFamily="2" charset="-79"/>
              </a:rPr>
              <a:t>AND SAFE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ENVIRONMENT </a:t>
            </a:r>
            <a:endParaRPr kumimoji="0" lang="en-IN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072055" y="3626069"/>
            <a:ext cx="1923392" cy="186033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latin typeface="Aharoni" pitchFamily="2" charset="-79"/>
                <a:cs typeface="Aharoni" pitchFamily="2" charset="-79"/>
              </a:rPr>
              <a:t>LEARNING WHICH HELPS EACH ONE TO GROW</a:t>
            </a:r>
            <a:endParaRPr kumimoji="0" lang="en-IN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392159" y="1324303"/>
            <a:ext cx="2157303" cy="15607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SUPPORT AND CARE FROM PARENTS</a:t>
            </a:r>
            <a:endParaRPr kumimoji="0" lang="en-IN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6" name="Straight Arrow Connector 15"/>
          <p:cNvCxnSpPr>
            <a:stCxn id="5" idx="7"/>
          </p:cNvCxnSpPr>
          <p:nvPr/>
        </p:nvCxnSpPr>
        <p:spPr bwMode="auto">
          <a:xfrm rot="5400000" flipH="1" flipV="1">
            <a:off x="5481479" y="2693891"/>
            <a:ext cx="901543" cy="5587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5" idx="1"/>
            <a:endCxn id="12" idx="5"/>
          </p:cNvCxnSpPr>
          <p:nvPr/>
        </p:nvCxnSpPr>
        <p:spPr bwMode="auto">
          <a:xfrm rot="16200000" flipV="1">
            <a:off x="2707807" y="2351793"/>
            <a:ext cx="767508" cy="137695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7"/>
          </p:cNvCxnSpPr>
          <p:nvPr/>
        </p:nvCxnSpPr>
        <p:spPr bwMode="auto">
          <a:xfrm rot="5400000" flipH="1" flipV="1">
            <a:off x="5481479" y="2693891"/>
            <a:ext cx="901543" cy="55872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rot="10800000" flipV="1">
            <a:off x="2995447" y="4225159"/>
            <a:ext cx="396712" cy="11035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6"/>
          </p:cNvCxnSpPr>
          <p:nvPr/>
        </p:nvCxnSpPr>
        <p:spPr bwMode="auto">
          <a:xfrm>
            <a:off x="6040766" y="4154215"/>
            <a:ext cx="675344" cy="18130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189862" y="2199290"/>
            <a:ext cx="3053201" cy="17499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LOOPHOLES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 IN THE CURRENT SYSTEM-PARENTS,TEACHERS AND GOVERNMNET.</a:t>
            </a:r>
            <a:endParaRPr kumimoji="0" lang="en-IN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605752" y="1044575"/>
            <a:ext cx="1970689" cy="202970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VARIOUS STIGMAS ATTACHED TO EDUCATION</a:t>
            </a:r>
            <a:endParaRPr kumimoji="0" lang="en-IN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605752" y="3610303"/>
            <a:ext cx="1970689" cy="19706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MISMANAGEMENT OF FUNDS BY GOVERNMENT </a:t>
            </a:r>
            <a:endParaRPr kumimoji="0" lang="en-IN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46386" y="3610303"/>
            <a:ext cx="2270235" cy="197069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NEGLIGENCE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 ON PART OF PARENTS DUE TO VARIOUS REASONS</a:t>
            </a:r>
            <a:endParaRPr kumimoji="0" lang="en-IN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6386" y="1261241"/>
            <a:ext cx="1986455" cy="181303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LACK OF MOTIVATION IN STUDENTS </a:t>
            </a:r>
            <a:endParaRPr kumimoji="0" lang="en-IN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6215514" y="1809053"/>
            <a:ext cx="417787" cy="3626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</p:cNvCxnSpPr>
          <p:nvPr/>
        </p:nvCxnSpPr>
        <p:spPr bwMode="auto">
          <a:xfrm>
            <a:off x="6243063" y="3074276"/>
            <a:ext cx="662234" cy="87498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1"/>
          </p:cNvCxnSpPr>
          <p:nvPr/>
        </p:nvCxnSpPr>
        <p:spPr bwMode="auto">
          <a:xfrm rot="10800000">
            <a:off x="2632842" y="2538248"/>
            <a:ext cx="557021" cy="53602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 bwMode="auto">
          <a:xfrm rot="5400000">
            <a:off x="2812818" y="4053065"/>
            <a:ext cx="480848" cy="27324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motivated teachers .</a:t>
            </a:r>
          </a:p>
          <a:p>
            <a:r>
              <a:rPr lang="en-US" dirty="0" smtClean="0"/>
              <a:t>Negligent attitude of parents due to their own problems.</a:t>
            </a:r>
          </a:p>
          <a:p>
            <a:r>
              <a:rPr lang="en-US" dirty="0" smtClean="0"/>
              <a:t>Improper implementation of schemes.</a:t>
            </a:r>
          </a:p>
          <a:p>
            <a:r>
              <a:rPr lang="en-US" dirty="0" smtClean="0"/>
              <a:t>Social and cultural backwardness.</a:t>
            </a:r>
          </a:p>
          <a:p>
            <a:r>
              <a:rPr lang="en-US" dirty="0" smtClean="0"/>
              <a:t>Negative attitude of authorities at the lower level.</a:t>
            </a:r>
          </a:p>
          <a:p>
            <a:r>
              <a:rPr lang="en-US" dirty="0" smtClean="0"/>
              <a:t>Special curriculum for special kids.</a:t>
            </a:r>
          </a:p>
          <a:p>
            <a:r>
              <a:rPr lang="en-US" dirty="0" smtClean="0"/>
              <a:t>Proper co-ordination between local and center governments.</a:t>
            </a:r>
          </a:p>
          <a:p>
            <a:r>
              <a:rPr lang="en-US" dirty="0" smtClean="0"/>
              <a:t> Role of public figures and NGO’s.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 analysis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3393308" y="2475186"/>
            <a:ext cx="2065283" cy="192339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GAP DUE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TO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  REASONS LIKE </a:t>
            </a: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530045" y="1044575"/>
            <a:ext cx="2017986" cy="20769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LACK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 OF INFORMATION AMONG STUDENTS</a:t>
            </a:r>
            <a:endParaRPr kumimoji="0" lang="en-IN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281464" y="3563007"/>
            <a:ext cx="2266567" cy="204951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IMPROPER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 GUIDANCE ON GOVT PART</a:t>
            </a:r>
            <a:endParaRPr kumimoji="0" lang="en-IN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961696" y="1233761"/>
            <a:ext cx="1986456" cy="20769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ECONOMIC AND SOCIAL BACKGROUND OF STUDENTS</a:t>
            </a:r>
            <a:endParaRPr kumimoji="0" lang="en-IN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961696" y="3580469"/>
            <a:ext cx="2128345" cy="203205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073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haroni" pitchFamily="2" charset="-79"/>
                <a:cs typeface="Aharoni" pitchFamily="2" charset="-79"/>
              </a:rPr>
              <a:t>RIGID MINDSET OF THE SOCIETY </a:t>
            </a:r>
            <a:endParaRPr kumimoji="0" lang="en-IN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3" name="Straight Arrow Connector 12"/>
          <p:cNvCxnSpPr>
            <a:endCxn id="8" idx="2"/>
          </p:cNvCxnSpPr>
          <p:nvPr/>
        </p:nvCxnSpPr>
        <p:spPr bwMode="auto">
          <a:xfrm rot="5400000" flipH="1" flipV="1">
            <a:off x="5380476" y="2161189"/>
            <a:ext cx="1227684" cy="107145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 bwMode="auto">
          <a:xfrm rot="16200000" flipV="1">
            <a:off x="2847537" y="2575801"/>
            <a:ext cx="646386" cy="44515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5"/>
          </p:cNvCxnSpPr>
          <p:nvPr/>
        </p:nvCxnSpPr>
        <p:spPr bwMode="auto">
          <a:xfrm rot="16200000" flipH="1">
            <a:off x="5577963" y="3695078"/>
            <a:ext cx="281674" cy="112532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11" idx="6"/>
          </p:cNvCxnSpPr>
          <p:nvPr/>
        </p:nvCxnSpPr>
        <p:spPr bwMode="auto">
          <a:xfrm rot="5400000">
            <a:off x="3153106" y="4053841"/>
            <a:ext cx="479592" cy="60572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working on the recommendations.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for Future 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have continuous monitoring of the practical proposal which will be implemented?</a:t>
            </a:r>
          </a:p>
          <a:p>
            <a:r>
              <a:rPr lang="en-US" dirty="0" smtClean="0"/>
              <a:t>How to co-ordinate with low class laborers who keep shifting from one place to another ?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!!!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BE91F-604B-48C6-83FF-C66E007F1E4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9750" y="1923394"/>
            <a:ext cx="7772400" cy="2725848"/>
          </a:xfrm>
        </p:spPr>
        <p:txBody>
          <a:bodyPr/>
          <a:lstStyle/>
          <a:p>
            <a:pPr algn="ctr"/>
            <a:r>
              <a:rPr lang="en-US" sz="4400" b="1" dirty="0" smtClean="0"/>
              <a:t>Research the existing in Primary and Secondary Education and possible ways to overcome the gap.</a:t>
            </a:r>
            <a:endParaRPr lang="en-US" sz="4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4751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Project Overview</a:t>
            </a:r>
          </a:p>
          <a:p>
            <a:pPr marL="352425" lvl="1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What is the project about?</a:t>
            </a:r>
          </a:p>
          <a:p>
            <a:pPr marL="352425" lvl="1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Goals and Objectives</a:t>
            </a:r>
          </a:p>
          <a:p>
            <a:pPr marL="352425" lvl="1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Scope of the project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Your approach towards the project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Field visits and Mentor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Discussion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Key Findings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Results and Discussions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Recommendations, their scope and </a:t>
            </a:r>
            <a:r>
              <a:rPr lang="en-US" dirty="0">
                <a:latin typeface="Arial" pitchFamily="34" charset="0"/>
                <a:cs typeface="Arial" pitchFamily="34" charset="0"/>
              </a:rPr>
              <a:t>Flow chart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(Strategy) for Implementation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Suggestions for future work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72530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9400" y="1076105"/>
            <a:ext cx="8561388" cy="48815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 smtClean="0"/>
              <a:t>The project basically deals with the existing gap between primary and secondary education and possible ways to overcome the same.</a:t>
            </a:r>
          </a:p>
          <a:p>
            <a:r>
              <a:rPr lang="en-US" dirty="0" smtClean="0"/>
              <a:t>The project discusses various aspects such as :</a:t>
            </a:r>
          </a:p>
          <a:p>
            <a:r>
              <a:rPr lang="en-US" dirty="0" smtClean="0"/>
              <a:t>Education, its types namely primary and secondary</a:t>
            </a:r>
          </a:p>
          <a:p>
            <a:r>
              <a:rPr lang="en-US" dirty="0" smtClean="0"/>
              <a:t>The role of HRD ministry and its two departments in providing free and compulsory education to all.</a:t>
            </a:r>
          </a:p>
          <a:p>
            <a:r>
              <a:rPr lang="en-US" dirty="0" smtClean="0"/>
              <a:t> The role of NCERT in designing the basic curriculum at school level.</a:t>
            </a:r>
          </a:p>
          <a:p>
            <a:r>
              <a:rPr lang="en-US" dirty="0" smtClean="0"/>
              <a:t>Efforts by government and loopholes in the current system.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742898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Curriculum designing-plays a key role in one’s development.</a:t>
            </a:r>
          </a:p>
          <a:p>
            <a:r>
              <a:rPr lang="en-US" dirty="0" smtClean="0"/>
              <a:t>Schemes such as Sarva Shiksha Abhiyan (SSA) and Midday meal to increase the enrolment and to improve the status of  primary education.</a:t>
            </a:r>
          </a:p>
          <a:p>
            <a:r>
              <a:rPr lang="en-US" dirty="0" smtClean="0"/>
              <a:t>The faults in current schemes.</a:t>
            </a:r>
          </a:p>
          <a:p>
            <a:r>
              <a:rPr lang="en-US" dirty="0" smtClean="0"/>
              <a:t>The project also aims to propose a practical proposal both for rural and urban  areas primary schools.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contact NCERT and get the basic curriculum design at school level and its key objectives so as to get an idea about the basics in designing the curriculum. </a:t>
            </a:r>
          </a:p>
          <a:p>
            <a:r>
              <a:rPr lang="en-US" dirty="0" smtClean="0"/>
              <a:t>To locate the root cause of the problem which is responsible for this wide existing gap between primary and secondary education.</a:t>
            </a:r>
          </a:p>
          <a:p>
            <a:r>
              <a:rPr lang="en-US" dirty="0" smtClean="0"/>
              <a:t>To bring out this point as a major issue by highlighting its relevance through local and national debates and bring the desired change.</a:t>
            </a:r>
          </a:p>
          <a:p>
            <a:r>
              <a:rPr lang="en-US" dirty="0" smtClean="0"/>
              <a:t>Write a proposal on ways to achieve a strong and a practical change in primary education and its effectiveness in creating good citizens.</a:t>
            </a:r>
          </a:p>
          <a:p>
            <a:r>
              <a:rPr lang="en-US" dirty="0" smtClean="0"/>
              <a:t>List the major influential figures and identify partners amongst them who can be approached for their early review of the proposal.</a:t>
            </a:r>
          </a:p>
          <a:p>
            <a:r>
              <a:rPr lang="en-US" dirty="0" smtClean="0"/>
              <a:t>Locating the major areas where work still needs to be done so as to have a strong education system and ensure quality education for 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58539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Scope </a:t>
            </a:r>
            <a:r>
              <a:rPr lang="en-US" dirty="0"/>
              <a:t>of the project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has already be done in this area and the problems have been identified.</a:t>
            </a:r>
          </a:p>
          <a:p>
            <a:r>
              <a:rPr lang="en-US" dirty="0" smtClean="0"/>
              <a:t>To upgrade and modify the current curriculum  so as ensure quality learning.</a:t>
            </a:r>
          </a:p>
          <a:p>
            <a:r>
              <a:rPr lang="en-US" dirty="0" smtClean="0"/>
              <a:t>To modify the current primary education system.</a:t>
            </a:r>
          </a:p>
          <a:p>
            <a:r>
              <a:rPr lang="en-US" dirty="0" smtClean="0"/>
              <a:t>The role of NGO’s in this area.</a:t>
            </a:r>
          </a:p>
          <a:p>
            <a:r>
              <a:rPr lang="en-US" dirty="0" smtClean="0"/>
              <a:t>The role of public figures who can help to enhance the meaning of education</a:t>
            </a:r>
          </a:p>
          <a:p>
            <a:r>
              <a:rPr lang="en-US" dirty="0" smtClean="0"/>
              <a:t>To bring out a practical proposal for effective learning specially at primary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94180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Approach Towards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done a deep study of the literature available on education and curriculum.</a:t>
            </a:r>
          </a:p>
          <a:p>
            <a:r>
              <a:rPr lang="en-US" dirty="0" smtClean="0"/>
              <a:t>To understand the role of HRD ministry and its two departments through its web portal.</a:t>
            </a:r>
          </a:p>
          <a:p>
            <a:r>
              <a:rPr lang="en-US" dirty="0" smtClean="0"/>
              <a:t>Done the quantitative and qualitative assessment of schemes such as Sarva Shiksha Abhiyan (SSA) and  Midday meal schemes.</a:t>
            </a:r>
          </a:p>
          <a:p>
            <a:r>
              <a:rPr lang="en-US" dirty="0" smtClean="0"/>
              <a:t>Studied the National Curriculum Framework (NCF 2005 ) to understand the basics of curriculum designing.</a:t>
            </a:r>
          </a:p>
          <a:p>
            <a:r>
              <a:rPr lang="en-US" dirty="0" smtClean="0"/>
              <a:t>Studied the various reports available on NCERT.</a:t>
            </a:r>
          </a:p>
          <a:p>
            <a:r>
              <a:rPr lang="en-US" dirty="0" smtClean="0"/>
              <a:t>ASER and Annual Report-2011 to understand the current gaps in primary education.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39028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Field visits, </a:t>
            </a:r>
            <a:r>
              <a:rPr lang="en-IN" dirty="0" smtClean="0"/>
              <a:t>Meetings </a:t>
            </a:r>
            <a:r>
              <a:rPr lang="en-IN" dirty="0"/>
              <a:t>and Interviews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4BDC8D-6BC5-4960-9185-EAFE2A26F9E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4620970"/>
              </p:ext>
            </p:extLst>
          </p:nvPr>
        </p:nvGraphicFramePr>
        <p:xfrm>
          <a:off x="69850" y="1182414"/>
          <a:ext cx="9074149" cy="697407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66284"/>
                <a:gridCol w="1128112"/>
                <a:gridCol w="1822573"/>
                <a:gridCol w="1047017"/>
                <a:gridCol w="1554662"/>
                <a:gridCol w="2855501"/>
              </a:tblGrid>
              <a:tr h="850903">
                <a:tc>
                  <a:txBody>
                    <a:bodyPr/>
                    <a:lstStyle/>
                    <a:p>
                      <a:r>
                        <a:rPr lang="en-US" dirty="0" smtClean="0"/>
                        <a:t>Sr.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 and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Person or Organization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</a:t>
                      </a:r>
                      <a:endParaRPr lang="en-US" dirty="0"/>
                    </a:p>
                  </a:txBody>
                  <a:tcPr/>
                </a:tc>
              </a:tr>
              <a:tr h="1434662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28,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12:30</a:t>
                      </a:r>
                      <a:r>
                        <a:rPr lang="en-US" baseline="0" dirty="0" smtClean="0"/>
                        <a:t> to 1:00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Consultant,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Sarva Shiksha Abhiyan, State Project Director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Delhi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understand the working of SSA and gaps</a:t>
                      </a:r>
                      <a:r>
                        <a:rPr lang="en-US" baseline="0" dirty="0" smtClean="0"/>
                        <a:t> in the same.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Lack of teachers and implementation of schemes, students are not motivated, Efforts of govt</a:t>
                      </a:r>
                      <a:r>
                        <a:rPr lang="en-US" baseline="0" dirty="0" smtClean="0"/>
                        <a:t> should be praised</a:t>
                      </a:r>
                      <a:endParaRPr lang="en-US" dirty="0"/>
                    </a:p>
                  </a:txBody>
                  <a:tcPr/>
                </a:tc>
              </a:tr>
              <a:tr h="116349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 28,</a:t>
                      </a:r>
                      <a:r>
                        <a:rPr lang="en-US" baseline="0" dirty="0" smtClean="0"/>
                        <a:t> 2:00 to 2:30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Additional Director (Education) EDMC</a:t>
                      </a:r>
                      <a:r>
                        <a:rPr lang="en-US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Delhi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of SSA  and Mid day meal at local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well, no problems</a:t>
                      </a:r>
                      <a:r>
                        <a:rPr lang="en-US" baseline="0" dirty="0" smtClean="0"/>
                        <a:t>  in funds only allocation to different areas is a problem.</a:t>
                      </a:r>
                      <a:endParaRPr lang="en-US" dirty="0"/>
                    </a:p>
                  </a:txBody>
                  <a:tcPr/>
                </a:tc>
              </a:tr>
              <a:tr h="1565277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29,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Teachers</a:t>
                      </a:r>
                      <a:r>
                        <a:rPr lang="en-US" baseline="0" dirty="0" smtClean="0"/>
                        <a:t> and other officials at the Office of </a:t>
                      </a:r>
                      <a:r>
                        <a:rPr lang="en-US" baseline="0" dirty="0" err="1" smtClean="0"/>
                        <a:t>Dy</a:t>
                      </a:r>
                      <a:r>
                        <a:rPr lang="en-US" baseline="0" dirty="0" smtClean="0"/>
                        <a:t> Deputy Director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Delhi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Problems faced by teachers and students.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Overburdened with work eg.census duty and election duty,.</a:t>
                      </a:r>
                      <a:endParaRPr lang="en-US" dirty="0"/>
                    </a:p>
                  </a:txBody>
                  <a:tcPr/>
                </a:tc>
              </a:tr>
              <a:tr h="6012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127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84990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M4MzgzOCIvPg0KCQk8dWljb2xvciBuYW1lPSJnbG93IiB2YWx1ZT0iMHgyMTIxMjEiLz4NCgkJPHVpY29sb3IgbmFtZT0idGV4dCIgdmFsdWU9IjB4RkZGRkZGIi8+DQoJCTx1aWNvbG9yIG5hbWU9ImxpZ2h0IiB2YWx1ZT0iMHg4RjhGOEYiLz4NCgkJPHVpY29sb3IgbmFtZT0ic2hhZG93IiB2YWx1ZT0iMHhGRkZGRkYiLz4NCgkJPHVpY29sb3IgbmFtZT0iYmFja2dyb3VuZCIgdmFsdWU9IjB4MDAwMDAw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U2hvdyBzaWRlYmFyIHRvIHBhcnRpY2lwYW50cyIvPg0KCQk8dWl0ZXh0IG5hbWU9IkRPQ1dSQVBfVElUTEUiIHZhbHVlPSJCcmVlemU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EZW4gVGVpbG5laG1lcm4gZGllIFNlaXRlbmxlaXN0ZSBhbnplaWdlbiIvPg0KCQk8dWl0ZXh0IG5hbWU9IkRPQ1dSQVBfVElUTEUiIHZhbHVlPSJCcmVlemUtQW5oYW5nIi8+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U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CTx1aXRleHQgbmFtZT0iRE9DV1JBUF9USVRMRSIgdmFsdWU9IlBpw6hjZSBqb2ludGUgQnJlZXpl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OCteOCpOODieODkOODvOOCkuWPguWKoOiAheOBq+imi+OBm+OCiyIvPg0KCQk8dWl0ZXh0IG5hbWU9IkRPQ1dSQVBfVElUTEUiIHZhbHVlPSJCcmVlemU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LssLjsl6zsnpDsl5Dqsowg7IS466GcIOunieuMgCDrs7TsnbTquLAiLz4NCgkJPHVpdGV4dCBuYW1lPSJET0NXUkFQX1RJVExFIiB2YWx1ZT0iQnJlZXplIO2MjOydvCDssqjrtoAiLz4NCgkJPHVpdGV4dCBuYW1lPSJET0NXUkFQX01TRyIgdmFsdWU9IuuCtCDsu7Ttk6jthLDsl5Ag7KCA7J6lIi8+DQoJCTx1aXRleHQgbmFtZT0iRE9DV1JBUF9QUk9NUFQiIHZhbHVlPSLtgbTrpq3tlZjsl6wg64uk7Jq066Gc65OcIi8+DQoJPC9sYW5ndWFnZT4NCjwvY29uZmlndXJhdGlvbj4NCg=="/>
  <p:tag name="MMPROD_NEXTUNIQUEID" val="10008"/>
  <p:tag name="MMPROD_UIDATA" val="&lt;database version=&quot;6.0&quot;&gt;&lt;object type=&quot;1&quot; unique_id=&quot;10001&quot;&gt;&lt;property id=&quot;20141&quot; value=&quot;Adobe Corp Template_2005&quot;/&gt;&lt;property id=&quot;20224&quot; value=&quot;C:\Documents and Settings\sbenson\My Documents\My Breeze Presentations\Adobe Corp Template_2005_vsb3&quot;/&gt;&lt;property id=&quot;20250&quot; value=&quot;6&quot;/&gt;&lt;property id=&quot;20251&quot; value=&quot;0&quot;/&gt;&lt;property id=&quot;20259&quot; value=&quot;0&quot;/&gt;&lt;property id=&quot;20262&quot; value=&quot;55506091&quot;/&gt;&lt;object type=&quot;4&quot; unique_id=&quot;10002&quot;&gt;&lt;/object&gt;&lt;object type=&quot;2&quot; unique_id=&quot;10003&quot;&gt;&lt;object type=&quot;3&quot; unique_id=&quot;10158&quot;&gt;&lt;property id=&quot;20148&quot; value=&quot;5&quot;/&gt;&lt;property id=&quot;20300&quot; value=&quot;Slide 1&quot;/&gt;&lt;property id=&quot;20307&quot; value=&quot;371&quot;/&gt;&lt;/object&gt;&lt;object type=&quot;3&quot; unique_id=&quot;10159&quot;&gt;&lt;property id=&quot;20148&quot; value=&quot;5&quot;/&gt;&lt;property id=&quot;20300&quot; value=&quot;Slide 2 - &amp;quot;Factors determining Successful marriage&amp;quot;&quot;/&gt;&lt;property id=&quot;20307&quot; value=&quot;356&quot;/&gt;&lt;/object&gt;&lt;object type=&quot;3&quot; unique_id=&quot;10160&quot;&gt;&lt;property id=&quot;20148&quot; value=&quot;5&quot;/&gt;&lt;property id=&quot;20300&quot; value=&quot;Slide 3 - &amp;quot;NRI marriage – Unique Challenges, Issues and Ramification&amp;quot;&quot;/&gt;&lt;property id=&quot;20307&quot; value=&quot;357&quot;/&gt;&lt;/object&gt;&lt;object type=&quot;3&quot; unique_id=&quot;10161&quot;&gt;&lt;property id=&quot;20148&quot; value=&quot;5&quot;/&gt;&lt;property id=&quot;20300&quot; value=&quot;Slide 4 - &amp;quot;NRI marriage – Unique Challenges, Issues and Ramification&amp;quot;&quot;/&gt;&lt;property id=&quot;20307&quot; value=&quot;358&quot;/&gt;&lt;/object&gt;&lt;object type=&quot;3&quot; unique_id=&quot;10162&quot;&gt;&lt;property id=&quot;20148&quot; value=&quot;5&quot;/&gt;&lt;property id=&quot;20300&quot; value=&quot;Slide 5 - &amp;quot;Troubled NRI marriages – Major fallouts&amp;quot;&quot;/&gt;&lt;property id=&quot;20307&quot; value=&quot;360&quot;/&gt;&lt;/object&gt;&lt;object type=&quot;3&quot; unique_id=&quot;10163&quot;&gt;&lt;property id=&quot;20148&quot; value=&quot;5&quot;/&gt;&lt;property id=&quot;20300&quot; value=&quot;Slide 6 - &amp;quot;Troubled NRI marriages – Major fallouts&amp;quot;&quot;/&gt;&lt;property id=&quot;20307&quot; value=&quot;359&quot;/&gt;&lt;/object&gt;&lt;object type=&quot;3&quot; unique_id=&quot;10164&quot;&gt;&lt;property id=&quot;20148&quot; value=&quot;5&quot;/&gt;&lt;property id=&quot;20300&quot; value=&quot;Slide 7 - &amp;quot;US government travel website warning &amp;quot;&quot;/&gt;&lt;property id=&quot;20307&quot; value=&quot;369&quot;/&gt;&lt;/object&gt;&lt;object type=&quot;3&quot; unique_id=&quot;10165&quot;&gt;&lt;property id=&quot;20148&quot; value=&quot;5&quot;/&gt;&lt;property id=&quot;20300&quot; value=&quot;Slide 8 - &amp;quot;All Broken Marriages are not fraudulent marriages&amp;quot;&quot;/&gt;&lt;property id=&quot;20307&quot; value=&quot;362&quot;/&gt;&lt;/object&gt;&lt;object type=&quot;3&quot; unique_id=&quot;10166&quot;&gt;&lt;property id=&quot;20148&quot; value=&quot;5&quot;/&gt;&lt;property id=&quot;20300&quot; value=&quot;Slide 9 - &amp;quot;Fraudulent Marriages – Major reasons&amp;quot;&quot;/&gt;&lt;property id=&quot;20307&quot; value=&quot;363&quot;/&gt;&lt;/object&gt;&lt;object type=&quot;3&quot; unique_id=&quot;10167&quot;&gt;&lt;property id=&quot;20148&quot; value=&quot;5&quot;/&gt;&lt;property id=&quot;20300&quot; value=&quot;Slide 10 - &amp;quot;Special privileges provide leverage for committing fraud&amp;quot;&quot;/&gt;&lt;property id=&quot;20307&quot; value=&quot;365&quot;/&gt;&lt;/object&gt;&lt;object type=&quot;3&quot; unique_id=&quot;10168&quot;&gt;&lt;property id=&quot;20148&quot; value=&quot;5&quot;/&gt;&lt;property id=&quot;20300&quot; value=&quot;Slide 11 - &amp;quot;Modus Operandi&amp;quot;&quot;/&gt;&lt;property id=&quot;20307&quot; value=&quot;367&quot;/&gt;&lt;/object&gt;&lt;object type=&quot;3&quot; unique_id=&quot;10169&quot;&gt;&lt;property id=&quot;20148&quot; value=&quot;5&quot;/&gt;&lt;property id=&quot;20300&quot; value=&quot;Slide 12 - &amp;quot;Impact of Gender Biased laws on NRIs&amp;quot;&quot;/&gt;&lt;property id=&quot;20307&quot; value=&quot;381&quot;/&gt;&lt;/object&gt;&lt;object type=&quot;3&quot; unique_id=&quot;10170&quot;&gt;&lt;property id=&quot;20148&quot; value=&quot;5&quot;/&gt;&lt;property id=&quot;20300&quot; value=&quot;Slide 13 - &amp;quot;Impact of Gender Biased Laws on NRIs&amp;quot;&quot;/&gt;&lt;property id=&quot;20307&quot; value=&quot;395&quot;/&gt;&lt;/object&gt;&lt;object type=&quot;3&quot; unique_id=&quot;10171&quot;&gt;&lt;property id=&quot;20148&quot; value=&quot;5&quot;/&gt;&lt;property id=&quot;20300&quot; value=&quot;Slide 14 - &amp;quot;NRI family found innocent in Russia, arrested in India for Dowry Death&amp;quot;&quot;/&gt;&lt;property id=&quot;20307&quot; value=&quot;398&quot;/&gt;&lt;/object&gt;&lt;object type=&quot;3&quot; unique_id=&quot;10172&quot;&gt;&lt;property id=&quot;20148&quot; value=&quot;5&quot;/&gt;&lt;property id=&quot;20300&quot; value=&quot;Slide 15 - &amp;quot;NRI marriages – Suggestions and Recommendations&amp;quot;&quot;/&gt;&lt;property id=&quot;20307&quot; value=&quot;370&quot;/&gt;&lt;/object&gt;&lt;object type=&quot;3&quot; unique_id=&quot;10173&quot;&gt;&lt;property id=&quot;20148&quot; value=&quot;5&quot;/&gt;&lt;property id=&quot;20300&quot; value=&quot;Slide 16 - &amp;quot;NRI marriages – Suggestions and Recommendations&amp;quot;&quot;/&gt;&lt;property id=&quot;20307&quot; value=&quot;382&quot;/&gt;&lt;/object&gt;&lt;object type=&quot;3&quot; unique_id=&quot;10174&quot;&gt;&lt;property id=&quot;20148&quot; value=&quot;5&quot;/&gt;&lt;property id=&quot;20300&quot; value=&quot;Slide 17 - &amp;quot;Abandoned Brides&amp;quot;&quot;/&gt;&lt;property id=&quot;20307&quot; value=&quot;399&quot;/&gt;&lt;/object&gt;&lt;object type=&quot;3&quot; unique_id=&quot;10175&quot;&gt;&lt;property id=&quot;20148&quot; value=&quot;5&quot;/&gt;&lt;property id=&quot;20300&quot; value=&quot;Slide 18 - &amp;quot;Abandoned Brides - Statistics&amp;quot;&quot;/&gt;&lt;property id=&quot;20307&quot; value=&quot;400&quot;/&gt;&lt;/object&gt;&lt;object type=&quot;3&quot; unique_id=&quot;10176&quot;&gt;&lt;property id=&quot;20148&quot; value=&quot;5&quot;/&gt;&lt;property id=&quot;20300&quot; value=&quot;Slide 19 - &amp;quot;Abandoned Brides - Statistics&amp;quot;&quot;/&gt;&lt;property id=&quot;20307&quot; value=&quot;401&quot;/&gt;&lt;/object&gt;&lt;object type=&quot;3&quot; unique_id=&quot;10177&quot;&gt;&lt;property id=&quot;20148&quot; value=&quot;5&quot;/&gt;&lt;property id=&quot;20300&quot; value=&quot;Slide 20 - &amp;quot;Abandoned Brides - Statistics&amp;quot;&quot;/&gt;&lt;property id=&quot;20307&quot; value=&quot;402&quot;/&gt;&lt;/object&gt;&lt;object type=&quot;3&quot; unique_id=&quot;10178&quot;&gt;&lt;property id=&quot;20148&quot; value=&quot;5&quot;/&gt;&lt;property id=&quot;20300&quot; value=&quot;Slide 21 - &amp;quot;Abandoned Brides - Statistics&amp;quot;&quot;/&gt;&lt;property id=&quot;20307&quot; value=&quot;403&quot;/&gt;&lt;/object&gt;&lt;object type=&quot;3&quot; unique_id=&quot;10179&quot;&gt;&lt;property id=&quot;20148&quot; value=&quot;5&quot;/&gt;&lt;property id=&quot;20300&quot; value=&quot;Slide 22 - &amp;quot;Abandoned Brides - Statistics&amp;quot;&quot;/&gt;&lt;property id=&quot;20307&quot; value=&quot;404&quot;/&gt;&lt;/object&gt;&lt;object type=&quot;3&quot; unique_id=&quot;10180&quot;&gt;&lt;property id=&quot;20148&quot; value=&quot;5&quot;/&gt;&lt;property id=&quot;20300&quot; value=&quot;Slide 23 - &amp;quot;Abandonment in Doaba, Punjab&amp;quot;&quot;/&gt;&lt;property id=&quot;20307&quot; value=&quot;405&quot;/&gt;&lt;/object&gt;&lt;object type=&quot;3&quot; unique_id=&quot;10181&quot;&gt;&lt;property id=&quot;20148&quot; value=&quot;5&quot;/&gt;&lt;property id=&quot;20300&quot; value=&quot;Slide 24 - &amp;quot;Abandoned Grooms – What about their rights ?&amp;quot;&quot;/&gt;&lt;property id=&quot;20307&quot; value=&quot;406&quot;/&gt;&lt;/object&gt;&lt;object type=&quot;3&quot; unique_id=&quot;10182&quot;&gt;&lt;property id=&quot;20148&quot; value=&quot;5&quot;/&gt;&lt;property id=&quot;20300&quot; value=&quot;Slide 25 - &amp;quot;Efforts of NRIs to reach out to the Govt.&amp;quot;&quot;/&gt;&lt;property id=&quot;20307&quot; value=&quot;407&quot;/&gt;&lt;/object&gt;&lt;object type=&quot;3&quot; unique_id=&quot;10183&quot;&gt;&lt;property id=&quot;20148&quot; value=&quot;5&quot;/&gt;&lt;property id=&quot;20300&quot; value=&quot;Slide 26 - &amp;quot;NRIs Efforts to reach out to the Govt. &amp;quot;&quot;/&gt;&lt;property id=&quot;20307&quot; value=&quot;408&quot;/&gt;&lt;/object&gt;&lt;object type=&quot;3&quot; unique_id=&quot;10184&quot;&gt;&lt;property id=&quot;20148&quot; value=&quot;5&quot;/&gt;&lt;property id=&quot;20300&quot; value=&quot;Slide 27 - &amp;quot;NRIs Efforts to reach out to MOIA&amp;quot;&quot;/&gt;&lt;property id=&quot;20307&quot; value=&quot;409&quot;/&gt;&lt;/object&gt;&lt;object type=&quot;3&quot; unique_id=&quot;10185&quot;&gt;&lt;property id=&quot;20148&quot; value=&quot;5&quot;/&gt;&lt;property id=&quot;20300&quot; value=&quot;Slide 28 - &amp;quot;NRIs Efforts to reach out to MOIA&amp;quot;&quot;/&gt;&lt;property id=&quot;20307&quot; value=&quot;410&quot;/&gt;&lt;/object&gt;&lt;object type=&quot;3&quot; unique_id=&quot;10186&quot;&gt;&lt;property id=&quot;20148&quot; value=&quot;5&quot;/&gt;&lt;property id=&quot;20300&quot; value=&quot;Slide 29 - &amp;quot;NRIs Efforts to reach out to MOIA&amp;quot;&quot;/&gt;&lt;property id=&quot;20307&quot; value=&quot;411&quot;/&gt;&lt;/object&gt;&lt;object type=&quot;3&quot; unique_id=&quot;10187&quot;&gt;&lt;property id=&quot;20148&quot; value=&quot;5&quot;/&gt;&lt;property id=&quot;20300&quot; value=&quot;Slide 30 - &amp;quot;Comments on MOIA’s website&amp;quot;&quot;/&gt;&lt;property id=&quot;20307&quot; value=&quot;412&quot;/&gt;&lt;/object&gt;&lt;object type=&quot;3&quot; unique_id=&quot;10188&quot;&gt;&lt;property id=&quot;20148&quot; value=&quot;5&quot;/&gt;&lt;property id=&quot;20300&quot; value=&quot;Slide 31 - &amp;quot;Comments on MOIA’s website&amp;quot;&quot;/&gt;&lt;property id=&quot;20307&quot; value=&quot;413&quot;/&gt;&lt;/object&gt;&lt;object type=&quot;3&quot; unique_id=&quot;10189&quot;&gt;&lt;property id=&quot;20148&quot; value=&quot;5&quot;/&gt;&lt;property id=&quot;20300&quot; value=&quot;Slide 32 - &amp;quot;Conclusions and Recommendations&amp;quot;&quot;/&gt;&lt;property id=&quot;20307&quot; value=&quot;414&quot;/&gt;&lt;/object&gt;&lt;object type=&quot;3&quot; unique_id=&quot;10190&quot;&gt;&lt;property id=&quot;20148&quot; value=&quot;5&quot;/&gt;&lt;property id=&quot;20300&quot; value=&quot;Slide 33&quot;/&gt;&lt;property id=&quot;20307&quot; value=&quot;415&quot;/&gt;&lt;/object&gt;&lt;/object&gt;&lt;object type=&quot;8&quot; unique_id=&quot;10031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heme/theme1.xml><?xml version="1.0" encoding="utf-8"?>
<a:theme xmlns:a="http://schemas.openxmlformats.org/drawingml/2006/main" name="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6C8E3E"/>
      </a:accent1>
      <a:accent2>
        <a:srgbClr val="C88350"/>
      </a:accent2>
      <a:accent3>
        <a:srgbClr val="FFFFFF"/>
      </a:accent3>
      <a:accent4>
        <a:srgbClr val="000000"/>
      </a:accent4>
      <a:accent5>
        <a:srgbClr val="BAC6AF"/>
      </a:accent5>
      <a:accent6>
        <a:srgbClr val="B57648"/>
      </a:accent6>
      <a:hlink>
        <a:srgbClr val="6494AC"/>
      </a:hlink>
      <a:folHlink>
        <a:srgbClr val="8CB0C2"/>
      </a:folHlink>
    </a:clrScheme>
    <a:fontScheme name="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2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2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2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2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2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3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3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3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8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8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8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9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9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9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0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0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0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4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4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4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5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5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5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6C8E3E"/>
      </a:accent1>
      <a:accent2>
        <a:srgbClr val="C88350"/>
      </a:accent2>
      <a:accent3>
        <a:srgbClr val="FFFFFF"/>
      </a:accent3>
      <a:accent4>
        <a:srgbClr val="000000"/>
      </a:accent4>
      <a:accent5>
        <a:srgbClr val="BAC6AF"/>
      </a:accent5>
      <a:accent6>
        <a:srgbClr val="B57648"/>
      </a:accent6>
      <a:hlink>
        <a:srgbClr val="6494AC"/>
      </a:hlink>
      <a:folHlink>
        <a:srgbClr val="8CB0C2"/>
      </a:folHlink>
    </a:clrScheme>
    <a:fontScheme name="16_Layers">
      <a:majorFont>
        <a:latin typeface="AdobeCorpID MyriadRgScn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6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3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3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1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1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1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4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4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6C8E3E"/>
      </a:accent1>
      <a:accent2>
        <a:srgbClr val="C88350"/>
      </a:accent2>
      <a:accent3>
        <a:srgbClr val="FFFFFF"/>
      </a:accent3>
      <a:accent4>
        <a:srgbClr val="000000"/>
      </a:accent4>
      <a:accent5>
        <a:srgbClr val="BAC6AF"/>
      </a:accent5>
      <a:accent6>
        <a:srgbClr val="B57648"/>
      </a:accent6>
      <a:hlink>
        <a:srgbClr val="6494AC"/>
      </a:hlink>
      <a:folHlink>
        <a:srgbClr val="6494AC"/>
      </a:folHlink>
    </a:clrScheme>
    <a:fontScheme name="5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5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6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6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1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1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Layers">
  <a:themeElements>
    <a:clrScheme name="">
      <a:dk1>
        <a:srgbClr val="000000"/>
      </a:dk1>
      <a:lt1>
        <a:srgbClr val="FFFFFF"/>
      </a:lt1>
      <a:dk2>
        <a:srgbClr val="330033"/>
      </a:dk2>
      <a:lt2>
        <a:srgbClr val="000000"/>
      </a:lt2>
      <a:accent1>
        <a:srgbClr val="4B8984"/>
      </a:accent1>
      <a:accent2>
        <a:srgbClr val="C88350"/>
      </a:accent2>
      <a:accent3>
        <a:srgbClr val="FFFFFF"/>
      </a:accent3>
      <a:accent4>
        <a:srgbClr val="000000"/>
      </a:accent4>
      <a:accent5>
        <a:srgbClr val="B1C4C2"/>
      </a:accent5>
      <a:accent6>
        <a:srgbClr val="B57648"/>
      </a:accent6>
      <a:hlink>
        <a:srgbClr val="A6B656"/>
      </a:hlink>
      <a:folHlink>
        <a:srgbClr val="6494AC"/>
      </a:folHlink>
    </a:clrScheme>
    <a:fontScheme name="7_Layers">
      <a:majorFont>
        <a:latin typeface="AdobeCorpID MyriadRgScn"/>
        <a:ea typeface=""/>
        <a:cs typeface=""/>
      </a:majorFont>
      <a:minorFont>
        <a:latin typeface="AdobeCorpID MyriadRgSc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Myriad Pro" pitchFamily="34" charset="0"/>
          </a:defRPr>
        </a:defPPr>
      </a:lstStyle>
    </a:lnDef>
  </a:objectDefaults>
  <a:extraClrSchemeLst>
    <a:extraClrScheme>
      <a:clrScheme name="7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1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2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3">
        <a:dk1>
          <a:srgbClr val="000000"/>
        </a:dk1>
        <a:lt1>
          <a:srgbClr val="FFFFE1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4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CC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5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00829B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00758C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Layers 16">
        <a:dk1>
          <a:srgbClr val="000000"/>
        </a:dk1>
        <a:lt1>
          <a:srgbClr val="FFFFFF"/>
        </a:lt1>
        <a:dk2>
          <a:srgbClr val="330033"/>
        </a:dk2>
        <a:lt2>
          <a:srgbClr val="000000"/>
        </a:lt2>
        <a:accent1>
          <a:srgbClr val="4B8984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1C4C2"/>
        </a:accent5>
        <a:accent6>
          <a:srgbClr val="E70000"/>
        </a:accent6>
        <a:hlink>
          <a:srgbClr val="0000FF"/>
        </a:hlink>
        <a:folHlink>
          <a:srgbClr val="615C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18935</TotalTime>
  <Words>1045</Words>
  <Application>Microsoft Office PowerPoint</Application>
  <PresentationFormat>On-screen Show (4:3)</PresentationFormat>
  <Paragraphs>165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17</vt:i4>
      </vt:variant>
      <vt:variant>
        <vt:lpstr>Slide Titles</vt:lpstr>
      </vt:variant>
      <vt:variant>
        <vt:i4>17</vt:i4>
      </vt:variant>
    </vt:vector>
  </HeadingPairs>
  <TitlesOfParts>
    <vt:vector size="34" baseType="lpstr">
      <vt:lpstr>Layers</vt:lpstr>
      <vt:lpstr>16_Layers</vt:lpstr>
      <vt:lpstr>3_Layers</vt:lpstr>
      <vt:lpstr>11_Layers</vt:lpstr>
      <vt:lpstr>4_Layers</vt:lpstr>
      <vt:lpstr>5_Layers</vt:lpstr>
      <vt:lpstr>6_Layers</vt:lpstr>
      <vt:lpstr>1_Layers</vt:lpstr>
      <vt:lpstr>7_Layers</vt:lpstr>
      <vt:lpstr>2_Layers</vt:lpstr>
      <vt:lpstr>12_Layers</vt:lpstr>
      <vt:lpstr>13_Layers</vt:lpstr>
      <vt:lpstr>8_Layers</vt:lpstr>
      <vt:lpstr>9_Layers</vt:lpstr>
      <vt:lpstr>10_Layers</vt:lpstr>
      <vt:lpstr>14_Layers</vt:lpstr>
      <vt:lpstr>15_Layers</vt:lpstr>
      <vt:lpstr>Project Status Report</vt:lpstr>
      <vt:lpstr>Slide 2</vt:lpstr>
      <vt:lpstr>Contents</vt:lpstr>
      <vt:lpstr>Project Overview</vt:lpstr>
      <vt:lpstr>Slide 5</vt:lpstr>
      <vt:lpstr>Goals and Objectives</vt:lpstr>
      <vt:lpstr> Scope of the project </vt:lpstr>
      <vt:lpstr>Your Approach Towards the Project</vt:lpstr>
      <vt:lpstr>  Field visits, Meetings and Interviews</vt:lpstr>
      <vt:lpstr>  Field visits, Meetings and Interviews</vt:lpstr>
      <vt:lpstr>Key Findings</vt:lpstr>
      <vt:lpstr>Key Findings</vt:lpstr>
      <vt:lpstr>Results and Discussions</vt:lpstr>
      <vt:lpstr>Gap analysis </vt:lpstr>
      <vt:lpstr>Recommendations </vt:lpstr>
      <vt:lpstr>Suggestions for Future Work</vt:lpstr>
      <vt:lpstr>Slide 17</vt:lpstr>
    </vt:vector>
  </TitlesOfParts>
  <Company>Adobe Systems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Adobe®  Corporate Template 2005</dc:title>
  <dc:creator>Rubal</dc:creator>
  <dc:description>If you have any questions regarding this template, please contact slide_help@adobe.com or x66546</dc:description>
  <cp:lastModifiedBy>dku</cp:lastModifiedBy>
  <cp:revision>2799</cp:revision>
  <cp:lastPrinted>2004-04-23T17:56:34Z</cp:lastPrinted>
  <dcterms:created xsi:type="dcterms:W3CDTF">2003-07-28T18:07:43Z</dcterms:created>
  <dcterms:modified xsi:type="dcterms:W3CDTF">2012-07-13T04:40:43Z</dcterms:modified>
</cp:coreProperties>
</file>