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5.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6.xml" ContentType="application/vnd.openxmlformats-officedocument.theme+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739" r:id="rId2"/>
    <p:sldMasterId id="2147483709" r:id="rId3"/>
    <p:sldMasterId id="2147483729" r:id="rId4"/>
    <p:sldMasterId id="2147483711" r:id="rId5"/>
    <p:sldMasterId id="2147483713" r:id="rId6"/>
    <p:sldMasterId id="2147483715" r:id="rId7"/>
    <p:sldMasterId id="2147483705" r:id="rId8"/>
    <p:sldMasterId id="2147483717" r:id="rId9"/>
    <p:sldMasterId id="2147483719" r:id="rId10"/>
    <p:sldMasterId id="2147483731" r:id="rId11"/>
    <p:sldMasterId id="2147483733" r:id="rId12"/>
    <p:sldMasterId id="2147483721" r:id="rId13"/>
    <p:sldMasterId id="2147483727" r:id="rId14"/>
    <p:sldMasterId id="2147483725" r:id="rId15"/>
    <p:sldMasterId id="2147483735" r:id="rId16"/>
    <p:sldMasterId id="2147483737" r:id="rId17"/>
  </p:sldMasterIdLst>
  <p:notesMasterIdLst>
    <p:notesMasterId r:id="rId56"/>
  </p:notesMasterIdLst>
  <p:handoutMasterIdLst>
    <p:handoutMasterId r:id="rId57"/>
  </p:handoutMasterIdLst>
  <p:sldIdLst>
    <p:sldId id="257" r:id="rId18"/>
    <p:sldId id="293" r:id="rId19"/>
    <p:sldId id="270" r:id="rId20"/>
    <p:sldId id="258" r:id="rId21"/>
    <p:sldId id="295" r:id="rId22"/>
    <p:sldId id="269" r:id="rId23"/>
    <p:sldId id="268" r:id="rId24"/>
    <p:sldId id="271" r:id="rId25"/>
    <p:sldId id="296" r:id="rId26"/>
    <p:sldId id="272" r:id="rId27"/>
    <p:sldId id="273"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4" r:id="rId43"/>
    <p:sldId id="311" r:id="rId44"/>
    <p:sldId id="312" r:id="rId45"/>
    <p:sldId id="313" r:id="rId46"/>
    <p:sldId id="315" r:id="rId47"/>
    <p:sldId id="316" r:id="rId48"/>
    <p:sldId id="317" r:id="rId49"/>
    <p:sldId id="318" r:id="rId50"/>
    <p:sldId id="319" r:id="rId51"/>
    <p:sldId id="320" r:id="rId52"/>
    <p:sldId id="292" r:id="rId53"/>
    <p:sldId id="259" r:id="rId54"/>
    <p:sldId id="266" r:id="rId55"/>
  </p:sldIdLst>
  <p:sldSz cx="9144000" cy="6858000" type="screen4x3"/>
  <p:notesSz cx="6946900" cy="9220200"/>
  <p:custDataLst>
    <p:tags r:id="rId58"/>
  </p:custDataLst>
  <p:defaultTextStyle>
    <a:defPPr>
      <a:defRPr lang="en-US"/>
    </a:defPPr>
    <a:lvl1pPr algn="ctr" rtl="0" fontAlgn="base">
      <a:lnSpc>
        <a:spcPct val="90000"/>
      </a:lnSpc>
      <a:spcBef>
        <a:spcPct val="0"/>
      </a:spcBef>
      <a:spcAft>
        <a:spcPct val="0"/>
      </a:spcAft>
      <a:defRPr sz="1600" kern="1200">
        <a:solidFill>
          <a:srgbClr val="000000"/>
        </a:solidFill>
        <a:latin typeface="Myriad Pro" pitchFamily="34" charset="0"/>
        <a:ea typeface="+mn-ea"/>
        <a:cs typeface="+mn-cs"/>
      </a:defRPr>
    </a:lvl1pPr>
    <a:lvl2pPr marL="457200" algn="ctr" rtl="0" fontAlgn="base">
      <a:lnSpc>
        <a:spcPct val="90000"/>
      </a:lnSpc>
      <a:spcBef>
        <a:spcPct val="0"/>
      </a:spcBef>
      <a:spcAft>
        <a:spcPct val="0"/>
      </a:spcAft>
      <a:defRPr sz="1600" kern="1200">
        <a:solidFill>
          <a:srgbClr val="000000"/>
        </a:solidFill>
        <a:latin typeface="Myriad Pro" pitchFamily="34" charset="0"/>
        <a:ea typeface="+mn-ea"/>
        <a:cs typeface="+mn-cs"/>
      </a:defRPr>
    </a:lvl2pPr>
    <a:lvl3pPr marL="914400" algn="ctr" rtl="0" fontAlgn="base">
      <a:lnSpc>
        <a:spcPct val="90000"/>
      </a:lnSpc>
      <a:spcBef>
        <a:spcPct val="0"/>
      </a:spcBef>
      <a:spcAft>
        <a:spcPct val="0"/>
      </a:spcAft>
      <a:defRPr sz="1600" kern="1200">
        <a:solidFill>
          <a:srgbClr val="000000"/>
        </a:solidFill>
        <a:latin typeface="Myriad Pro" pitchFamily="34" charset="0"/>
        <a:ea typeface="+mn-ea"/>
        <a:cs typeface="+mn-cs"/>
      </a:defRPr>
    </a:lvl3pPr>
    <a:lvl4pPr marL="1371600" algn="ctr" rtl="0" fontAlgn="base">
      <a:lnSpc>
        <a:spcPct val="90000"/>
      </a:lnSpc>
      <a:spcBef>
        <a:spcPct val="0"/>
      </a:spcBef>
      <a:spcAft>
        <a:spcPct val="0"/>
      </a:spcAft>
      <a:defRPr sz="1600" kern="1200">
        <a:solidFill>
          <a:srgbClr val="000000"/>
        </a:solidFill>
        <a:latin typeface="Myriad Pro" pitchFamily="34" charset="0"/>
        <a:ea typeface="+mn-ea"/>
        <a:cs typeface="+mn-cs"/>
      </a:defRPr>
    </a:lvl4pPr>
    <a:lvl5pPr marL="1828800" algn="ctr" rtl="0" fontAlgn="base">
      <a:lnSpc>
        <a:spcPct val="90000"/>
      </a:lnSpc>
      <a:spcBef>
        <a:spcPct val="0"/>
      </a:spcBef>
      <a:spcAft>
        <a:spcPct val="0"/>
      </a:spcAft>
      <a:defRPr sz="1600" kern="1200">
        <a:solidFill>
          <a:srgbClr val="000000"/>
        </a:solidFill>
        <a:latin typeface="Myriad Pro" pitchFamily="34" charset="0"/>
        <a:ea typeface="+mn-ea"/>
        <a:cs typeface="+mn-cs"/>
      </a:defRPr>
    </a:lvl5pPr>
    <a:lvl6pPr marL="2286000" algn="l" defTabSz="914400" rtl="0" eaLnBrk="1" latinLnBrk="0" hangingPunct="1">
      <a:defRPr sz="1600" kern="1200">
        <a:solidFill>
          <a:srgbClr val="000000"/>
        </a:solidFill>
        <a:latin typeface="Myriad Pro" pitchFamily="34" charset="0"/>
        <a:ea typeface="+mn-ea"/>
        <a:cs typeface="+mn-cs"/>
      </a:defRPr>
    </a:lvl6pPr>
    <a:lvl7pPr marL="2743200" algn="l" defTabSz="914400" rtl="0" eaLnBrk="1" latinLnBrk="0" hangingPunct="1">
      <a:defRPr sz="1600" kern="1200">
        <a:solidFill>
          <a:srgbClr val="000000"/>
        </a:solidFill>
        <a:latin typeface="Myriad Pro" pitchFamily="34" charset="0"/>
        <a:ea typeface="+mn-ea"/>
        <a:cs typeface="+mn-cs"/>
      </a:defRPr>
    </a:lvl7pPr>
    <a:lvl8pPr marL="3200400" algn="l" defTabSz="914400" rtl="0" eaLnBrk="1" latinLnBrk="0" hangingPunct="1">
      <a:defRPr sz="1600" kern="1200">
        <a:solidFill>
          <a:srgbClr val="000000"/>
        </a:solidFill>
        <a:latin typeface="Myriad Pro" pitchFamily="34" charset="0"/>
        <a:ea typeface="+mn-ea"/>
        <a:cs typeface="+mn-cs"/>
      </a:defRPr>
    </a:lvl8pPr>
    <a:lvl9pPr marL="3657600" algn="l" defTabSz="914400" rtl="0" eaLnBrk="1" latinLnBrk="0" hangingPunct="1">
      <a:defRPr sz="1600" kern="1200">
        <a:solidFill>
          <a:srgbClr val="000000"/>
        </a:solidFill>
        <a:latin typeface="Myriad Pro"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350"/>
    <a:srgbClr val="BFD795"/>
    <a:srgbClr val="A6B656"/>
    <a:srgbClr val="6C8E3E"/>
    <a:srgbClr val="CC0000"/>
    <a:srgbClr val="CBDBE3"/>
    <a:srgbClr val="EAEAEA"/>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76198" autoAdjust="0"/>
  </p:normalViewPr>
  <p:slideViewPr>
    <p:cSldViewPr snapToGrid="0" snapToObjects="1">
      <p:cViewPr>
        <p:scale>
          <a:sx n="60" d="100"/>
          <a:sy n="60" d="100"/>
        </p:scale>
        <p:origin x="-1422"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1" d="100"/>
        <a:sy n="61" d="100"/>
      </p:scale>
      <p:origin x="0" y="0"/>
    </p:cViewPr>
  </p:sorterViewPr>
  <p:notesViewPr>
    <p:cSldViewPr snapToGrid="0" snapToObjects="1">
      <p:cViewPr>
        <p:scale>
          <a:sx n="100" d="100"/>
          <a:sy n="100" d="100"/>
        </p:scale>
        <p:origin x="-942" y="558"/>
      </p:cViewPr>
      <p:guideLst>
        <p:guide orient="horz"/>
        <p:guide/>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0197FB-5F10-4823-9809-45100E904A52}"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IN"/>
        </a:p>
      </dgm:t>
    </dgm:pt>
    <dgm:pt modelId="{1909B85C-A023-470B-BCA1-2E8BE34E0E50}">
      <dgm:prSet phldrT="[Text]"/>
      <dgm:spPr/>
      <dgm:t>
        <a:bodyPr/>
        <a:lstStyle/>
        <a:p>
          <a:r>
            <a:rPr lang="en-US" dirty="0" smtClean="0"/>
            <a:t>3 levels to fight corruption</a:t>
          </a:r>
          <a:endParaRPr lang="en-IN" dirty="0"/>
        </a:p>
      </dgm:t>
    </dgm:pt>
    <dgm:pt modelId="{C0F101A0-C06B-4D13-958F-8469C48CA909}" type="parTrans" cxnId="{A39B70DB-D104-4F39-9502-F7D363DD79A2}">
      <dgm:prSet/>
      <dgm:spPr/>
      <dgm:t>
        <a:bodyPr/>
        <a:lstStyle/>
        <a:p>
          <a:endParaRPr lang="en-IN"/>
        </a:p>
      </dgm:t>
    </dgm:pt>
    <dgm:pt modelId="{0671FF8A-2EE0-40C8-995D-74064ECFD5EB}" type="sibTrans" cxnId="{A39B70DB-D104-4F39-9502-F7D363DD79A2}">
      <dgm:prSet/>
      <dgm:spPr/>
      <dgm:t>
        <a:bodyPr/>
        <a:lstStyle/>
        <a:p>
          <a:endParaRPr lang="en-IN"/>
        </a:p>
      </dgm:t>
    </dgm:pt>
    <dgm:pt modelId="{D45ABE2B-931F-414D-B91A-32F0EF41F721}">
      <dgm:prSet phldrT="[Text]"/>
      <dgm:spPr/>
      <dgm:t>
        <a:bodyPr/>
        <a:lstStyle/>
        <a:p>
          <a:r>
            <a:rPr lang="en-US" dirty="0" smtClean="0"/>
            <a:t>Internal</a:t>
          </a:r>
          <a:endParaRPr lang="en-IN" dirty="0"/>
        </a:p>
      </dgm:t>
    </dgm:pt>
    <dgm:pt modelId="{56991178-6F74-4C2F-85C6-56CEDDBE88A4}" type="parTrans" cxnId="{B6BC8664-B6E0-44C4-AD04-73FD0BF570D2}">
      <dgm:prSet/>
      <dgm:spPr/>
      <dgm:t>
        <a:bodyPr/>
        <a:lstStyle/>
        <a:p>
          <a:endParaRPr lang="en-IN"/>
        </a:p>
      </dgm:t>
    </dgm:pt>
    <dgm:pt modelId="{052E1D5E-9F5C-4952-837E-0B00EBF6E1CB}" type="sibTrans" cxnId="{B6BC8664-B6E0-44C4-AD04-73FD0BF570D2}">
      <dgm:prSet/>
      <dgm:spPr/>
      <dgm:t>
        <a:bodyPr/>
        <a:lstStyle/>
        <a:p>
          <a:endParaRPr lang="en-IN"/>
        </a:p>
      </dgm:t>
    </dgm:pt>
    <dgm:pt modelId="{F619F83B-03B6-47EF-AB17-8EA0C55FF826}">
      <dgm:prSet phldrT="[Text]"/>
      <dgm:spPr/>
      <dgm:t>
        <a:bodyPr/>
        <a:lstStyle/>
        <a:p>
          <a:r>
            <a:rPr lang="en-US" dirty="0" smtClean="0"/>
            <a:t>Compliance programs</a:t>
          </a:r>
          <a:endParaRPr lang="en-IN" dirty="0"/>
        </a:p>
      </dgm:t>
    </dgm:pt>
    <dgm:pt modelId="{344A3E16-0A39-47A9-83BC-67F069F96AF1}" type="parTrans" cxnId="{78608402-6216-4367-B29B-3D8625E2E07E}">
      <dgm:prSet/>
      <dgm:spPr/>
      <dgm:t>
        <a:bodyPr/>
        <a:lstStyle/>
        <a:p>
          <a:endParaRPr lang="en-IN"/>
        </a:p>
      </dgm:t>
    </dgm:pt>
    <dgm:pt modelId="{DF3D85C6-3B15-4705-B857-2C46BBE8B30B}" type="sibTrans" cxnId="{78608402-6216-4367-B29B-3D8625E2E07E}">
      <dgm:prSet/>
      <dgm:spPr/>
      <dgm:t>
        <a:bodyPr/>
        <a:lstStyle/>
        <a:p>
          <a:endParaRPr lang="en-IN"/>
        </a:p>
      </dgm:t>
    </dgm:pt>
    <dgm:pt modelId="{A2A853A2-C705-412E-9706-14C30178DA97}">
      <dgm:prSet phldrT="[Text]"/>
      <dgm:spPr/>
      <dgm:t>
        <a:bodyPr/>
        <a:lstStyle/>
        <a:p>
          <a:r>
            <a:rPr lang="en-US" dirty="0" smtClean="0"/>
            <a:t>Risk assessment</a:t>
          </a:r>
          <a:endParaRPr lang="en-IN" dirty="0"/>
        </a:p>
      </dgm:t>
    </dgm:pt>
    <dgm:pt modelId="{17519EAF-6296-4937-9B31-A032F0E3C95A}" type="parTrans" cxnId="{2E59F45F-95E4-49F5-B860-5E687E528E57}">
      <dgm:prSet/>
      <dgm:spPr/>
      <dgm:t>
        <a:bodyPr/>
        <a:lstStyle/>
        <a:p>
          <a:endParaRPr lang="en-IN"/>
        </a:p>
      </dgm:t>
    </dgm:pt>
    <dgm:pt modelId="{92984457-CCD2-4637-BECA-1F3B48FF72D5}" type="sibTrans" cxnId="{2E59F45F-95E4-49F5-B860-5E687E528E57}">
      <dgm:prSet/>
      <dgm:spPr/>
      <dgm:t>
        <a:bodyPr/>
        <a:lstStyle/>
        <a:p>
          <a:endParaRPr lang="en-IN"/>
        </a:p>
      </dgm:t>
    </dgm:pt>
    <dgm:pt modelId="{C0C33C73-E8BE-477E-8B65-D8F769986BBA}">
      <dgm:prSet phldrT="[Text]"/>
      <dgm:spPr/>
      <dgm:t>
        <a:bodyPr/>
        <a:lstStyle/>
        <a:p>
          <a:r>
            <a:rPr lang="en-US" dirty="0" smtClean="0"/>
            <a:t>Collective</a:t>
          </a:r>
          <a:endParaRPr lang="en-IN" dirty="0"/>
        </a:p>
      </dgm:t>
    </dgm:pt>
    <dgm:pt modelId="{4EB4F750-F3A2-46D0-9983-506641603020}" type="parTrans" cxnId="{011817CB-10FC-4325-A9A3-B8F9C4DCD907}">
      <dgm:prSet/>
      <dgm:spPr/>
      <dgm:t>
        <a:bodyPr/>
        <a:lstStyle/>
        <a:p>
          <a:endParaRPr lang="en-IN"/>
        </a:p>
      </dgm:t>
    </dgm:pt>
    <dgm:pt modelId="{9F423B3A-BCBC-449E-AC1D-B76D96CBE14D}" type="sibTrans" cxnId="{011817CB-10FC-4325-A9A3-B8F9C4DCD907}">
      <dgm:prSet/>
      <dgm:spPr/>
      <dgm:t>
        <a:bodyPr/>
        <a:lstStyle/>
        <a:p>
          <a:endParaRPr lang="en-IN"/>
        </a:p>
      </dgm:t>
    </dgm:pt>
    <dgm:pt modelId="{7E66BD69-9C47-4E26-A66D-23E924DB4BFC}">
      <dgm:prSet phldrT="[Text]"/>
      <dgm:spPr/>
      <dgm:t>
        <a:bodyPr/>
        <a:lstStyle/>
        <a:p>
          <a:r>
            <a:rPr lang="en-US" dirty="0" smtClean="0"/>
            <a:t>Reach to industry peers</a:t>
          </a:r>
          <a:endParaRPr lang="en-IN" dirty="0"/>
        </a:p>
      </dgm:t>
    </dgm:pt>
    <dgm:pt modelId="{FAD6DFF9-D689-4127-98B7-1383B103CBB7}" type="parTrans" cxnId="{09629642-D971-4EC1-875E-97766AFFA425}">
      <dgm:prSet/>
      <dgm:spPr/>
      <dgm:t>
        <a:bodyPr/>
        <a:lstStyle/>
        <a:p>
          <a:endParaRPr lang="en-IN"/>
        </a:p>
      </dgm:t>
    </dgm:pt>
    <dgm:pt modelId="{5D641CFD-30CF-4DD1-9F4D-8C91B8200A5E}" type="sibTrans" cxnId="{09629642-D971-4EC1-875E-97766AFFA425}">
      <dgm:prSet/>
      <dgm:spPr/>
      <dgm:t>
        <a:bodyPr/>
        <a:lstStyle/>
        <a:p>
          <a:endParaRPr lang="en-IN"/>
        </a:p>
      </dgm:t>
    </dgm:pt>
    <dgm:pt modelId="{2223D99F-6391-4682-9CAA-C081513408D0}">
      <dgm:prSet/>
      <dgm:spPr/>
      <dgm:t>
        <a:bodyPr/>
        <a:lstStyle/>
        <a:p>
          <a:r>
            <a:rPr lang="en-US" dirty="0" smtClean="0"/>
            <a:t>External (Sharing with stakeholders)</a:t>
          </a:r>
          <a:endParaRPr lang="en-IN" dirty="0"/>
        </a:p>
      </dgm:t>
    </dgm:pt>
    <dgm:pt modelId="{7B3E0C39-F11D-4497-9954-183E26CE9C2F}" type="parTrans" cxnId="{B0B89D83-F012-49DD-BCB8-ED017FEFDC15}">
      <dgm:prSet/>
      <dgm:spPr/>
      <dgm:t>
        <a:bodyPr/>
        <a:lstStyle/>
        <a:p>
          <a:endParaRPr lang="en-IN"/>
        </a:p>
      </dgm:t>
    </dgm:pt>
    <dgm:pt modelId="{37357936-F760-4A36-AA81-2974C0B32A86}" type="sibTrans" cxnId="{B0B89D83-F012-49DD-BCB8-ED017FEFDC15}">
      <dgm:prSet/>
      <dgm:spPr/>
      <dgm:t>
        <a:bodyPr/>
        <a:lstStyle/>
        <a:p>
          <a:endParaRPr lang="en-IN"/>
        </a:p>
      </dgm:t>
    </dgm:pt>
    <dgm:pt modelId="{5076BB60-81BD-4E23-B746-3E3DCABDAB84}">
      <dgm:prSet/>
      <dgm:spPr/>
      <dgm:t>
        <a:bodyPr/>
        <a:lstStyle/>
        <a:p>
          <a:r>
            <a:rPr lang="en-US" dirty="0" smtClean="0"/>
            <a:t>Implement policies</a:t>
          </a:r>
          <a:endParaRPr lang="en-IN" dirty="0"/>
        </a:p>
      </dgm:t>
    </dgm:pt>
    <dgm:pt modelId="{A21B0AE2-85DA-4DC9-B999-C66AF21FF206}" type="parTrans" cxnId="{177B5C22-89DF-4E1F-999B-976EEF4D1C6A}">
      <dgm:prSet/>
      <dgm:spPr/>
      <dgm:t>
        <a:bodyPr/>
        <a:lstStyle/>
        <a:p>
          <a:endParaRPr lang="en-IN"/>
        </a:p>
      </dgm:t>
    </dgm:pt>
    <dgm:pt modelId="{D6AE18C2-E366-4778-9B02-5C9D2D25E7D3}" type="sibTrans" cxnId="{177B5C22-89DF-4E1F-999B-976EEF4D1C6A}">
      <dgm:prSet/>
      <dgm:spPr/>
      <dgm:t>
        <a:bodyPr/>
        <a:lstStyle/>
        <a:p>
          <a:endParaRPr lang="en-IN"/>
        </a:p>
      </dgm:t>
    </dgm:pt>
    <dgm:pt modelId="{E47B7C66-57CA-46DD-89D4-7A800773EF61}">
      <dgm:prSet/>
      <dgm:spPr/>
      <dgm:t>
        <a:bodyPr/>
        <a:lstStyle/>
        <a:p>
          <a:r>
            <a:rPr lang="en-US" dirty="0" smtClean="0"/>
            <a:t>Share policies </a:t>
          </a:r>
          <a:endParaRPr lang="en-IN" dirty="0"/>
        </a:p>
      </dgm:t>
    </dgm:pt>
    <dgm:pt modelId="{B4DC6B69-BABE-45AD-95DF-ABBC689DA6A4}" type="parTrans" cxnId="{42DAA756-F230-4406-9483-EEAFC2A0E90F}">
      <dgm:prSet/>
      <dgm:spPr/>
      <dgm:t>
        <a:bodyPr/>
        <a:lstStyle/>
        <a:p>
          <a:endParaRPr lang="en-IN"/>
        </a:p>
      </dgm:t>
    </dgm:pt>
    <dgm:pt modelId="{7E0E2ACB-8C73-4D4B-A82F-F6C4003BA2B2}" type="sibTrans" cxnId="{42DAA756-F230-4406-9483-EEAFC2A0E90F}">
      <dgm:prSet/>
      <dgm:spPr/>
      <dgm:t>
        <a:bodyPr/>
        <a:lstStyle/>
        <a:p>
          <a:endParaRPr lang="en-IN"/>
        </a:p>
      </dgm:t>
    </dgm:pt>
    <dgm:pt modelId="{403AA9E5-B6CA-4C27-9104-9A24AA537A96}">
      <dgm:prSet/>
      <dgm:spPr/>
      <dgm:t>
        <a:bodyPr/>
        <a:lstStyle/>
        <a:p>
          <a:r>
            <a:rPr lang="en-US" dirty="0" smtClean="0"/>
            <a:t>Share good practices</a:t>
          </a:r>
          <a:endParaRPr lang="en-IN" dirty="0"/>
        </a:p>
      </dgm:t>
    </dgm:pt>
    <dgm:pt modelId="{B2763E76-86E5-4162-BE47-814C84B81BD3}" type="parTrans" cxnId="{968CE231-CE7A-418D-8168-F5917F93A67F}">
      <dgm:prSet/>
      <dgm:spPr/>
      <dgm:t>
        <a:bodyPr/>
        <a:lstStyle/>
        <a:p>
          <a:endParaRPr lang="en-IN"/>
        </a:p>
      </dgm:t>
    </dgm:pt>
    <dgm:pt modelId="{15265C36-E4A7-4744-9B63-3930B9FE7897}" type="sibTrans" cxnId="{968CE231-CE7A-418D-8168-F5917F93A67F}">
      <dgm:prSet/>
      <dgm:spPr/>
      <dgm:t>
        <a:bodyPr/>
        <a:lstStyle/>
        <a:p>
          <a:endParaRPr lang="en-IN"/>
        </a:p>
      </dgm:t>
    </dgm:pt>
    <dgm:pt modelId="{55A0112F-FE12-4A7F-BC31-A211D9DCF5F4}">
      <dgm:prSet/>
      <dgm:spPr/>
      <dgm:t>
        <a:bodyPr/>
        <a:lstStyle/>
        <a:p>
          <a:r>
            <a:rPr lang="en-US" dirty="0" smtClean="0"/>
            <a:t>Suppliers, govt, stakeholders</a:t>
          </a:r>
          <a:endParaRPr lang="en-IN" dirty="0"/>
        </a:p>
      </dgm:t>
    </dgm:pt>
    <dgm:pt modelId="{AD0BB822-92A7-4F21-934C-DEF675406AD2}" type="parTrans" cxnId="{43430C9F-2235-4CAC-8A5D-BB3A900357E3}">
      <dgm:prSet/>
      <dgm:spPr/>
      <dgm:t>
        <a:bodyPr/>
        <a:lstStyle/>
        <a:p>
          <a:endParaRPr lang="en-IN"/>
        </a:p>
      </dgm:t>
    </dgm:pt>
    <dgm:pt modelId="{1E6167F6-5138-4158-B47C-D51A3AF146D8}" type="sibTrans" cxnId="{43430C9F-2235-4CAC-8A5D-BB3A900357E3}">
      <dgm:prSet/>
      <dgm:spPr/>
      <dgm:t>
        <a:bodyPr/>
        <a:lstStyle/>
        <a:p>
          <a:endParaRPr lang="en-IN"/>
        </a:p>
      </dgm:t>
    </dgm:pt>
    <dgm:pt modelId="{5E040198-1557-4793-B1B3-1CDC886CA2A8}" type="pres">
      <dgm:prSet presAssocID="{A10197FB-5F10-4823-9809-45100E904A52}" presName="diagram" presStyleCnt="0">
        <dgm:presLayoutVars>
          <dgm:chPref val="1"/>
          <dgm:dir/>
          <dgm:animOne val="branch"/>
          <dgm:animLvl val="lvl"/>
          <dgm:resizeHandles/>
        </dgm:presLayoutVars>
      </dgm:prSet>
      <dgm:spPr/>
      <dgm:t>
        <a:bodyPr/>
        <a:lstStyle/>
        <a:p>
          <a:endParaRPr lang="en-IN"/>
        </a:p>
      </dgm:t>
    </dgm:pt>
    <dgm:pt modelId="{81B87AB2-8730-4989-8D4C-607BD3A63505}" type="pres">
      <dgm:prSet presAssocID="{1909B85C-A023-470B-BCA1-2E8BE34E0E50}" presName="root" presStyleCnt="0"/>
      <dgm:spPr/>
    </dgm:pt>
    <dgm:pt modelId="{D2F99A7C-234F-4385-A28B-BEE4CDA885DC}" type="pres">
      <dgm:prSet presAssocID="{1909B85C-A023-470B-BCA1-2E8BE34E0E50}" presName="rootComposite" presStyleCnt="0"/>
      <dgm:spPr/>
    </dgm:pt>
    <dgm:pt modelId="{274F83ED-70AB-4C84-89E4-BB095789F704}" type="pres">
      <dgm:prSet presAssocID="{1909B85C-A023-470B-BCA1-2E8BE34E0E50}" presName="rootText" presStyleLbl="node1" presStyleIdx="0" presStyleCnt="1" custLinFactX="-4274" custLinFactNeighborX="-100000" custLinFactNeighborY="9983"/>
      <dgm:spPr/>
      <dgm:t>
        <a:bodyPr/>
        <a:lstStyle/>
        <a:p>
          <a:endParaRPr lang="en-IN"/>
        </a:p>
      </dgm:t>
    </dgm:pt>
    <dgm:pt modelId="{1F86301F-2B6C-4F58-B0B2-397B5CCD6928}" type="pres">
      <dgm:prSet presAssocID="{1909B85C-A023-470B-BCA1-2E8BE34E0E50}" presName="rootConnector" presStyleLbl="node1" presStyleIdx="0" presStyleCnt="1"/>
      <dgm:spPr/>
      <dgm:t>
        <a:bodyPr/>
        <a:lstStyle/>
        <a:p>
          <a:endParaRPr lang="en-IN"/>
        </a:p>
      </dgm:t>
    </dgm:pt>
    <dgm:pt modelId="{3AD3472E-E142-4E9E-A406-5C8727BC7922}" type="pres">
      <dgm:prSet presAssocID="{1909B85C-A023-470B-BCA1-2E8BE34E0E50}" presName="childShape" presStyleCnt="0"/>
      <dgm:spPr/>
    </dgm:pt>
    <dgm:pt modelId="{4637DC02-5555-45FC-AAC5-7315596D9F6C}" type="pres">
      <dgm:prSet presAssocID="{56991178-6F74-4C2F-85C6-56CEDDBE88A4}" presName="Name13" presStyleLbl="parChTrans1D2" presStyleIdx="0" presStyleCnt="3"/>
      <dgm:spPr/>
      <dgm:t>
        <a:bodyPr/>
        <a:lstStyle/>
        <a:p>
          <a:endParaRPr lang="en-IN"/>
        </a:p>
      </dgm:t>
    </dgm:pt>
    <dgm:pt modelId="{F98BB2D1-BEE7-439D-88E5-105625A4D9FB}" type="pres">
      <dgm:prSet presAssocID="{D45ABE2B-931F-414D-B91A-32F0EF41F721}" presName="childText" presStyleLbl="bgAcc1" presStyleIdx="0" presStyleCnt="3" custLinFactNeighborX="693" custLinFactNeighborY="-33279">
        <dgm:presLayoutVars>
          <dgm:bulletEnabled val="1"/>
        </dgm:presLayoutVars>
      </dgm:prSet>
      <dgm:spPr/>
      <dgm:t>
        <a:bodyPr/>
        <a:lstStyle/>
        <a:p>
          <a:endParaRPr lang="en-IN"/>
        </a:p>
      </dgm:t>
    </dgm:pt>
    <dgm:pt modelId="{3425EF3D-C7BB-4EBD-82C9-CABFA033A875}" type="pres">
      <dgm:prSet presAssocID="{7B3E0C39-F11D-4497-9954-183E26CE9C2F}" presName="Name13" presStyleLbl="parChTrans1D2" presStyleIdx="1" presStyleCnt="3"/>
      <dgm:spPr/>
      <dgm:t>
        <a:bodyPr/>
        <a:lstStyle/>
        <a:p>
          <a:endParaRPr lang="en-IN"/>
        </a:p>
      </dgm:t>
    </dgm:pt>
    <dgm:pt modelId="{68792EDB-8EBB-4B3E-8AFE-CC81C9E47A92}" type="pres">
      <dgm:prSet presAssocID="{2223D99F-6391-4682-9CAA-C081513408D0}" presName="childText" presStyleLbl="bgAcc1" presStyleIdx="1" presStyleCnt="3" custLinFactNeighborX="693" custLinFactNeighborY="-45481">
        <dgm:presLayoutVars>
          <dgm:bulletEnabled val="1"/>
        </dgm:presLayoutVars>
      </dgm:prSet>
      <dgm:spPr/>
      <dgm:t>
        <a:bodyPr/>
        <a:lstStyle/>
        <a:p>
          <a:endParaRPr lang="en-IN"/>
        </a:p>
      </dgm:t>
    </dgm:pt>
    <dgm:pt modelId="{D6D5EDDC-984D-4C65-9FB2-9EA6A0EAB532}" type="pres">
      <dgm:prSet presAssocID="{4EB4F750-F3A2-46D0-9983-506641603020}" presName="Name13" presStyleLbl="parChTrans1D2" presStyleIdx="2" presStyleCnt="3"/>
      <dgm:spPr/>
      <dgm:t>
        <a:bodyPr/>
        <a:lstStyle/>
        <a:p>
          <a:endParaRPr lang="en-IN"/>
        </a:p>
      </dgm:t>
    </dgm:pt>
    <dgm:pt modelId="{30F4528D-BF40-4621-B4D5-3900C9CF2D2C}" type="pres">
      <dgm:prSet presAssocID="{C0C33C73-E8BE-477E-8B65-D8F769986BBA}" presName="childText" presStyleLbl="bgAcc1" presStyleIdx="2" presStyleCnt="3" custLinFactNeighborX="0" custLinFactNeighborY="-54357">
        <dgm:presLayoutVars>
          <dgm:bulletEnabled val="1"/>
        </dgm:presLayoutVars>
      </dgm:prSet>
      <dgm:spPr/>
      <dgm:t>
        <a:bodyPr/>
        <a:lstStyle/>
        <a:p>
          <a:endParaRPr lang="en-IN"/>
        </a:p>
      </dgm:t>
    </dgm:pt>
  </dgm:ptLst>
  <dgm:cxnLst>
    <dgm:cxn modelId="{09629642-D971-4EC1-875E-97766AFFA425}" srcId="{C0C33C73-E8BE-477E-8B65-D8F769986BBA}" destId="{7E66BD69-9C47-4E26-A66D-23E924DB4BFC}" srcOrd="0" destOrd="0" parTransId="{FAD6DFF9-D689-4127-98B7-1383B103CBB7}" sibTransId="{5D641CFD-30CF-4DD1-9F4D-8C91B8200A5E}"/>
    <dgm:cxn modelId="{72B0EE27-5254-435F-9C32-54B135DF730D}" type="presOf" srcId="{A2A853A2-C705-412E-9706-14C30178DA97}" destId="{F98BB2D1-BEE7-439D-88E5-105625A4D9FB}" srcOrd="0" destOrd="2" presId="urn:microsoft.com/office/officeart/2005/8/layout/hierarchy3"/>
    <dgm:cxn modelId="{162A9939-A08B-472A-B8B3-D5E2FCC58C1F}" type="presOf" srcId="{7B3E0C39-F11D-4497-9954-183E26CE9C2F}" destId="{3425EF3D-C7BB-4EBD-82C9-CABFA033A875}" srcOrd="0" destOrd="0" presId="urn:microsoft.com/office/officeart/2005/8/layout/hierarchy3"/>
    <dgm:cxn modelId="{A949D0BC-87C4-4151-93D4-150BB89256EE}" type="presOf" srcId="{5076BB60-81BD-4E23-B746-3E3DCABDAB84}" destId="{F98BB2D1-BEE7-439D-88E5-105625A4D9FB}" srcOrd="0" destOrd="3" presId="urn:microsoft.com/office/officeart/2005/8/layout/hierarchy3"/>
    <dgm:cxn modelId="{81D779CA-5B8E-4C8E-85C4-C4B8769E4554}" type="presOf" srcId="{403AA9E5-B6CA-4C27-9104-9A24AA537A96}" destId="{68792EDB-8EBB-4B3E-8AFE-CC81C9E47A92}" srcOrd="0" destOrd="2" presId="urn:microsoft.com/office/officeart/2005/8/layout/hierarchy3"/>
    <dgm:cxn modelId="{B0B89D83-F012-49DD-BCB8-ED017FEFDC15}" srcId="{1909B85C-A023-470B-BCA1-2E8BE34E0E50}" destId="{2223D99F-6391-4682-9CAA-C081513408D0}" srcOrd="1" destOrd="0" parTransId="{7B3E0C39-F11D-4497-9954-183E26CE9C2F}" sibTransId="{37357936-F760-4A36-AA81-2974C0B32A86}"/>
    <dgm:cxn modelId="{881DF07D-FD44-4D0C-BE6B-CA2FF69B5889}" type="presOf" srcId="{56991178-6F74-4C2F-85C6-56CEDDBE88A4}" destId="{4637DC02-5555-45FC-AAC5-7315596D9F6C}" srcOrd="0" destOrd="0" presId="urn:microsoft.com/office/officeart/2005/8/layout/hierarchy3"/>
    <dgm:cxn modelId="{AEF5D116-ED47-44FA-808A-0B355BB5C89A}" type="presOf" srcId="{7E66BD69-9C47-4E26-A66D-23E924DB4BFC}" destId="{30F4528D-BF40-4621-B4D5-3900C9CF2D2C}" srcOrd="0" destOrd="1" presId="urn:microsoft.com/office/officeart/2005/8/layout/hierarchy3"/>
    <dgm:cxn modelId="{42DAA756-F230-4406-9483-EEAFC2A0E90F}" srcId="{2223D99F-6391-4682-9CAA-C081513408D0}" destId="{E47B7C66-57CA-46DD-89D4-7A800773EF61}" srcOrd="0" destOrd="0" parTransId="{B4DC6B69-BABE-45AD-95DF-ABBC689DA6A4}" sibTransId="{7E0E2ACB-8C73-4D4B-A82F-F6C4003BA2B2}"/>
    <dgm:cxn modelId="{B048C699-0A48-4ACF-85EC-87AA1FDCB414}" type="presOf" srcId="{1909B85C-A023-470B-BCA1-2E8BE34E0E50}" destId="{1F86301F-2B6C-4F58-B0B2-397B5CCD6928}" srcOrd="1" destOrd="0" presId="urn:microsoft.com/office/officeart/2005/8/layout/hierarchy3"/>
    <dgm:cxn modelId="{78608402-6216-4367-B29B-3D8625E2E07E}" srcId="{D45ABE2B-931F-414D-B91A-32F0EF41F721}" destId="{F619F83B-03B6-47EF-AB17-8EA0C55FF826}" srcOrd="0" destOrd="0" parTransId="{344A3E16-0A39-47A9-83BC-67F069F96AF1}" sibTransId="{DF3D85C6-3B15-4705-B857-2C46BBE8B30B}"/>
    <dgm:cxn modelId="{83315FA1-1257-4C24-814C-D27EF9AB1BF6}" type="presOf" srcId="{2223D99F-6391-4682-9CAA-C081513408D0}" destId="{68792EDB-8EBB-4B3E-8AFE-CC81C9E47A92}" srcOrd="0" destOrd="0" presId="urn:microsoft.com/office/officeart/2005/8/layout/hierarchy3"/>
    <dgm:cxn modelId="{915AEE8C-F996-43CC-BAF2-8692847B6635}" type="presOf" srcId="{1909B85C-A023-470B-BCA1-2E8BE34E0E50}" destId="{274F83ED-70AB-4C84-89E4-BB095789F704}" srcOrd="0" destOrd="0" presId="urn:microsoft.com/office/officeart/2005/8/layout/hierarchy3"/>
    <dgm:cxn modelId="{2E59F45F-95E4-49F5-B860-5E687E528E57}" srcId="{D45ABE2B-931F-414D-B91A-32F0EF41F721}" destId="{A2A853A2-C705-412E-9706-14C30178DA97}" srcOrd="1" destOrd="0" parTransId="{17519EAF-6296-4937-9B31-A032F0E3C95A}" sibTransId="{92984457-CCD2-4637-BECA-1F3B48FF72D5}"/>
    <dgm:cxn modelId="{7C471C11-2CD4-4B87-B5DA-BB1B305FA765}" type="presOf" srcId="{C0C33C73-E8BE-477E-8B65-D8F769986BBA}" destId="{30F4528D-BF40-4621-B4D5-3900C9CF2D2C}" srcOrd="0" destOrd="0" presId="urn:microsoft.com/office/officeart/2005/8/layout/hierarchy3"/>
    <dgm:cxn modelId="{177B5C22-89DF-4E1F-999B-976EEF4D1C6A}" srcId="{D45ABE2B-931F-414D-B91A-32F0EF41F721}" destId="{5076BB60-81BD-4E23-B746-3E3DCABDAB84}" srcOrd="2" destOrd="0" parTransId="{A21B0AE2-85DA-4DC9-B999-C66AF21FF206}" sibTransId="{D6AE18C2-E366-4778-9B02-5C9D2D25E7D3}"/>
    <dgm:cxn modelId="{011817CB-10FC-4325-A9A3-B8F9C4DCD907}" srcId="{1909B85C-A023-470B-BCA1-2E8BE34E0E50}" destId="{C0C33C73-E8BE-477E-8B65-D8F769986BBA}" srcOrd="2" destOrd="0" parTransId="{4EB4F750-F3A2-46D0-9983-506641603020}" sibTransId="{9F423B3A-BCBC-449E-AC1D-B76D96CBE14D}"/>
    <dgm:cxn modelId="{B6BC8664-B6E0-44C4-AD04-73FD0BF570D2}" srcId="{1909B85C-A023-470B-BCA1-2E8BE34E0E50}" destId="{D45ABE2B-931F-414D-B91A-32F0EF41F721}" srcOrd="0" destOrd="0" parTransId="{56991178-6F74-4C2F-85C6-56CEDDBE88A4}" sibTransId="{052E1D5E-9F5C-4952-837E-0B00EBF6E1CB}"/>
    <dgm:cxn modelId="{8991F837-FADB-41E8-863B-7C86D9094ABE}" type="presOf" srcId="{F619F83B-03B6-47EF-AB17-8EA0C55FF826}" destId="{F98BB2D1-BEE7-439D-88E5-105625A4D9FB}" srcOrd="0" destOrd="1" presId="urn:microsoft.com/office/officeart/2005/8/layout/hierarchy3"/>
    <dgm:cxn modelId="{968CE231-CE7A-418D-8168-F5917F93A67F}" srcId="{2223D99F-6391-4682-9CAA-C081513408D0}" destId="{403AA9E5-B6CA-4C27-9104-9A24AA537A96}" srcOrd="1" destOrd="0" parTransId="{B2763E76-86E5-4162-BE47-814C84B81BD3}" sibTransId="{15265C36-E4A7-4744-9B63-3930B9FE7897}"/>
    <dgm:cxn modelId="{43681746-9ED9-413D-8951-F2F9B32BA340}" type="presOf" srcId="{4EB4F750-F3A2-46D0-9983-506641603020}" destId="{D6D5EDDC-984D-4C65-9FB2-9EA6A0EAB532}" srcOrd="0" destOrd="0" presId="urn:microsoft.com/office/officeart/2005/8/layout/hierarchy3"/>
    <dgm:cxn modelId="{C9B4AFC5-0ECE-4731-ADCD-D5B2DEDC2E9A}" type="presOf" srcId="{A10197FB-5F10-4823-9809-45100E904A52}" destId="{5E040198-1557-4793-B1B3-1CDC886CA2A8}" srcOrd="0" destOrd="0" presId="urn:microsoft.com/office/officeart/2005/8/layout/hierarchy3"/>
    <dgm:cxn modelId="{6D8DBCF7-816C-4EEC-A6EA-BB184DDFADAF}" type="presOf" srcId="{E47B7C66-57CA-46DD-89D4-7A800773EF61}" destId="{68792EDB-8EBB-4B3E-8AFE-CC81C9E47A92}" srcOrd="0" destOrd="1" presId="urn:microsoft.com/office/officeart/2005/8/layout/hierarchy3"/>
    <dgm:cxn modelId="{43430C9F-2235-4CAC-8A5D-BB3A900357E3}" srcId="{C0C33C73-E8BE-477E-8B65-D8F769986BBA}" destId="{55A0112F-FE12-4A7F-BC31-A211D9DCF5F4}" srcOrd="1" destOrd="0" parTransId="{AD0BB822-92A7-4F21-934C-DEF675406AD2}" sibTransId="{1E6167F6-5138-4158-B47C-D51A3AF146D8}"/>
    <dgm:cxn modelId="{3A61B484-3CB8-4DFC-96CB-EE61A67ADD49}" type="presOf" srcId="{55A0112F-FE12-4A7F-BC31-A211D9DCF5F4}" destId="{30F4528D-BF40-4621-B4D5-3900C9CF2D2C}" srcOrd="0" destOrd="2" presId="urn:microsoft.com/office/officeart/2005/8/layout/hierarchy3"/>
    <dgm:cxn modelId="{ACB2A4D8-5784-43A4-A64E-B7CA47B18507}" type="presOf" srcId="{D45ABE2B-931F-414D-B91A-32F0EF41F721}" destId="{F98BB2D1-BEE7-439D-88E5-105625A4D9FB}" srcOrd="0" destOrd="0" presId="urn:microsoft.com/office/officeart/2005/8/layout/hierarchy3"/>
    <dgm:cxn modelId="{A39B70DB-D104-4F39-9502-F7D363DD79A2}" srcId="{A10197FB-5F10-4823-9809-45100E904A52}" destId="{1909B85C-A023-470B-BCA1-2E8BE34E0E50}" srcOrd="0" destOrd="0" parTransId="{C0F101A0-C06B-4D13-958F-8469C48CA909}" sibTransId="{0671FF8A-2EE0-40C8-995D-74064ECFD5EB}"/>
    <dgm:cxn modelId="{BEEF824D-F41B-43D1-8CC6-C28BAE585B1B}" type="presParOf" srcId="{5E040198-1557-4793-B1B3-1CDC886CA2A8}" destId="{81B87AB2-8730-4989-8D4C-607BD3A63505}" srcOrd="0" destOrd="0" presId="urn:microsoft.com/office/officeart/2005/8/layout/hierarchy3"/>
    <dgm:cxn modelId="{567FC49F-4556-4A76-B11B-4CD9A65D2F8B}" type="presParOf" srcId="{81B87AB2-8730-4989-8D4C-607BD3A63505}" destId="{D2F99A7C-234F-4385-A28B-BEE4CDA885DC}" srcOrd="0" destOrd="0" presId="urn:microsoft.com/office/officeart/2005/8/layout/hierarchy3"/>
    <dgm:cxn modelId="{D5746812-F587-4A78-A9A2-D677FFED1BFA}" type="presParOf" srcId="{D2F99A7C-234F-4385-A28B-BEE4CDA885DC}" destId="{274F83ED-70AB-4C84-89E4-BB095789F704}" srcOrd="0" destOrd="0" presId="urn:microsoft.com/office/officeart/2005/8/layout/hierarchy3"/>
    <dgm:cxn modelId="{FC2E9C02-9AF4-4BE9-8730-E806046187CE}" type="presParOf" srcId="{D2F99A7C-234F-4385-A28B-BEE4CDA885DC}" destId="{1F86301F-2B6C-4F58-B0B2-397B5CCD6928}" srcOrd="1" destOrd="0" presId="urn:microsoft.com/office/officeart/2005/8/layout/hierarchy3"/>
    <dgm:cxn modelId="{53A8E722-080E-414F-8616-883C28848582}" type="presParOf" srcId="{81B87AB2-8730-4989-8D4C-607BD3A63505}" destId="{3AD3472E-E142-4E9E-A406-5C8727BC7922}" srcOrd="1" destOrd="0" presId="urn:microsoft.com/office/officeart/2005/8/layout/hierarchy3"/>
    <dgm:cxn modelId="{EFC8A73D-9904-418C-ACC5-62FEE2B702B3}" type="presParOf" srcId="{3AD3472E-E142-4E9E-A406-5C8727BC7922}" destId="{4637DC02-5555-45FC-AAC5-7315596D9F6C}" srcOrd="0" destOrd="0" presId="urn:microsoft.com/office/officeart/2005/8/layout/hierarchy3"/>
    <dgm:cxn modelId="{E387E36C-0171-453A-96EB-0BCDA59C9805}" type="presParOf" srcId="{3AD3472E-E142-4E9E-A406-5C8727BC7922}" destId="{F98BB2D1-BEE7-439D-88E5-105625A4D9FB}" srcOrd="1" destOrd="0" presId="urn:microsoft.com/office/officeart/2005/8/layout/hierarchy3"/>
    <dgm:cxn modelId="{48CEBC50-7347-49B5-ABE6-67C816591C41}" type="presParOf" srcId="{3AD3472E-E142-4E9E-A406-5C8727BC7922}" destId="{3425EF3D-C7BB-4EBD-82C9-CABFA033A875}" srcOrd="2" destOrd="0" presId="urn:microsoft.com/office/officeart/2005/8/layout/hierarchy3"/>
    <dgm:cxn modelId="{238A749C-1556-4E54-9508-D0F36C2643A3}" type="presParOf" srcId="{3AD3472E-E142-4E9E-A406-5C8727BC7922}" destId="{68792EDB-8EBB-4B3E-8AFE-CC81C9E47A92}" srcOrd="3" destOrd="0" presId="urn:microsoft.com/office/officeart/2005/8/layout/hierarchy3"/>
    <dgm:cxn modelId="{B6C85474-ED94-486A-9302-961741ECD49A}" type="presParOf" srcId="{3AD3472E-E142-4E9E-A406-5C8727BC7922}" destId="{D6D5EDDC-984D-4C65-9FB2-9EA6A0EAB532}" srcOrd="4" destOrd="0" presId="urn:microsoft.com/office/officeart/2005/8/layout/hierarchy3"/>
    <dgm:cxn modelId="{820FE51F-67EF-4D1D-9639-82F24DD4B5C0}" type="presParOf" srcId="{3AD3472E-E142-4E9E-A406-5C8727BC7922}" destId="{30F4528D-BF40-4621-B4D5-3900C9CF2D2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CB3077-6365-465B-9EE1-5F3E9C0C993A}" type="doc">
      <dgm:prSet loTypeId="urn:microsoft.com/office/officeart/2008/layout/HorizontalMultiLevelHierarchy" loCatId="hierarchy" qsTypeId="urn:microsoft.com/office/officeart/2005/8/quickstyle/3d6" qsCatId="3D" csTypeId="urn:microsoft.com/office/officeart/2005/8/colors/accent2_1" csCatId="accent2" phldr="1"/>
      <dgm:spPr/>
      <dgm:t>
        <a:bodyPr/>
        <a:lstStyle/>
        <a:p>
          <a:endParaRPr lang="en-IN"/>
        </a:p>
      </dgm:t>
    </dgm:pt>
    <dgm:pt modelId="{D9C70347-288A-486A-9B2F-44DADF2AF254}">
      <dgm:prSet phldrT="[Text]"/>
      <dgm:spPr/>
      <dgm:t>
        <a:bodyPr/>
        <a:lstStyle/>
        <a:p>
          <a:r>
            <a:rPr lang="en-US" dirty="0" smtClean="0">
              <a:latin typeface="Times New Roman" pitchFamily="18" charset="0"/>
              <a:cs typeface="Times New Roman" pitchFamily="18" charset="0"/>
            </a:rPr>
            <a:t>E- Procurement</a:t>
          </a:r>
          <a:endParaRPr lang="en-IN" dirty="0">
            <a:latin typeface="Times New Roman" pitchFamily="18" charset="0"/>
            <a:cs typeface="Times New Roman" pitchFamily="18" charset="0"/>
          </a:endParaRPr>
        </a:p>
      </dgm:t>
    </dgm:pt>
    <dgm:pt modelId="{12D1CFA0-9EAE-460D-88E7-1B0860754DBA}" type="parTrans" cxnId="{749784BF-E9D1-40CD-94EC-FDDBFFF81DBF}">
      <dgm:prSet/>
      <dgm:spPr/>
      <dgm:t>
        <a:bodyPr/>
        <a:lstStyle/>
        <a:p>
          <a:endParaRPr lang="en-IN"/>
        </a:p>
      </dgm:t>
    </dgm:pt>
    <dgm:pt modelId="{1F0A6C52-0DF2-4620-A5B3-D685B932DB0F}" type="sibTrans" cxnId="{749784BF-E9D1-40CD-94EC-FDDBFFF81DBF}">
      <dgm:prSet/>
      <dgm:spPr/>
      <dgm:t>
        <a:bodyPr/>
        <a:lstStyle/>
        <a:p>
          <a:endParaRPr lang="en-IN"/>
        </a:p>
      </dgm:t>
    </dgm:pt>
    <dgm:pt modelId="{9F328C78-B4A9-4717-9F25-83F9DE09312C}">
      <dgm:prSet phldrT="[Text]"/>
      <dgm:spPr/>
      <dgm:t>
        <a:bodyPr/>
        <a:lstStyle/>
        <a:p>
          <a:r>
            <a:rPr lang="en-US" dirty="0" smtClean="0">
              <a:latin typeface="Times New Roman" pitchFamily="18" charset="0"/>
              <a:cs typeface="Times New Roman" pitchFamily="18" charset="0"/>
            </a:rPr>
            <a:t>Indent Management</a:t>
          </a:r>
          <a:endParaRPr lang="en-IN" dirty="0">
            <a:latin typeface="Times New Roman" pitchFamily="18" charset="0"/>
            <a:cs typeface="Times New Roman" pitchFamily="18" charset="0"/>
          </a:endParaRPr>
        </a:p>
      </dgm:t>
    </dgm:pt>
    <dgm:pt modelId="{8C8E9646-4F1A-43E2-82A1-7F10E869C316}" type="parTrans" cxnId="{A5D51816-35E1-4F13-88D7-2AC616941335}">
      <dgm:prSet/>
      <dgm:spPr/>
      <dgm:t>
        <a:bodyPr/>
        <a:lstStyle/>
        <a:p>
          <a:endParaRPr lang="en-IN">
            <a:latin typeface="Times New Roman" pitchFamily="18" charset="0"/>
            <a:cs typeface="Times New Roman" pitchFamily="18" charset="0"/>
          </a:endParaRPr>
        </a:p>
      </dgm:t>
    </dgm:pt>
    <dgm:pt modelId="{214A0C93-AF10-400A-9209-F437E9DD97D1}" type="sibTrans" cxnId="{A5D51816-35E1-4F13-88D7-2AC616941335}">
      <dgm:prSet/>
      <dgm:spPr/>
      <dgm:t>
        <a:bodyPr/>
        <a:lstStyle/>
        <a:p>
          <a:endParaRPr lang="en-IN"/>
        </a:p>
      </dgm:t>
    </dgm:pt>
    <dgm:pt modelId="{6EAF5543-C87E-4CE1-B4BC-1C946E3304EC}">
      <dgm:prSet phldrT="[Text]"/>
      <dgm:spPr/>
      <dgm:t>
        <a:bodyPr/>
        <a:lstStyle/>
        <a:p>
          <a:r>
            <a:rPr lang="en-US" dirty="0" smtClean="0">
              <a:latin typeface="Times New Roman" pitchFamily="18" charset="0"/>
              <a:cs typeface="Times New Roman" pitchFamily="18" charset="0"/>
            </a:rPr>
            <a:t>E- tender/ E-auction</a:t>
          </a:r>
          <a:endParaRPr lang="en-IN" dirty="0">
            <a:latin typeface="Times New Roman" pitchFamily="18" charset="0"/>
            <a:cs typeface="Times New Roman" pitchFamily="18" charset="0"/>
          </a:endParaRPr>
        </a:p>
      </dgm:t>
    </dgm:pt>
    <dgm:pt modelId="{152A546C-8AE5-4798-AA55-962E3F2F4BA3}" type="parTrans" cxnId="{42B51DDC-8601-4A57-AE0D-AE3210B8A67E}">
      <dgm:prSet/>
      <dgm:spPr/>
      <dgm:t>
        <a:bodyPr/>
        <a:lstStyle/>
        <a:p>
          <a:endParaRPr lang="en-IN">
            <a:latin typeface="Times New Roman" pitchFamily="18" charset="0"/>
            <a:cs typeface="Times New Roman" pitchFamily="18" charset="0"/>
          </a:endParaRPr>
        </a:p>
      </dgm:t>
    </dgm:pt>
    <dgm:pt modelId="{60386C34-ABEF-4304-8A40-1E26377341DB}" type="sibTrans" cxnId="{42B51DDC-8601-4A57-AE0D-AE3210B8A67E}">
      <dgm:prSet/>
      <dgm:spPr/>
      <dgm:t>
        <a:bodyPr/>
        <a:lstStyle/>
        <a:p>
          <a:endParaRPr lang="en-IN"/>
        </a:p>
      </dgm:t>
    </dgm:pt>
    <dgm:pt modelId="{D837CCA8-66F2-4516-92E9-BCF9EEC5331F}">
      <dgm:prSet phldrT="[Text]"/>
      <dgm:spPr/>
      <dgm:t>
        <a:bodyPr/>
        <a:lstStyle/>
        <a:p>
          <a:r>
            <a:rPr lang="en-US" dirty="0" smtClean="0">
              <a:latin typeface="Times New Roman" pitchFamily="18" charset="0"/>
              <a:cs typeface="Times New Roman" pitchFamily="18" charset="0"/>
            </a:rPr>
            <a:t>Vendor Management</a:t>
          </a:r>
          <a:endParaRPr lang="en-IN" dirty="0">
            <a:latin typeface="Times New Roman" pitchFamily="18" charset="0"/>
            <a:cs typeface="Times New Roman" pitchFamily="18" charset="0"/>
          </a:endParaRPr>
        </a:p>
      </dgm:t>
    </dgm:pt>
    <dgm:pt modelId="{93E8786A-0D74-4730-A998-100FD1F156BC}" type="parTrans" cxnId="{6F5F7B77-0A02-442C-848D-2BAB9EFE21D6}">
      <dgm:prSet/>
      <dgm:spPr/>
      <dgm:t>
        <a:bodyPr/>
        <a:lstStyle/>
        <a:p>
          <a:endParaRPr lang="en-IN">
            <a:latin typeface="Times New Roman" pitchFamily="18" charset="0"/>
            <a:cs typeface="Times New Roman" pitchFamily="18" charset="0"/>
          </a:endParaRPr>
        </a:p>
      </dgm:t>
    </dgm:pt>
    <dgm:pt modelId="{115EF77D-F37C-4768-84F7-0348A1A513A5}" type="sibTrans" cxnId="{6F5F7B77-0A02-442C-848D-2BAB9EFE21D6}">
      <dgm:prSet/>
      <dgm:spPr/>
      <dgm:t>
        <a:bodyPr/>
        <a:lstStyle/>
        <a:p>
          <a:endParaRPr lang="en-IN"/>
        </a:p>
      </dgm:t>
    </dgm:pt>
    <dgm:pt modelId="{1323180A-1084-4469-9BB1-4C9F248939DB}">
      <dgm:prSet/>
      <dgm:spPr/>
      <dgm:t>
        <a:bodyPr/>
        <a:lstStyle/>
        <a:p>
          <a:r>
            <a:rPr lang="en-US" dirty="0" smtClean="0">
              <a:latin typeface="Times New Roman" pitchFamily="18" charset="0"/>
              <a:cs typeface="Times New Roman" pitchFamily="18" charset="0"/>
            </a:rPr>
            <a:t>Catalogue Management</a:t>
          </a:r>
          <a:endParaRPr lang="en-IN" dirty="0">
            <a:latin typeface="Times New Roman" pitchFamily="18" charset="0"/>
            <a:cs typeface="Times New Roman" pitchFamily="18" charset="0"/>
          </a:endParaRPr>
        </a:p>
      </dgm:t>
    </dgm:pt>
    <dgm:pt modelId="{DF779EDF-C184-47F1-9AEB-6B988986C629}" type="parTrans" cxnId="{5A5DD913-FBA5-4393-8E23-5304ACDBBBA1}">
      <dgm:prSet/>
      <dgm:spPr/>
      <dgm:t>
        <a:bodyPr/>
        <a:lstStyle/>
        <a:p>
          <a:endParaRPr lang="en-IN">
            <a:latin typeface="Times New Roman" pitchFamily="18" charset="0"/>
            <a:cs typeface="Times New Roman" pitchFamily="18" charset="0"/>
          </a:endParaRPr>
        </a:p>
      </dgm:t>
    </dgm:pt>
    <dgm:pt modelId="{503D016D-AA8D-4CD1-A40A-E8BC1FDE44C3}" type="sibTrans" cxnId="{5A5DD913-FBA5-4393-8E23-5304ACDBBBA1}">
      <dgm:prSet/>
      <dgm:spPr/>
      <dgm:t>
        <a:bodyPr/>
        <a:lstStyle/>
        <a:p>
          <a:endParaRPr lang="en-IN"/>
        </a:p>
      </dgm:t>
    </dgm:pt>
    <dgm:pt modelId="{A83BCD62-515D-4893-902B-FC5D77CE4034}">
      <dgm:prSet/>
      <dgm:spPr/>
      <dgm:t>
        <a:bodyPr/>
        <a:lstStyle/>
        <a:p>
          <a:r>
            <a:rPr lang="en-US" dirty="0" smtClean="0">
              <a:latin typeface="Times New Roman" pitchFamily="18" charset="0"/>
              <a:cs typeface="Times New Roman" pitchFamily="18" charset="0"/>
            </a:rPr>
            <a:t>Contract Management</a:t>
          </a:r>
          <a:endParaRPr lang="en-IN" dirty="0">
            <a:latin typeface="Times New Roman" pitchFamily="18" charset="0"/>
            <a:cs typeface="Times New Roman" pitchFamily="18" charset="0"/>
          </a:endParaRPr>
        </a:p>
      </dgm:t>
    </dgm:pt>
    <dgm:pt modelId="{9F48529F-9F31-4168-95FF-A8B0B83FA1CF}" type="parTrans" cxnId="{DE3CA0C9-D9A2-4141-919C-0F4AE32FCBF8}">
      <dgm:prSet/>
      <dgm:spPr/>
      <dgm:t>
        <a:bodyPr/>
        <a:lstStyle/>
        <a:p>
          <a:endParaRPr lang="en-IN">
            <a:latin typeface="Times New Roman" pitchFamily="18" charset="0"/>
            <a:cs typeface="Times New Roman" pitchFamily="18" charset="0"/>
          </a:endParaRPr>
        </a:p>
      </dgm:t>
    </dgm:pt>
    <dgm:pt modelId="{F60A7C42-F84B-45BB-A2CA-D2663ACCB52E}" type="sibTrans" cxnId="{DE3CA0C9-D9A2-4141-919C-0F4AE32FCBF8}">
      <dgm:prSet/>
      <dgm:spPr/>
      <dgm:t>
        <a:bodyPr/>
        <a:lstStyle/>
        <a:p>
          <a:endParaRPr lang="en-IN"/>
        </a:p>
      </dgm:t>
    </dgm:pt>
    <dgm:pt modelId="{A4D0B2CE-0076-4516-8BF4-858E2FBE4D15}" type="pres">
      <dgm:prSet presAssocID="{F0CB3077-6365-465B-9EE1-5F3E9C0C993A}" presName="Name0" presStyleCnt="0">
        <dgm:presLayoutVars>
          <dgm:chPref val="1"/>
          <dgm:dir/>
          <dgm:animOne val="branch"/>
          <dgm:animLvl val="lvl"/>
          <dgm:resizeHandles val="exact"/>
        </dgm:presLayoutVars>
      </dgm:prSet>
      <dgm:spPr/>
      <dgm:t>
        <a:bodyPr/>
        <a:lstStyle/>
        <a:p>
          <a:endParaRPr lang="en-IN"/>
        </a:p>
      </dgm:t>
    </dgm:pt>
    <dgm:pt modelId="{7F52D71D-01C8-4E7D-A2FF-33F89D1B22D1}" type="pres">
      <dgm:prSet presAssocID="{D9C70347-288A-486A-9B2F-44DADF2AF254}" presName="root1" presStyleCnt="0"/>
      <dgm:spPr/>
    </dgm:pt>
    <dgm:pt modelId="{49F48B2C-D82D-468E-AEB0-6E7471A9C97D}" type="pres">
      <dgm:prSet presAssocID="{D9C70347-288A-486A-9B2F-44DADF2AF254}" presName="LevelOneTextNode" presStyleLbl="node0" presStyleIdx="0" presStyleCnt="1">
        <dgm:presLayoutVars>
          <dgm:chPref val="3"/>
        </dgm:presLayoutVars>
      </dgm:prSet>
      <dgm:spPr/>
      <dgm:t>
        <a:bodyPr/>
        <a:lstStyle/>
        <a:p>
          <a:endParaRPr lang="en-IN"/>
        </a:p>
      </dgm:t>
    </dgm:pt>
    <dgm:pt modelId="{057F8A43-054F-420D-9EB0-9691ED8A7A96}" type="pres">
      <dgm:prSet presAssocID="{D9C70347-288A-486A-9B2F-44DADF2AF254}" presName="level2hierChild" presStyleCnt="0"/>
      <dgm:spPr/>
    </dgm:pt>
    <dgm:pt modelId="{475C5F0E-5721-490A-950E-81CC64D545E7}" type="pres">
      <dgm:prSet presAssocID="{8C8E9646-4F1A-43E2-82A1-7F10E869C316}" presName="conn2-1" presStyleLbl="parChTrans1D2" presStyleIdx="0" presStyleCnt="5"/>
      <dgm:spPr/>
      <dgm:t>
        <a:bodyPr/>
        <a:lstStyle/>
        <a:p>
          <a:endParaRPr lang="en-IN"/>
        </a:p>
      </dgm:t>
    </dgm:pt>
    <dgm:pt modelId="{2D900C50-6BC5-4DAD-88F4-798AE3E08ACA}" type="pres">
      <dgm:prSet presAssocID="{8C8E9646-4F1A-43E2-82A1-7F10E869C316}" presName="connTx" presStyleLbl="parChTrans1D2" presStyleIdx="0" presStyleCnt="5"/>
      <dgm:spPr/>
      <dgm:t>
        <a:bodyPr/>
        <a:lstStyle/>
        <a:p>
          <a:endParaRPr lang="en-IN"/>
        </a:p>
      </dgm:t>
    </dgm:pt>
    <dgm:pt modelId="{FAB82366-566D-405B-BE2C-70274BC442C4}" type="pres">
      <dgm:prSet presAssocID="{9F328C78-B4A9-4717-9F25-83F9DE09312C}" presName="root2" presStyleCnt="0"/>
      <dgm:spPr/>
    </dgm:pt>
    <dgm:pt modelId="{970A41E2-107E-4B31-8AF0-274A4C3A298E}" type="pres">
      <dgm:prSet presAssocID="{9F328C78-B4A9-4717-9F25-83F9DE09312C}" presName="LevelTwoTextNode" presStyleLbl="node2" presStyleIdx="0" presStyleCnt="5">
        <dgm:presLayoutVars>
          <dgm:chPref val="3"/>
        </dgm:presLayoutVars>
      </dgm:prSet>
      <dgm:spPr/>
      <dgm:t>
        <a:bodyPr/>
        <a:lstStyle/>
        <a:p>
          <a:endParaRPr lang="en-IN"/>
        </a:p>
      </dgm:t>
    </dgm:pt>
    <dgm:pt modelId="{99A570B4-C6A5-44EF-906D-5800D40929E8}" type="pres">
      <dgm:prSet presAssocID="{9F328C78-B4A9-4717-9F25-83F9DE09312C}" presName="level3hierChild" presStyleCnt="0"/>
      <dgm:spPr/>
    </dgm:pt>
    <dgm:pt modelId="{4FC1BF32-81E0-4413-8D80-29D27ED1D47C}" type="pres">
      <dgm:prSet presAssocID="{152A546C-8AE5-4798-AA55-962E3F2F4BA3}" presName="conn2-1" presStyleLbl="parChTrans1D2" presStyleIdx="1" presStyleCnt="5"/>
      <dgm:spPr/>
      <dgm:t>
        <a:bodyPr/>
        <a:lstStyle/>
        <a:p>
          <a:endParaRPr lang="en-IN"/>
        </a:p>
      </dgm:t>
    </dgm:pt>
    <dgm:pt modelId="{903F8867-C19D-47A5-B4D3-1EE037151D3B}" type="pres">
      <dgm:prSet presAssocID="{152A546C-8AE5-4798-AA55-962E3F2F4BA3}" presName="connTx" presStyleLbl="parChTrans1D2" presStyleIdx="1" presStyleCnt="5"/>
      <dgm:spPr/>
      <dgm:t>
        <a:bodyPr/>
        <a:lstStyle/>
        <a:p>
          <a:endParaRPr lang="en-IN"/>
        </a:p>
      </dgm:t>
    </dgm:pt>
    <dgm:pt modelId="{19DA9AC6-CE0B-49E7-9E32-71CC19E44FC2}" type="pres">
      <dgm:prSet presAssocID="{6EAF5543-C87E-4CE1-B4BC-1C946E3304EC}" presName="root2" presStyleCnt="0"/>
      <dgm:spPr/>
    </dgm:pt>
    <dgm:pt modelId="{D08342FB-C96A-4C30-B38A-C95660C596C3}" type="pres">
      <dgm:prSet presAssocID="{6EAF5543-C87E-4CE1-B4BC-1C946E3304EC}" presName="LevelTwoTextNode" presStyleLbl="node2" presStyleIdx="1" presStyleCnt="5">
        <dgm:presLayoutVars>
          <dgm:chPref val="3"/>
        </dgm:presLayoutVars>
      </dgm:prSet>
      <dgm:spPr/>
      <dgm:t>
        <a:bodyPr/>
        <a:lstStyle/>
        <a:p>
          <a:endParaRPr lang="en-IN"/>
        </a:p>
      </dgm:t>
    </dgm:pt>
    <dgm:pt modelId="{A1D82586-30BC-4D01-883C-624DF0036E8D}" type="pres">
      <dgm:prSet presAssocID="{6EAF5543-C87E-4CE1-B4BC-1C946E3304EC}" presName="level3hierChild" presStyleCnt="0"/>
      <dgm:spPr/>
    </dgm:pt>
    <dgm:pt modelId="{17C96023-1DA2-4DC8-A583-0CA6D2F2A31A}" type="pres">
      <dgm:prSet presAssocID="{93E8786A-0D74-4730-A998-100FD1F156BC}" presName="conn2-1" presStyleLbl="parChTrans1D2" presStyleIdx="2" presStyleCnt="5"/>
      <dgm:spPr/>
      <dgm:t>
        <a:bodyPr/>
        <a:lstStyle/>
        <a:p>
          <a:endParaRPr lang="en-IN"/>
        </a:p>
      </dgm:t>
    </dgm:pt>
    <dgm:pt modelId="{3C2661B0-1EBD-48C0-9752-F8732E3B0E70}" type="pres">
      <dgm:prSet presAssocID="{93E8786A-0D74-4730-A998-100FD1F156BC}" presName="connTx" presStyleLbl="parChTrans1D2" presStyleIdx="2" presStyleCnt="5"/>
      <dgm:spPr/>
      <dgm:t>
        <a:bodyPr/>
        <a:lstStyle/>
        <a:p>
          <a:endParaRPr lang="en-IN"/>
        </a:p>
      </dgm:t>
    </dgm:pt>
    <dgm:pt modelId="{614DB5BE-6061-4283-A3BF-2D99B2C790D7}" type="pres">
      <dgm:prSet presAssocID="{D837CCA8-66F2-4516-92E9-BCF9EEC5331F}" presName="root2" presStyleCnt="0"/>
      <dgm:spPr/>
    </dgm:pt>
    <dgm:pt modelId="{A2E53E9F-6FCD-4D4F-8A3E-A0E96DF15706}" type="pres">
      <dgm:prSet presAssocID="{D837CCA8-66F2-4516-92E9-BCF9EEC5331F}" presName="LevelTwoTextNode" presStyleLbl="node2" presStyleIdx="2" presStyleCnt="5">
        <dgm:presLayoutVars>
          <dgm:chPref val="3"/>
        </dgm:presLayoutVars>
      </dgm:prSet>
      <dgm:spPr/>
      <dgm:t>
        <a:bodyPr/>
        <a:lstStyle/>
        <a:p>
          <a:endParaRPr lang="en-IN"/>
        </a:p>
      </dgm:t>
    </dgm:pt>
    <dgm:pt modelId="{22DB429A-AA21-4499-8A63-7297A89CB0AE}" type="pres">
      <dgm:prSet presAssocID="{D837CCA8-66F2-4516-92E9-BCF9EEC5331F}" presName="level3hierChild" presStyleCnt="0"/>
      <dgm:spPr/>
    </dgm:pt>
    <dgm:pt modelId="{450F3CC7-6AC1-4870-954C-544A65E3013F}" type="pres">
      <dgm:prSet presAssocID="{DF779EDF-C184-47F1-9AEB-6B988986C629}" presName="conn2-1" presStyleLbl="parChTrans1D2" presStyleIdx="3" presStyleCnt="5"/>
      <dgm:spPr/>
      <dgm:t>
        <a:bodyPr/>
        <a:lstStyle/>
        <a:p>
          <a:endParaRPr lang="en-IN"/>
        </a:p>
      </dgm:t>
    </dgm:pt>
    <dgm:pt modelId="{1B611BD4-DF7E-4964-A105-CF835B95879B}" type="pres">
      <dgm:prSet presAssocID="{DF779EDF-C184-47F1-9AEB-6B988986C629}" presName="connTx" presStyleLbl="parChTrans1D2" presStyleIdx="3" presStyleCnt="5"/>
      <dgm:spPr/>
      <dgm:t>
        <a:bodyPr/>
        <a:lstStyle/>
        <a:p>
          <a:endParaRPr lang="en-IN"/>
        </a:p>
      </dgm:t>
    </dgm:pt>
    <dgm:pt modelId="{7C2109D3-7E0C-4C42-9705-1111599C14F4}" type="pres">
      <dgm:prSet presAssocID="{1323180A-1084-4469-9BB1-4C9F248939DB}" presName="root2" presStyleCnt="0"/>
      <dgm:spPr/>
    </dgm:pt>
    <dgm:pt modelId="{291DB4B4-0B60-4AE5-BF53-9DC67EF26805}" type="pres">
      <dgm:prSet presAssocID="{1323180A-1084-4469-9BB1-4C9F248939DB}" presName="LevelTwoTextNode" presStyleLbl="node2" presStyleIdx="3" presStyleCnt="5">
        <dgm:presLayoutVars>
          <dgm:chPref val="3"/>
        </dgm:presLayoutVars>
      </dgm:prSet>
      <dgm:spPr/>
      <dgm:t>
        <a:bodyPr/>
        <a:lstStyle/>
        <a:p>
          <a:endParaRPr lang="en-IN"/>
        </a:p>
      </dgm:t>
    </dgm:pt>
    <dgm:pt modelId="{65D23A5D-6258-4380-9EC6-D6AB8358C612}" type="pres">
      <dgm:prSet presAssocID="{1323180A-1084-4469-9BB1-4C9F248939DB}" presName="level3hierChild" presStyleCnt="0"/>
      <dgm:spPr/>
    </dgm:pt>
    <dgm:pt modelId="{CE4432F4-B073-4A8F-A84A-15FC70782149}" type="pres">
      <dgm:prSet presAssocID="{9F48529F-9F31-4168-95FF-A8B0B83FA1CF}" presName="conn2-1" presStyleLbl="parChTrans1D2" presStyleIdx="4" presStyleCnt="5"/>
      <dgm:spPr/>
      <dgm:t>
        <a:bodyPr/>
        <a:lstStyle/>
        <a:p>
          <a:endParaRPr lang="en-IN"/>
        </a:p>
      </dgm:t>
    </dgm:pt>
    <dgm:pt modelId="{21D3C026-08E8-412F-8ABA-74A60793F64C}" type="pres">
      <dgm:prSet presAssocID="{9F48529F-9F31-4168-95FF-A8B0B83FA1CF}" presName="connTx" presStyleLbl="parChTrans1D2" presStyleIdx="4" presStyleCnt="5"/>
      <dgm:spPr/>
      <dgm:t>
        <a:bodyPr/>
        <a:lstStyle/>
        <a:p>
          <a:endParaRPr lang="en-IN"/>
        </a:p>
      </dgm:t>
    </dgm:pt>
    <dgm:pt modelId="{61DC86B1-393F-4C47-811E-DD9DCDD10636}" type="pres">
      <dgm:prSet presAssocID="{A83BCD62-515D-4893-902B-FC5D77CE4034}" presName="root2" presStyleCnt="0"/>
      <dgm:spPr/>
    </dgm:pt>
    <dgm:pt modelId="{6361BFBC-C747-4ED1-B784-4EE2E09CC224}" type="pres">
      <dgm:prSet presAssocID="{A83BCD62-515D-4893-902B-FC5D77CE4034}" presName="LevelTwoTextNode" presStyleLbl="node2" presStyleIdx="4" presStyleCnt="5">
        <dgm:presLayoutVars>
          <dgm:chPref val="3"/>
        </dgm:presLayoutVars>
      </dgm:prSet>
      <dgm:spPr/>
      <dgm:t>
        <a:bodyPr/>
        <a:lstStyle/>
        <a:p>
          <a:endParaRPr lang="en-IN"/>
        </a:p>
      </dgm:t>
    </dgm:pt>
    <dgm:pt modelId="{71B44594-DC92-4BE1-8120-5F2CE6D94B99}" type="pres">
      <dgm:prSet presAssocID="{A83BCD62-515D-4893-902B-FC5D77CE4034}" presName="level3hierChild" presStyleCnt="0"/>
      <dgm:spPr/>
    </dgm:pt>
  </dgm:ptLst>
  <dgm:cxnLst>
    <dgm:cxn modelId="{D4C158AD-ABC3-4D94-831C-E1F7E0B367BF}" type="presOf" srcId="{DF779EDF-C184-47F1-9AEB-6B988986C629}" destId="{450F3CC7-6AC1-4870-954C-544A65E3013F}" srcOrd="0" destOrd="0" presId="urn:microsoft.com/office/officeart/2008/layout/HorizontalMultiLevelHierarchy"/>
    <dgm:cxn modelId="{5A5DD913-FBA5-4393-8E23-5304ACDBBBA1}" srcId="{D9C70347-288A-486A-9B2F-44DADF2AF254}" destId="{1323180A-1084-4469-9BB1-4C9F248939DB}" srcOrd="3" destOrd="0" parTransId="{DF779EDF-C184-47F1-9AEB-6B988986C629}" sibTransId="{503D016D-AA8D-4CD1-A40A-E8BC1FDE44C3}"/>
    <dgm:cxn modelId="{6DBAD1BD-D1BF-4A73-8871-9C215551C4F9}" type="presOf" srcId="{9F48529F-9F31-4168-95FF-A8B0B83FA1CF}" destId="{CE4432F4-B073-4A8F-A84A-15FC70782149}" srcOrd="0" destOrd="0" presId="urn:microsoft.com/office/officeart/2008/layout/HorizontalMultiLevelHierarchy"/>
    <dgm:cxn modelId="{0C7B11CB-4858-44FB-9C08-FFE105499DFD}" type="presOf" srcId="{9F48529F-9F31-4168-95FF-A8B0B83FA1CF}" destId="{21D3C026-08E8-412F-8ABA-74A60793F64C}" srcOrd="1" destOrd="0" presId="urn:microsoft.com/office/officeart/2008/layout/HorizontalMultiLevelHierarchy"/>
    <dgm:cxn modelId="{87F2DD3D-1272-4CE2-AD47-FB8452D82E77}" type="presOf" srcId="{6EAF5543-C87E-4CE1-B4BC-1C946E3304EC}" destId="{D08342FB-C96A-4C30-B38A-C95660C596C3}" srcOrd="0" destOrd="0" presId="urn:microsoft.com/office/officeart/2008/layout/HorizontalMultiLevelHierarchy"/>
    <dgm:cxn modelId="{42B51DDC-8601-4A57-AE0D-AE3210B8A67E}" srcId="{D9C70347-288A-486A-9B2F-44DADF2AF254}" destId="{6EAF5543-C87E-4CE1-B4BC-1C946E3304EC}" srcOrd="1" destOrd="0" parTransId="{152A546C-8AE5-4798-AA55-962E3F2F4BA3}" sibTransId="{60386C34-ABEF-4304-8A40-1E26377341DB}"/>
    <dgm:cxn modelId="{C01500B9-989D-4FD1-B491-3B6D0340FAC0}" type="presOf" srcId="{93E8786A-0D74-4730-A998-100FD1F156BC}" destId="{17C96023-1DA2-4DC8-A583-0CA6D2F2A31A}" srcOrd="0" destOrd="0" presId="urn:microsoft.com/office/officeart/2008/layout/HorizontalMultiLevelHierarchy"/>
    <dgm:cxn modelId="{C269B2BD-1216-4C5E-8A99-238C490F4466}" type="presOf" srcId="{D9C70347-288A-486A-9B2F-44DADF2AF254}" destId="{49F48B2C-D82D-468E-AEB0-6E7471A9C97D}" srcOrd="0" destOrd="0" presId="urn:microsoft.com/office/officeart/2008/layout/HorizontalMultiLevelHierarchy"/>
    <dgm:cxn modelId="{754F18DA-DFFC-445E-A31D-68E90943B35B}" type="presOf" srcId="{8C8E9646-4F1A-43E2-82A1-7F10E869C316}" destId="{2D900C50-6BC5-4DAD-88F4-798AE3E08ACA}" srcOrd="1" destOrd="0" presId="urn:microsoft.com/office/officeart/2008/layout/HorizontalMultiLevelHierarchy"/>
    <dgm:cxn modelId="{859DD8AE-D823-4D3E-BD16-2E05AF7FAE25}" type="presOf" srcId="{93E8786A-0D74-4730-A998-100FD1F156BC}" destId="{3C2661B0-1EBD-48C0-9752-F8732E3B0E70}" srcOrd="1" destOrd="0" presId="urn:microsoft.com/office/officeart/2008/layout/HorizontalMultiLevelHierarchy"/>
    <dgm:cxn modelId="{73380C01-3E03-4C6E-B379-DB18D46185A9}" type="presOf" srcId="{152A546C-8AE5-4798-AA55-962E3F2F4BA3}" destId="{4FC1BF32-81E0-4413-8D80-29D27ED1D47C}" srcOrd="0" destOrd="0" presId="urn:microsoft.com/office/officeart/2008/layout/HorizontalMultiLevelHierarchy"/>
    <dgm:cxn modelId="{81928AF6-78B7-4272-A447-CBE60F6184D8}" type="presOf" srcId="{A83BCD62-515D-4893-902B-FC5D77CE4034}" destId="{6361BFBC-C747-4ED1-B784-4EE2E09CC224}" srcOrd="0" destOrd="0" presId="urn:microsoft.com/office/officeart/2008/layout/HorizontalMultiLevelHierarchy"/>
    <dgm:cxn modelId="{DE3CA0C9-D9A2-4141-919C-0F4AE32FCBF8}" srcId="{D9C70347-288A-486A-9B2F-44DADF2AF254}" destId="{A83BCD62-515D-4893-902B-FC5D77CE4034}" srcOrd="4" destOrd="0" parTransId="{9F48529F-9F31-4168-95FF-A8B0B83FA1CF}" sibTransId="{F60A7C42-F84B-45BB-A2CA-D2663ACCB52E}"/>
    <dgm:cxn modelId="{A5D51816-35E1-4F13-88D7-2AC616941335}" srcId="{D9C70347-288A-486A-9B2F-44DADF2AF254}" destId="{9F328C78-B4A9-4717-9F25-83F9DE09312C}" srcOrd="0" destOrd="0" parTransId="{8C8E9646-4F1A-43E2-82A1-7F10E869C316}" sibTransId="{214A0C93-AF10-400A-9209-F437E9DD97D1}"/>
    <dgm:cxn modelId="{0C27576F-C9A0-4F82-952F-B78E72F8490F}" type="presOf" srcId="{9F328C78-B4A9-4717-9F25-83F9DE09312C}" destId="{970A41E2-107E-4B31-8AF0-274A4C3A298E}" srcOrd="0" destOrd="0" presId="urn:microsoft.com/office/officeart/2008/layout/HorizontalMultiLevelHierarchy"/>
    <dgm:cxn modelId="{749784BF-E9D1-40CD-94EC-FDDBFFF81DBF}" srcId="{F0CB3077-6365-465B-9EE1-5F3E9C0C993A}" destId="{D9C70347-288A-486A-9B2F-44DADF2AF254}" srcOrd="0" destOrd="0" parTransId="{12D1CFA0-9EAE-460D-88E7-1B0860754DBA}" sibTransId="{1F0A6C52-0DF2-4620-A5B3-D685B932DB0F}"/>
    <dgm:cxn modelId="{40D2625D-6AC3-4084-8708-92C158B98753}" type="presOf" srcId="{F0CB3077-6365-465B-9EE1-5F3E9C0C993A}" destId="{A4D0B2CE-0076-4516-8BF4-858E2FBE4D15}" srcOrd="0" destOrd="0" presId="urn:microsoft.com/office/officeart/2008/layout/HorizontalMultiLevelHierarchy"/>
    <dgm:cxn modelId="{DF4989B9-8251-44A8-8402-97E800CB40D3}" type="presOf" srcId="{152A546C-8AE5-4798-AA55-962E3F2F4BA3}" destId="{903F8867-C19D-47A5-B4D3-1EE037151D3B}" srcOrd="1" destOrd="0" presId="urn:microsoft.com/office/officeart/2008/layout/HorizontalMultiLevelHierarchy"/>
    <dgm:cxn modelId="{E196368E-5AC0-4F34-BE6E-2B661FF34B4B}" type="presOf" srcId="{8C8E9646-4F1A-43E2-82A1-7F10E869C316}" destId="{475C5F0E-5721-490A-950E-81CC64D545E7}" srcOrd="0" destOrd="0" presId="urn:microsoft.com/office/officeart/2008/layout/HorizontalMultiLevelHierarchy"/>
    <dgm:cxn modelId="{6F5F7B77-0A02-442C-848D-2BAB9EFE21D6}" srcId="{D9C70347-288A-486A-9B2F-44DADF2AF254}" destId="{D837CCA8-66F2-4516-92E9-BCF9EEC5331F}" srcOrd="2" destOrd="0" parTransId="{93E8786A-0D74-4730-A998-100FD1F156BC}" sibTransId="{115EF77D-F37C-4768-84F7-0348A1A513A5}"/>
    <dgm:cxn modelId="{91090738-A6B8-4EDF-BA0D-7B8214D91779}" type="presOf" srcId="{D837CCA8-66F2-4516-92E9-BCF9EEC5331F}" destId="{A2E53E9F-6FCD-4D4F-8A3E-A0E96DF15706}" srcOrd="0" destOrd="0" presId="urn:microsoft.com/office/officeart/2008/layout/HorizontalMultiLevelHierarchy"/>
    <dgm:cxn modelId="{ED2D80D0-1C47-4ED3-A04D-9AD1846F39D2}" type="presOf" srcId="{1323180A-1084-4469-9BB1-4C9F248939DB}" destId="{291DB4B4-0B60-4AE5-BF53-9DC67EF26805}" srcOrd="0" destOrd="0" presId="urn:microsoft.com/office/officeart/2008/layout/HorizontalMultiLevelHierarchy"/>
    <dgm:cxn modelId="{98EBDA3B-F729-4C72-8453-E99DF9E652CE}" type="presOf" srcId="{DF779EDF-C184-47F1-9AEB-6B988986C629}" destId="{1B611BD4-DF7E-4964-A105-CF835B95879B}" srcOrd="1" destOrd="0" presId="urn:microsoft.com/office/officeart/2008/layout/HorizontalMultiLevelHierarchy"/>
    <dgm:cxn modelId="{7A284503-5AEA-4840-B303-7B46D63CF35A}" type="presParOf" srcId="{A4D0B2CE-0076-4516-8BF4-858E2FBE4D15}" destId="{7F52D71D-01C8-4E7D-A2FF-33F89D1B22D1}" srcOrd="0" destOrd="0" presId="urn:microsoft.com/office/officeart/2008/layout/HorizontalMultiLevelHierarchy"/>
    <dgm:cxn modelId="{93856CC7-87C1-4652-8619-8361CB59D7CD}" type="presParOf" srcId="{7F52D71D-01C8-4E7D-A2FF-33F89D1B22D1}" destId="{49F48B2C-D82D-468E-AEB0-6E7471A9C97D}" srcOrd="0" destOrd="0" presId="urn:microsoft.com/office/officeart/2008/layout/HorizontalMultiLevelHierarchy"/>
    <dgm:cxn modelId="{C5AF2CDC-F9E5-437F-B14C-FA01EB6C1055}" type="presParOf" srcId="{7F52D71D-01C8-4E7D-A2FF-33F89D1B22D1}" destId="{057F8A43-054F-420D-9EB0-9691ED8A7A96}" srcOrd="1" destOrd="0" presId="urn:microsoft.com/office/officeart/2008/layout/HorizontalMultiLevelHierarchy"/>
    <dgm:cxn modelId="{AD0B1902-3992-40CB-ABAA-3E48A3D7E585}" type="presParOf" srcId="{057F8A43-054F-420D-9EB0-9691ED8A7A96}" destId="{475C5F0E-5721-490A-950E-81CC64D545E7}" srcOrd="0" destOrd="0" presId="urn:microsoft.com/office/officeart/2008/layout/HorizontalMultiLevelHierarchy"/>
    <dgm:cxn modelId="{82539C95-B323-42B5-B4C1-A9400AA8C78D}" type="presParOf" srcId="{475C5F0E-5721-490A-950E-81CC64D545E7}" destId="{2D900C50-6BC5-4DAD-88F4-798AE3E08ACA}" srcOrd="0" destOrd="0" presId="urn:microsoft.com/office/officeart/2008/layout/HorizontalMultiLevelHierarchy"/>
    <dgm:cxn modelId="{4AD96EAF-8E2C-4525-A522-6C1EB2436981}" type="presParOf" srcId="{057F8A43-054F-420D-9EB0-9691ED8A7A96}" destId="{FAB82366-566D-405B-BE2C-70274BC442C4}" srcOrd="1" destOrd="0" presId="urn:microsoft.com/office/officeart/2008/layout/HorizontalMultiLevelHierarchy"/>
    <dgm:cxn modelId="{86F3CA7E-2AC2-46CE-B802-4CE8FCB4EDE2}" type="presParOf" srcId="{FAB82366-566D-405B-BE2C-70274BC442C4}" destId="{970A41E2-107E-4B31-8AF0-274A4C3A298E}" srcOrd="0" destOrd="0" presId="urn:microsoft.com/office/officeart/2008/layout/HorizontalMultiLevelHierarchy"/>
    <dgm:cxn modelId="{EE345CDF-ADD1-4B35-BB2E-363C47AF4512}" type="presParOf" srcId="{FAB82366-566D-405B-BE2C-70274BC442C4}" destId="{99A570B4-C6A5-44EF-906D-5800D40929E8}" srcOrd="1" destOrd="0" presId="urn:microsoft.com/office/officeart/2008/layout/HorizontalMultiLevelHierarchy"/>
    <dgm:cxn modelId="{6484AD05-C5C3-416A-BCF6-3887DA2DE9BD}" type="presParOf" srcId="{057F8A43-054F-420D-9EB0-9691ED8A7A96}" destId="{4FC1BF32-81E0-4413-8D80-29D27ED1D47C}" srcOrd="2" destOrd="0" presId="urn:microsoft.com/office/officeart/2008/layout/HorizontalMultiLevelHierarchy"/>
    <dgm:cxn modelId="{8E8E5BB8-A4AB-44CE-8682-5D0D6B74A9E1}" type="presParOf" srcId="{4FC1BF32-81E0-4413-8D80-29D27ED1D47C}" destId="{903F8867-C19D-47A5-B4D3-1EE037151D3B}" srcOrd="0" destOrd="0" presId="urn:microsoft.com/office/officeart/2008/layout/HorizontalMultiLevelHierarchy"/>
    <dgm:cxn modelId="{B5E6435C-5133-4A20-A658-D1EC03AEBE96}" type="presParOf" srcId="{057F8A43-054F-420D-9EB0-9691ED8A7A96}" destId="{19DA9AC6-CE0B-49E7-9E32-71CC19E44FC2}" srcOrd="3" destOrd="0" presId="urn:microsoft.com/office/officeart/2008/layout/HorizontalMultiLevelHierarchy"/>
    <dgm:cxn modelId="{2B12F26A-8891-419D-83D2-EFB56E06A245}" type="presParOf" srcId="{19DA9AC6-CE0B-49E7-9E32-71CC19E44FC2}" destId="{D08342FB-C96A-4C30-B38A-C95660C596C3}" srcOrd="0" destOrd="0" presId="urn:microsoft.com/office/officeart/2008/layout/HorizontalMultiLevelHierarchy"/>
    <dgm:cxn modelId="{71F21D44-2F9B-4017-B55A-13649EDC97C3}" type="presParOf" srcId="{19DA9AC6-CE0B-49E7-9E32-71CC19E44FC2}" destId="{A1D82586-30BC-4D01-883C-624DF0036E8D}" srcOrd="1" destOrd="0" presId="urn:microsoft.com/office/officeart/2008/layout/HorizontalMultiLevelHierarchy"/>
    <dgm:cxn modelId="{4F51D79C-7AC2-4FBE-9E4B-CFC23BB9AC37}" type="presParOf" srcId="{057F8A43-054F-420D-9EB0-9691ED8A7A96}" destId="{17C96023-1DA2-4DC8-A583-0CA6D2F2A31A}" srcOrd="4" destOrd="0" presId="urn:microsoft.com/office/officeart/2008/layout/HorizontalMultiLevelHierarchy"/>
    <dgm:cxn modelId="{6FD8B6C3-31EB-4E78-AF30-BE84D9965CD5}" type="presParOf" srcId="{17C96023-1DA2-4DC8-A583-0CA6D2F2A31A}" destId="{3C2661B0-1EBD-48C0-9752-F8732E3B0E70}" srcOrd="0" destOrd="0" presId="urn:microsoft.com/office/officeart/2008/layout/HorizontalMultiLevelHierarchy"/>
    <dgm:cxn modelId="{04D1A7BE-7E99-4DDE-84E2-296D5C1106BD}" type="presParOf" srcId="{057F8A43-054F-420D-9EB0-9691ED8A7A96}" destId="{614DB5BE-6061-4283-A3BF-2D99B2C790D7}" srcOrd="5" destOrd="0" presId="urn:microsoft.com/office/officeart/2008/layout/HorizontalMultiLevelHierarchy"/>
    <dgm:cxn modelId="{ADA16073-B8F8-4A76-A032-FA7DD81E7C84}" type="presParOf" srcId="{614DB5BE-6061-4283-A3BF-2D99B2C790D7}" destId="{A2E53E9F-6FCD-4D4F-8A3E-A0E96DF15706}" srcOrd="0" destOrd="0" presId="urn:microsoft.com/office/officeart/2008/layout/HorizontalMultiLevelHierarchy"/>
    <dgm:cxn modelId="{272684BD-D2B6-400E-885F-0F5C58B660C7}" type="presParOf" srcId="{614DB5BE-6061-4283-A3BF-2D99B2C790D7}" destId="{22DB429A-AA21-4499-8A63-7297A89CB0AE}" srcOrd="1" destOrd="0" presId="urn:microsoft.com/office/officeart/2008/layout/HorizontalMultiLevelHierarchy"/>
    <dgm:cxn modelId="{38A4A8A5-07EA-41F3-9688-627BA13C2F01}" type="presParOf" srcId="{057F8A43-054F-420D-9EB0-9691ED8A7A96}" destId="{450F3CC7-6AC1-4870-954C-544A65E3013F}" srcOrd="6" destOrd="0" presId="urn:microsoft.com/office/officeart/2008/layout/HorizontalMultiLevelHierarchy"/>
    <dgm:cxn modelId="{AD4A856D-24EE-49FD-9B13-FE24E1FEF37B}" type="presParOf" srcId="{450F3CC7-6AC1-4870-954C-544A65E3013F}" destId="{1B611BD4-DF7E-4964-A105-CF835B95879B}" srcOrd="0" destOrd="0" presId="urn:microsoft.com/office/officeart/2008/layout/HorizontalMultiLevelHierarchy"/>
    <dgm:cxn modelId="{0C66ECE4-7F26-48CA-92BA-558A99439951}" type="presParOf" srcId="{057F8A43-054F-420D-9EB0-9691ED8A7A96}" destId="{7C2109D3-7E0C-4C42-9705-1111599C14F4}" srcOrd="7" destOrd="0" presId="urn:microsoft.com/office/officeart/2008/layout/HorizontalMultiLevelHierarchy"/>
    <dgm:cxn modelId="{B508420A-4F47-4FF9-B675-6102C2F55336}" type="presParOf" srcId="{7C2109D3-7E0C-4C42-9705-1111599C14F4}" destId="{291DB4B4-0B60-4AE5-BF53-9DC67EF26805}" srcOrd="0" destOrd="0" presId="urn:microsoft.com/office/officeart/2008/layout/HorizontalMultiLevelHierarchy"/>
    <dgm:cxn modelId="{CF5F51A8-7094-4AD1-92BC-6439582059B7}" type="presParOf" srcId="{7C2109D3-7E0C-4C42-9705-1111599C14F4}" destId="{65D23A5D-6258-4380-9EC6-D6AB8358C612}" srcOrd="1" destOrd="0" presId="urn:microsoft.com/office/officeart/2008/layout/HorizontalMultiLevelHierarchy"/>
    <dgm:cxn modelId="{7CD309CA-2BB9-4C30-B3FE-517429008A83}" type="presParOf" srcId="{057F8A43-054F-420D-9EB0-9691ED8A7A96}" destId="{CE4432F4-B073-4A8F-A84A-15FC70782149}" srcOrd="8" destOrd="0" presId="urn:microsoft.com/office/officeart/2008/layout/HorizontalMultiLevelHierarchy"/>
    <dgm:cxn modelId="{35B2BC4B-2AAA-4CFE-9357-0A20C9FF9FFF}" type="presParOf" srcId="{CE4432F4-B073-4A8F-A84A-15FC70782149}" destId="{21D3C026-08E8-412F-8ABA-74A60793F64C}" srcOrd="0" destOrd="0" presId="urn:microsoft.com/office/officeart/2008/layout/HorizontalMultiLevelHierarchy"/>
    <dgm:cxn modelId="{B701AAB5-B5EB-4937-8161-52726A39F62C}" type="presParOf" srcId="{057F8A43-054F-420D-9EB0-9691ED8A7A96}" destId="{61DC86B1-393F-4C47-811E-DD9DCDD10636}" srcOrd="9" destOrd="0" presId="urn:microsoft.com/office/officeart/2008/layout/HorizontalMultiLevelHierarchy"/>
    <dgm:cxn modelId="{D3E95198-6055-4AAD-83B8-1C92BFE83B95}" type="presParOf" srcId="{61DC86B1-393F-4C47-811E-DD9DCDD10636}" destId="{6361BFBC-C747-4ED1-B784-4EE2E09CC224}" srcOrd="0" destOrd="0" presId="urn:microsoft.com/office/officeart/2008/layout/HorizontalMultiLevelHierarchy"/>
    <dgm:cxn modelId="{31DC9D6A-828B-4F46-BD55-1170E35B087A}" type="presParOf" srcId="{61DC86B1-393F-4C47-811E-DD9DCDD10636}" destId="{71B44594-DC92-4BE1-8120-5F2CE6D94B9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1CBB16A1-A523-4D3B-8253-3C295EDCA896}" type="doc">
      <dgm:prSet loTypeId="urn:microsoft.com/office/officeart/2005/8/layout/process1" loCatId="process" qsTypeId="urn:microsoft.com/office/officeart/2005/8/quickstyle/simple3" qsCatId="simple" csTypeId="urn:microsoft.com/office/officeart/2005/8/colors/colorful1" csCatId="colorful" phldr="1"/>
      <dgm:spPr/>
    </dgm:pt>
    <dgm:pt modelId="{9CC100ED-0B0E-4112-AA36-09E13FA39D1A}">
      <dgm:prSet phldrT="[Text]" custT="1"/>
      <dgm:spPr/>
      <dgm:t>
        <a:bodyPr/>
        <a:lstStyle/>
        <a:p>
          <a:r>
            <a:rPr lang="en-IN" sz="1200">
              <a:latin typeface="Times New Roman" pitchFamily="18" charset="0"/>
              <a:cs typeface="Times New Roman" pitchFamily="18" charset="0"/>
            </a:rPr>
            <a:t>Form a draft for Amendment in bill or new bill</a:t>
          </a:r>
        </a:p>
      </dgm:t>
    </dgm:pt>
    <dgm:pt modelId="{061D6E1A-6EDF-455C-A939-EBCF9E45AA66}" type="parTrans" cxnId="{24597B38-DF03-4BEC-9DDC-B914B60AAD84}">
      <dgm:prSet/>
      <dgm:spPr/>
      <dgm:t>
        <a:bodyPr/>
        <a:lstStyle/>
        <a:p>
          <a:endParaRPr lang="en-IN" sz="1200">
            <a:latin typeface="Times New Roman" pitchFamily="18" charset="0"/>
            <a:cs typeface="Times New Roman" pitchFamily="18" charset="0"/>
          </a:endParaRPr>
        </a:p>
      </dgm:t>
    </dgm:pt>
    <dgm:pt modelId="{D03A86E5-21AA-44EC-A885-2247D13AB43A}" type="sibTrans" cxnId="{24597B38-DF03-4BEC-9DDC-B914B60AAD84}">
      <dgm:prSet custT="1"/>
      <dgm:spPr/>
      <dgm:t>
        <a:bodyPr/>
        <a:lstStyle/>
        <a:p>
          <a:endParaRPr lang="en-IN" sz="1200">
            <a:latin typeface="Times New Roman" pitchFamily="18" charset="0"/>
            <a:cs typeface="Times New Roman" pitchFamily="18" charset="0"/>
          </a:endParaRPr>
        </a:p>
      </dgm:t>
    </dgm:pt>
    <dgm:pt modelId="{82957BD5-0E80-490B-842D-551A2947E3C4}">
      <dgm:prSet phldrT="[Text]" custT="1"/>
      <dgm:spPr/>
      <dgm:t>
        <a:bodyPr/>
        <a:lstStyle/>
        <a:p>
          <a:r>
            <a:rPr lang="en-IN" sz="1200">
              <a:latin typeface="Times New Roman" pitchFamily="18" charset="0"/>
              <a:cs typeface="Times New Roman" pitchFamily="18" charset="0"/>
            </a:rPr>
            <a:t>Gather support of NGOs and Civil Society Groups</a:t>
          </a:r>
        </a:p>
      </dgm:t>
    </dgm:pt>
    <dgm:pt modelId="{6BF3712F-B3CC-49DA-A12D-F6222FEE2610}" type="parTrans" cxnId="{50916304-1017-4548-9E1E-FD8117D26CE5}">
      <dgm:prSet/>
      <dgm:spPr/>
      <dgm:t>
        <a:bodyPr/>
        <a:lstStyle/>
        <a:p>
          <a:endParaRPr lang="en-IN" sz="1200">
            <a:latin typeface="Times New Roman" pitchFamily="18" charset="0"/>
            <a:cs typeface="Times New Roman" pitchFamily="18" charset="0"/>
          </a:endParaRPr>
        </a:p>
      </dgm:t>
    </dgm:pt>
    <dgm:pt modelId="{A69D6885-66C4-455A-94D8-9FBD96C7F83A}" type="sibTrans" cxnId="{50916304-1017-4548-9E1E-FD8117D26CE5}">
      <dgm:prSet custT="1"/>
      <dgm:spPr/>
      <dgm:t>
        <a:bodyPr/>
        <a:lstStyle/>
        <a:p>
          <a:endParaRPr lang="en-IN" sz="1200">
            <a:latin typeface="Times New Roman" pitchFamily="18" charset="0"/>
            <a:cs typeface="Times New Roman" pitchFamily="18" charset="0"/>
          </a:endParaRPr>
        </a:p>
      </dgm:t>
    </dgm:pt>
    <dgm:pt modelId="{FE42DE91-28D7-47A3-BC10-8B97324C4547}">
      <dgm:prSet phldrT="[Text]" custT="1"/>
      <dgm:spPr/>
      <dgm:t>
        <a:bodyPr/>
        <a:lstStyle/>
        <a:p>
          <a:r>
            <a:rPr lang="en-IN" sz="1200">
              <a:latin typeface="Times New Roman" pitchFamily="18" charset="0"/>
              <a:cs typeface="Times New Roman" pitchFamily="18" charset="0"/>
            </a:rPr>
            <a:t>Propose the draft to the government ministry or to any other minister supporting the amendment with all the support and ask the minister to take up the Bill in Parliament</a:t>
          </a:r>
        </a:p>
      </dgm:t>
    </dgm:pt>
    <dgm:pt modelId="{3C4D03A7-4CD4-4CC4-B4F2-DDAC8A000C25}" type="parTrans" cxnId="{EF39360D-6489-49B9-A12E-B43D734B035C}">
      <dgm:prSet/>
      <dgm:spPr/>
      <dgm:t>
        <a:bodyPr/>
        <a:lstStyle/>
        <a:p>
          <a:endParaRPr lang="en-IN" sz="1200">
            <a:latin typeface="Times New Roman" pitchFamily="18" charset="0"/>
            <a:cs typeface="Times New Roman" pitchFamily="18" charset="0"/>
          </a:endParaRPr>
        </a:p>
      </dgm:t>
    </dgm:pt>
    <dgm:pt modelId="{5FD88188-842F-4C9E-899F-559FD884D860}" type="sibTrans" cxnId="{EF39360D-6489-49B9-A12E-B43D734B035C}">
      <dgm:prSet custT="1"/>
      <dgm:spPr/>
      <dgm:t>
        <a:bodyPr/>
        <a:lstStyle/>
        <a:p>
          <a:endParaRPr lang="en-IN" sz="1200">
            <a:latin typeface="Times New Roman" pitchFamily="18" charset="0"/>
            <a:cs typeface="Times New Roman" pitchFamily="18" charset="0"/>
          </a:endParaRPr>
        </a:p>
      </dgm:t>
    </dgm:pt>
    <dgm:pt modelId="{3D4BFF61-2216-4428-A7FA-5CDA41F6E962}">
      <dgm:prSet custT="1"/>
      <dgm:spPr/>
      <dgm:t>
        <a:bodyPr/>
        <a:lstStyle/>
        <a:p>
          <a:r>
            <a:rPr lang="en-IN" sz="1200">
              <a:latin typeface="Times New Roman" pitchFamily="18" charset="0"/>
              <a:cs typeface="Times New Roman" pitchFamily="18" charset="0"/>
            </a:rPr>
            <a:t>Pressurize government for passing the law or amendments faster by targeting interests of the government</a:t>
          </a:r>
        </a:p>
      </dgm:t>
    </dgm:pt>
    <dgm:pt modelId="{C58B4FB6-5016-4A51-9E67-13D61200AC27}" type="parTrans" cxnId="{C0C8EBEB-C4DC-4408-A901-DA9895578E30}">
      <dgm:prSet/>
      <dgm:spPr/>
      <dgm:t>
        <a:bodyPr/>
        <a:lstStyle/>
        <a:p>
          <a:endParaRPr lang="en-IN" sz="1200">
            <a:latin typeface="Times New Roman" pitchFamily="18" charset="0"/>
            <a:cs typeface="Times New Roman" pitchFamily="18" charset="0"/>
          </a:endParaRPr>
        </a:p>
      </dgm:t>
    </dgm:pt>
    <dgm:pt modelId="{84AA56E0-5357-4F18-8A9A-1F02567D5CAE}" type="sibTrans" cxnId="{C0C8EBEB-C4DC-4408-A901-DA9895578E30}">
      <dgm:prSet/>
      <dgm:spPr/>
      <dgm:t>
        <a:bodyPr/>
        <a:lstStyle/>
        <a:p>
          <a:endParaRPr lang="en-IN" sz="1200">
            <a:latin typeface="Times New Roman" pitchFamily="18" charset="0"/>
            <a:cs typeface="Times New Roman" pitchFamily="18" charset="0"/>
          </a:endParaRPr>
        </a:p>
      </dgm:t>
    </dgm:pt>
    <dgm:pt modelId="{3F55C0F5-3150-4D93-AFB2-65BEFB77EBDF}" type="pres">
      <dgm:prSet presAssocID="{1CBB16A1-A523-4D3B-8253-3C295EDCA896}" presName="Name0" presStyleCnt="0">
        <dgm:presLayoutVars>
          <dgm:dir/>
          <dgm:resizeHandles val="exact"/>
        </dgm:presLayoutVars>
      </dgm:prSet>
      <dgm:spPr/>
    </dgm:pt>
    <dgm:pt modelId="{8410C24F-BABE-48D9-90F7-DD68C8686976}" type="pres">
      <dgm:prSet presAssocID="{9CC100ED-0B0E-4112-AA36-09E13FA39D1A}" presName="node" presStyleLbl="node1" presStyleIdx="0" presStyleCnt="4" custScaleX="92057">
        <dgm:presLayoutVars>
          <dgm:bulletEnabled val="1"/>
        </dgm:presLayoutVars>
      </dgm:prSet>
      <dgm:spPr>
        <a:prstGeom prst="rect">
          <a:avLst/>
        </a:prstGeom>
      </dgm:spPr>
      <dgm:t>
        <a:bodyPr/>
        <a:lstStyle/>
        <a:p>
          <a:endParaRPr lang="en-IN"/>
        </a:p>
      </dgm:t>
    </dgm:pt>
    <dgm:pt modelId="{E1476AB0-F289-4017-9EA0-6D286447D969}" type="pres">
      <dgm:prSet presAssocID="{D03A86E5-21AA-44EC-A885-2247D13AB43A}" presName="sibTrans" presStyleLbl="sibTrans2D1" presStyleIdx="0" presStyleCnt="3"/>
      <dgm:spPr/>
      <dgm:t>
        <a:bodyPr/>
        <a:lstStyle/>
        <a:p>
          <a:endParaRPr lang="en-IN"/>
        </a:p>
      </dgm:t>
    </dgm:pt>
    <dgm:pt modelId="{62D056B4-4DB8-48AD-B3F5-C362B66A637A}" type="pres">
      <dgm:prSet presAssocID="{D03A86E5-21AA-44EC-A885-2247D13AB43A}" presName="connectorText" presStyleLbl="sibTrans2D1" presStyleIdx="0" presStyleCnt="3"/>
      <dgm:spPr/>
      <dgm:t>
        <a:bodyPr/>
        <a:lstStyle/>
        <a:p>
          <a:endParaRPr lang="en-IN"/>
        </a:p>
      </dgm:t>
    </dgm:pt>
    <dgm:pt modelId="{8D7A94BB-5612-40AE-A787-FF3F9164BEC4}" type="pres">
      <dgm:prSet presAssocID="{82957BD5-0E80-490B-842D-551A2947E3C4}" presName="node" presStyleLbl="node1" presStyleIdx="1" presStyleCnt="4" custScaleX="74490">
        <dgm:presLayoutVars>
          <dgm:bulletEnabled val="1"/>
        </dgm:presLayoutVars>
      </dgm:prSet>
      <dgm:spPr>
        <a:prstGeom prst="rect">
          <a:avLst/>
        </a:prstGeom>
      </dgm:spPr>
      <dgm:t>
        <a:bodyPr/>
        <a:lstStyle/>
        <a:p>
          <a:endParaRPr lang="en-IN"/>
        </a:p>
      </dgm:t>
    </dgm:pt>
    <dgm:pt modelId="{6F0AA6EE-9C36-4888-951C-40226E162CD8}" type="pres">
      <dgm:prSet presAssocID="{A69D6885-66C4-455A-94D8-9FBD96C7F83A}" presName="sibTrans" presStyleLbl="sibTrans2D1" presStyleIdx="1" presStyleCnt="3"/>
      <dgm:spPr/>
      <dgm:t>
        <a:bodyPr/>
        <a:lstStyle/>
        <a:p>
          <a:endParaRPr lang="en-IN"/>
        </a:p>
      </dgm:t>
    </dgm:pt>
    <dgm:pt modelId="{4003B117-FA09-44C0-A1DF-46342409F564}" type="pres">
      <dgm:prSet presAssocID="{A69D6885-66C4-455A-94D8-9FBD96C7F83A}" presName="connectorText" presStyleLbl="sibTrans2D1" presStyleIdx="1" presStyleCnt="3"/>
      <dgm:spPr/>
      <dgm:t>
        <a:bodyPr/>
        <a:lstStyle/>
        <a:p>
          <a:endParaRPr lang="en-IN"/>
        </a:p>
      </dgm:t>
    </dgm:pt>
    <dgm:pt modelId="{B197E64C-C716-47BE-8D1E-2A090F8A769C}" type="pres">
      <dgm:prSet presAssocID="{FE42DE91-28D7-47A3-BC10-8B97324C4547}" presName="node" presStyleLbl="node1" presStyleIdx="2" presStyleCnt="4">
        <dgm:presLayoutVars>
          <dgm:bulletEnabled val="1"/>
        </dgm:presLayoutVars>
      </dgm:prSet>
      <dgm:spPr>
        <a:prstGeom prst="rect">
          <a:avLst/>
        </a:prstGeom>
      </dgm:spPr>
      <dgm:t>
        <a:bodyPr/>
        <a:lstStyle/>
        <a:p>
          <a:endParaRPr lang="en-IN"/>
        </a:p>
      </dgm:t>
    </dgm:pt>
    <dgm:pt modelId="{C167F919-6428-4ADE-985A-5772C772AFA8}" type="pres">
      <dgm:prSet presAssocID="{5FD88188-842F-4C9E-899F-559FD884D860}" presName="sibTrans" presStyleLbl="sibTrans2D1" presStyleIdx="2" presStyleCnt="3"/>
      <dgm:spPr/>
      <dgm:t>
        <a:bodyPr/>
        <a:lstStyle/>
        <a:p>
          <a:endParaRPr lang="en-IN"/>
        </a:p>
      </dgm:t>
    </dgm:pt>
    <dgm:pt modelId="{3ACCC2A3-FF74-46B3-B565-6A25A8968A19}" type="pres">
      <dgm:prSet presAssocID="{5FD88188-842F-4C9E-899F-559FD884D860}" presName="connectorText" presStyleLbl="sibTrans2D1" presStyleIdx="2" presStyleCnt="3"/>
      <dgm:spPr/>
      <dgm:t>
        <a:bodyPr/>
        <a:lstStyle/>
        <a:p>
          <a:endParaRPr lang="en-IN"/>
        </a:p>
      </dgm:t>
    </dgm:pt>
    <dgm:pt modelId="{091EF4BC-7971-4F4B-A87E-F2F23833CAA0}" type="pres">
      <dgm:prSet presAssocID="{3D4BFF61-2216-4428-A7FA-5CDA41F6E962}" presName="node" presStyleLbl="node1" presStyleIdx="3" presStyleCnt="4">
        <dgm:presLayoutVars>
          <dgm:bulletEnabled val="1"/>
        </dgm:presLayoutVars>
      </dgm:prSet>
      <dgm:spPr>
        <a:prstGeom prst="rect">
          <a:avLst/>
        </a:prstGeom>
      </dgm:spPr>
      <dgm:t>
        <a:bodyPr/>
        <a:lstStyle/>
        <a:p>
          <a:endParaRPr lang="en-IN"/>
        </a:p>
      </dgm:t>
    </dgm:pt>
  </dgm:ptLst>
  <dgm:cxnLst>
    <dgm:cxn modelId="{BCCAF8CB-E6D4-464E-B895-E9CBEDB78A63}" type="presOf" srcId="{82957BD5-0E80-490B-842D-551A2947E3C4}" destId="{8D7A94BB-5612-40AE-A787-FF3F9164BEC4}" srcOrd="0" destOrd="0" presId="urn:microsoft.com/office/officeart/2005/8/layout/process1"/>
    <dgm:cxn modelId="{1D46D6D3-6138-4B83-8572-50ED73F5D777}" type="presOf" srcId="{A69D6885-66C4-455A-94D8-9FBD96C7F83A}" destId="{4003B117-FA09-44C0-A1DF-46342409F564}" srcOrd="1" destOrd="0" presId="urn:microsoft.com/office/officeart/2005/8/layout/process1"/>
    <dgm:cxn modelId="{50916304-1017-4548-9E1E-FD8117D26CE5}" srcId="{1CBB16A1-A523-4D3B-8253-3C295EDCA896}" destId="{82957BD5-0E80-490B-842D-551A2947E3C4}" srcOrd="1" destOrd="0" parTransId="{6BF3712F-B3CC-49DA-A12D-F6222FEE2610}" sibTransId="{A69D6885-66C4-455A-94D8-9FBD96C7F83A}"/>
    <dgm:cxn modelId="{7797662A-1E5B-4671-8CF8-4AF53AA7B99D}" type="presOf" srcId="{3D4BFF61-2216-4428-A7FA-5CDA41F6E962}" destId="{091EF4BC-7971-4F4B-A87E-F2F23833CAA0}" srcOrd="0" destOrd="0" presId="urn:microsoft.com/office/officeart/2005/8/layout/process1"/>
    <dgm:cxn modelId="{24597B38-DF03-4BEC-9DDC-B914B60AAD84}" srcId="{1CBB16A1-A523-4D3B-8253-3C295EDCA896}" destId="{9CC100ED-0B0E-4112-AA36-09E13FA39D1A}" srcOrd="0" destOrd="0" parTransId="{061D6E1A-6EDF-455C-A939-EBCF9E45AA66}" sibTransId="{D03A86E5-21AA-44EC-A885-2247D13AB43A}"/>
    <dgm:cxn modelId="{D414AD7B-D629-4EBC-8EC3-38646595EC96}" type="presOf" srcId="{FE42DE91-28D7-47A3-BC10-8B97324C4547}" destId="{B197E64C-C716-47BE-8D1E-2A090F8A769C}" srcOrd="0" destOrd="0" presId="urn:microsoft.com/office/officeart/2005/8/layout/process1"/>
    <dgm:cxn modelId="{331A0293-D189-4ADC-A90A-91959B2E7DC4}" type="presOf" srcId="{D03A86E5-21AA-44EC-A885-2247D13AB43A}" destId="{62D056B4-4DB8-48AD-B3F5-C362B66A637A}" srcOrd="1" destOrd="0" presId="urn:microsoft.com/office/officeart/2005/8/layout/process1"/>
    <dgm:cxn modelId="{A9E4DDA8-3B0B-4764-9B8F-828BA9B62E47}" type="presOf" srcId="{D03A86E5-21AA-44EC-A885-2247D13AB43A}" destId="{E1476AB0-F289-4017-9EA0-6D286447D969}" srcOrd="0" destOrd="0" presId="urn:microsoft.com/office/officeart/2005/8/layout/process1"/>
    <dgm:cxn modelId="{48AD8CB5-EB5C-4A3E-A171-6CF06BE41544}" type="presOf" srcId="{A69D6885-66C4-455A-94D8-9FBD96C7F83A}" destId="{6F0AA6EE-9C36-4888-951C-40226E162CD8}" srcOrd="0" destOrd="0" presId="urn:microsoft.com/office/officeart/2005/8/layout/process1"/>
    <dgm:cxn modelId="{C0C8EBEB-C4DC-4408-A901-DA9895578E30}" srcId="{1CBB16A1-A523-4D3B-8253-3C295EDCA896}" destId="{3D4BFF61-2216-4428-A7FA-5CDA41F6E962}" srcOrd="3" destOrd="0" parTransId="{C58B4FB6-5016-4A51-9E67-13D61200AC27}" sibTransId="{84AA56E0-5357-4F18-8A9A-1F02567D5CAE}"/>
    <dgm:cxn modelId="{030255FF-5AC5-49F4-BDBA-16C7232A5FBE}" type="presOf" srcId="{5FD88188-842F-4C9E-899F-559FD884D860}" destId="{3ACCC2A3-FF74-46B3-B565-6A25A8968A19}" srcOrd="1" destOrd="0" presId="urn:microsoft.com/office/officeart/2005/8/layout/process1"/>
    <dgm:cxn modelId="{EF39360D-6489-49B9-A12E-B43D734B035C}" srcId="{1CBB16A1-A523-4D3B-8253-3C295EDCA896}" destId="{FE42DE91-28D7-47A3-BC10-8B97324C4547}" srcOrd="2" destOrd="0" parTransId="{3C4D03A7-4CD4-4CC4-B4F2-DDAC8A000C25}" sibTransId="{5FD88188-842F-4C9E-899F-559FD884D860}"/>
    <dgm:cxn modelId="{CA49A892-C494-4470-9CFB-D6B321FC1304}" type="presOf" srcId="{1CBB16A1-A523-4D3B-8253-3C295EDCA896}" destId="{3F55C0F5-3150-4D93-AFB2-65BEFB77EBDF}" srcOrd="0" destOrd="0" presId="urn:microsoft.com/office/officeart/2005/8/layout/process1"/>
    <dgm:cxn modelId="{787AE8C7-F411-4568-BD3B-11694A58FA0E}" type="presOf" srcId="{5FD88188-842F-4C9E-899F-559FD884D860}" destId="{C167F919-6428-4ADE-985A-5772C772AFA8}" srcOrd="0" destOrd="0" presId="urn:microsoft.com/office/officeart/2005/8/layout/process1"/>
    <dgm:cxn modelId="{A29FCE7A-5C40-4D92-9513-9308E7C3FD2E}" type="presOf" srcId="{9CC100ED-0B0E-4112-AA36-09E13FA39D1A}" destId="{8410C24F-BABE-48D9-90F7-DD68C8686976}" srcOrd="0" destOrd="0" presId="urn:microsoft.com/office/officeart/2005/8/layout/process1"/>
    <dgm:cxn modelId="{9F90373E-4E55-4CF1-84E3-F974621F4D7A}" type="presParOf" srcId="{3F55C0F5-3150-4D93-AFB2-65BEFB77EBDF}" destId="{8410C24F-BABE-48D9-90F7-DD68C8686976}" srcOrd="0" destOrd="0" presId="urn:microsoft.com/office/officeart/2005/8/layout/process1"/>
    <dgm:cxn modelId="{3BD797B0-973D-4A47-B53C-E844AC3D50EB}" type="presParOf" srcId="{3F55C0F5-3150-4D93-AFB2-65BEFB77EBDF}" destId="{E1476AB0-F289-4017-9EA0-6D286447D969}" srcOrd="1" destOrd="0" presId="urn:microsoft.com/office/officeart/2005/8/layout/process1"/>
    <dgm:cxn modelId="{EDF2DBE4-C4F9-49E4-9273-BD5A5023C200}" type="presParOf" srcId="{E1476AB0-F289-4017-9EA0-6D286447D969}" destId="{62D056B4-4DB8-48AD-B3F5-C362B66A637A}" srcOrd="0" destOrd="0" presId="urn:microsoft.com/office/officeart/2005/8/layout/process1"/>
    <dgm:cxn modelId="{17AE55D1-6FEC-4883-BE3A-F4493A716FB6}" type="presParOf" srcId="{3F55C0F5-3150-4D93-AFB2-65BEFB77EBDF}" destId="{8D7A94BB-5612-40AE-A787-FF3F9164BEC4}" srcOrd="2" destOrd="0" presId="urn:microsoft.com/office/officeart/2005/8/layout/process1"/>
    <dgm:cxn modelId="{5EC58E97-3AF2-4FCA-8682-CF92DF84FAD7}" type="presParOf" srcId="{3F55C0F5-3150-4D93-AFB2-65BEFB77EBDF}" destId="{6F0AA6EE-9C36-4888-951C-40226E162CD8}" srcOrd="3" destOrd="0" presId="urn:microsoft.com/office/officeart/2005/8/layout/process1"/>
    <dgm:cxn modelId="{5981D996-855C-4BE8-83DE-34DDD09E4171}" type="presParOf" srcId="{6F0AA6EE-9C36-4888-951C-40226E162CD8}" destId="{4003B117-FA09-44C0-A1DF-46342409F564}" srcOrd="0" destOrd="0" presId="urn:microsoft.com/office/officeart/2005/8/layout/process1"/>
    <dgm:cxn modelId="{EC7605C9-ACA3-4500-8A5B-D4282B6536C5}" type="presParOf" srcId="{3F55C0F5-3150-4D93-AFB2-65BEFB77EBDF}" destId="{B197E64C-C716-47BE-8D1E-2A090F8A769C}" srcOrd="4" destOrd="0" presId="urn:microsoft.com/office/officeart/2005/8/layout/process1"/>
    <dgm:cxn modelId="{962CEF6F-D3F4-4DD6-8EE7-C28AFE018986}" type="presParOf" srcId="{3F55C0F5-3150-4D93-AFB2-65BEFB77EBDF}" destId="{C167F919-6428-4ADE-985A-5772C772AFA8}" srcOrd="5" destOrd="0" presId="urn:microsoft.com/office/officeart/2005/8/layout/process1"/>
    <dgm:cxn modelId="{4C4339C7-B743-4FEC-8057-164B8CE36A91}" type="presParOf" srcId="{C167F919-6428-4ADE-985A-5772C772AFA8}" destId="{3ACCC2A3-FF74-46B3-B565-6A25A8968A19}" srcOrd="0" destOrd="0" presId="urn:microsoft.com/office/officeart/2005/8/layout/process1"/>
    <dgm:cxn modelId="{807B18D8-46BE-4117-AAAF-87FAA7EE8054}" type="presParOf" srcId="{3F55C0F5-3150-4D93-AFB2-65BEFB77EBDF}" destId="{091EF4BC-7971-4F4B-A87E-F2F23833CAA0}"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34A68B-0952-4A5A-801A-D0A54CA2B45B}" type="doc">
      <dgm:prSet loTypeId="urn:microsoft.com/office/officeart/2005/8/layout/process1" loCatId="process" qsTypeId="urn:microsoft.com/office/officeart/2005/8/quickstyle/simple3" qsCatId="simple" csTypeId="urn:microsoft.com/office/officeart/2005/8/colors/colorful2" csCatId="colorful" phldr="1"/>
      <dgm:spPr/>
    </dgm:pt>
    <dgm:pt modelId="{F5D81D8D-80B9-4124-9045-0DD3E49AB47E}">
      <dgm:prSet phldrT="[Text]"/>
      <dgm:spPr/>
      <dgm:t>
        <a:bodyPr/>
        <a:lstStyle/>
        <a:p>
          <a:r>
            <a:rPr lang="en-IN">
              <a:latin typeface="Times New Roman" pitchFamily="18" charset="0"/>
              <a:cs typeface="Times New Roman" pitchFamily="18" charset="0"/>
            </a:rPr>
            <a:t>gather support of NGOs and industry associations for wider reach</a:t>
          </a:r>
        </a:p>
      </dgm:t>
    </dgm:pt>
    <dgm:pt modelId="{E18C0148-7764-4A09-B0A9-DA43E9732C63}" type="parTrans" cxnId="{B1E3B870-7F59-44FF-B6BC-534483BC0BDD}">
      <dgm:prSet/>
      <dgm:spPr/>
      <dgm:t>
        <a:bodyPr/>
        <a:lstStyle/>
        <a:p>
          <a:endParaRPr lang="en-IN">
            <a:latin typeface="Times New Roman" pitchFamily="18" charset="0"/>
            <a:cs typeface="Times New Roman" pitchFamily="18" charset="0"/>
          </a:endParaRPr>
        </a:p>
      </dgm:t>
    </dgm:pt>
    <dgm:pt modelId="{0FA36373-47CA-4B6A-A880-0121A9ECAB1A}" type="sibTrans" cxnId="{B1E3B870-7F59-44FF-B6BC-534483BC0BDD}">
      <dgm:prSet/>
      <dgm:spPr/>
      <dgm:t>
        <a:bodyPr/>
        <a:lstStyle/>
        <a:p>
          <a:endParaRPr lang="en-IN">
            <a:latin typeface="Times New Roman" pitchFamily="18" charset="0"/>
            <a:cs typeface="Times New Roman" pitchFamily="18" charset="0"/>
          </a:endParaRPr>
        </a:p>
      </dgm:t>
    </dgm:pt>
    <dgm:pt modelId="{977E140E-67D0-4D59-A4E2-4C08D34EFB6C}">
      <dgm:prSet phldrT="[Text]"/>
      <dgm:spPr/>
      <dgm:t>
        <a:bodyPr/>
        <a:lstStyle/>
        <a:p>
          <a:r>
            <a:rPr lang="en-IN">
              <a:latin typeface="Times New Roman" pitchFamily="18" charset="0"/>
              <a:cs typeface="Times New Roman" pitchFamily="18" charset="0"/>
            </a:rPr>
            <a:t>create a platform for the help of whistle blowers in the country, providing them information, mediums for help and other help </a:t>
          </a:r>
        </a:p>
      </dgm:t>
    </dgm:pt>
    <dgm:pt modelId="{900C26F5-17E3-4EFA-8BC2-104FD6CAE6FD}" type="parTrans" cxnId="{729949B2-35DE-4E61-B164-DB313DC91CCC}">
      <dgm:prSet/>
      <dgm:spPr/>
      <dgm:t>
        <a:bodyPr/>
        <a:lstStyle/>
        <a:p>
          <a:endParaRPr lang="en-IN">
            <a:latin typeface="Times New Roman" pitchFamily="18" charset="0"/>
            <a:cs typeface="Times New Roman" pitchFamily="18" charset="0"/>
          </a:endParaRPr>
        </a:p>
      </dgm:t>
    </dgm:pt>
    <dgm:pt modelId="{92B21D57-AFFB-41C8-9AD9-287931E03CE1}" type="sibTrans" cxnId="{729949B2-35DE-4E61-B164-DB313DC91CCC}">
      <dgm:prSet/>
      <dgm:spPr/>
      <dgm:t>
        <a:bodyPr/>
        <a:lstStyle/>
        <a:p>
          <a:endParaRPr lang="en-IN">
            <a:latin typeface="Times New Roman" pitchFamily="18" charset="0"/>
            <a:cs typeface="Times New Roman" pitchFamily="18" charset="0"/>
          </a:endParaRPr>
        </a:p>
      </dgm:t>
    </dgm:pt>
    <dgm:pt modelId="{98458ABE-46F3-47B5-AFC6-C9FF2CA2355E}">
      <dgm:prSet phldrT="[Text]"/>
      <dgm:spPr/>
      <dgm:t>
        <a:bodyPr/>
        <a:lstStyle/>
        <a:p>
          <a:r>
            <a:rPr lang="en-IN">
              <a:latin typeface="Times New Roman" pitchFamily="18" charset="0"/>
              <a:cs typeface="Times New Roman" pitchFamily="18" charset="0"/>
            </a:rPr>
            <a:t>pressurise the government through this collective platform for whistle blower protection and incentives.</a:t>
          </a:r>
        </a:p>
      </dgm:t>
    </dgm:pt>
    <dgm:pt modelId="{72EBAE5F-2D30-49CA-9D3D-21D33BF5286D}" type="parTrans" cxnId="{E7A78677-3092-42ED-BFE0-A2B8825BB7BE}">
      <dgm:prSet/>
      <dgm:spPr/>
      <dgm:t>
        <a:bodyPr/>
        <a:lstStyle/>
        <a:p>
          <a:endParaRPr lang="en-IN">
            <a:latin typeface="Times New Roman" pitchFamily="18" charset="0"/>
            <a:cs typeface="Times New Roman" pitchFamily="18" charset="0"/>
          </a:endParaRPr>
        </a:p>
      </dgm:t>
    </dgm:pt>
    <dgm:pt modelId="{B97B09C2-AA49-4F6F-A89F-07390A0D7C5A}" type="sibTrans" cxnId="{E7A78677-3092-42ED-BFE0-A2B8825BB7BE}">
      <dgm:prSet/>
      <dgm:spPr/>
      <dgm:t>
        <a:bodyPr/>
        <a:lstStyle/>
        <a:p>
          <a:endParaRPr lang="en-IN">
            <a:latin typeface="Times New Roman" pitchFamily="18" charset="0"/>
            <a:cs typeface="Times New Roman" pitchFamily="18" charset="0"/>
          </a:endParaRPr>
        </a:p>
      </dgm:t>
    </dgm:pt>
    <dgm:pt modelId="{DF6C2872-A5EC-4B57-BC10-1144675B51C4}" type="pres">
      <dgm:prSet presAssocID="{C134A68B-0952-4A5A-801A-D0A54CA2B45B}" presName="Name0" presStyleCnt="0">
        <dgm:presLayoutVars>
          <dgm:dir/>
          <dgm:resizeHandles val="exact"/>
        </dgm:presLayoutVars>
      </dgm:prSet>
      <dgm:spPr/>
    </dgm:pt>
    <dgm:pt modelId="{DAC55BD8-77B7-415C-9CCD-3825240BFA3B}" type="pres">
      <dgm:prSet presAssocID="{F5D81D8D-80B9-4124-9045-0DD3E49AB47E}" presName="node" presStyleLbl="node1" presStyleIdx="0" presStyleCnt="3">
        <dgm:presLayoutVars>
          <dgm:bulletEnabled val="1"/>
        </dgm:presLayoutVars>
      </dgm:prSet>
      <dgm:spPr/>
      <dgm:t>
        <a:bodyPr/>
        <a:lstStyle/>
        <a:p>
          <a:endParaRPr lang="en-IN"/>
        </a:p>
      </dgm:t>
    </dgm:pt>
    <dgm:pt modelId="{7F1298B5-95A4-4824-940A-731047C8D069}" type="pres">
      <dgm:prSet presAssocID="{0FA36373-47CA-4B6A-A880-0121A9ECAB1A}" presName="sibTrans" presStyleLbl="sibTrans2D1" presStyleIdx="0" presStyleCnt="2"/>
      <dgm:spPr/>
      <dgm:t>
        <a:bodyPr/>
        <a:lstStyle/>
        <a:p>
          <a:endParaRPr lang="en-IN"/>
        </a:p>
      </dgm:t>
    </dgm:pt>
    <dgm:pt modelId="{11A4556E-D085-4E30-8F10-C753A6039B1E}" type="pres">
      <dgm:prSet presAssocID="{0FA36373-47CA-4B6A-A880-0121A9ECAB1A}" presName="connectorText" presStyleLbl="sibTrans2D1" presStyleIdx="0" presStyleCnt="2"/>
      <dgm:spPr/>
      <dgm:t>
        <a:bodyPr/>
        <a:lstStyle/>
        <a:p>
          <a:endParaRPr lang="en-IN"/>
        </a:p>
      </dgm:t>
    </dgm:pt>
    <dgm:pt modelId="{A026F494-5443-4D6C-A808-5B0CBAF13377}" type="pres">
      <dgm:prSet presAssocID="{977E140E-67D0-4D59-A4E2-4C08D34EFB6C}" presName="node" presStyleLbl="node1" presStyleIdx="1" presStyleCnt="3">
        <dgm:presLayoutVars>
          <dgm:bulletEnabled val="1"/>
        </dgm:presLayoutVars>
      </dgm:prSet>
      <dgm:spPr/>
      <dgm:t>
        <a:bodyPr/>
        <a:lstStyle/>
        <a:p>
          <a:endParaRPr lang="en-IN"/>
        </a:p>
      </dgm:t>
    </dgm:pt>
    <dgm:pt modelId="{D5FA5927-4392-40C0-A3AD-4B74E835B2ED}" type="pres">
      <dgm:prSet presAssocID="{92B21D57-AFFB-41C8-9AD9-287931E03CE1}" presName="sibTrans" presStyleLbl="sibTrans2D1" presStyleIdx="1" presStyleCnt="2"/>
      <dgm:spPr/>
      <dgm:t>
        <a:bodyPr/>
        <a:lstStyle/>
        <a:p>
          <a:endParaRPr lang="en-IN"/>
        </a:p>
      </dgm:t>
    </dgm:pt>
    <dgm:pt modelId="{C997D102-3A8B-4486-92E5-987B7741CD3B}" type="pres">
      <dgm:prSet presAssocID="{92B21D57-AFFB-41C8-9AD9-287931E03CE1}" presName="connectorText" presStyleLbl="sibTrans2D1" presStyleIdx="1" presStyleCnt="2"/>
      <dgm:spPr/>
      <dgm:t>
        <a:bodyPr/>
        <a:lstStyle/>
        <a:p>
          <a:endParaRPr lang="en-IN"/>
        </a:p>
      </dgm:t>
    </dgm:pt>
    <dgm:pt modelId="{660649C3-EFFA-4064-A184-319281B53C90}" type="pres">
      <dgm:prSet presAssocID="{98458ABE-46F3-47B5-AFC6-C9FF2CA2355E}" presName="node" presStyleLbl="node1" presStyleIdx="2" presStyleCnt="3">
        <dgm:presLayoutVars>
          <dgm:bulletEnabled val="1"/>
        </dgm:presLayoutVars>
      </dgm:prSet>
      <dgm:spPr/>
      <dgm:t>
        <a:bodyPr/>
        <a:lstStyle/>
        <a:p>
          <a:endParaRPr lang="en-IN"/>
        </a:p>
      </dgm:t>
    </dgm:pt>
  </dgm:ptLst>
  <dgm:cxnLst>
    <dgm:cxn modelId="{E7A78677-3092-42ED-BFE0-A2B8825BB7BE}" srcId="{C134A68B-0952-4A5A-801A-D0A54CA2B45B}" destId="{98458ABE-46F3-47B5-AFC6-C9FF2CA2355E}" srcOrd="2" destOrd="0" parTransId="{72EBAE5F-2D30-49CA-9D3D-21D33BF5286D}" sibTransId="{B97B09C2-AA49-4F6F-A89F-07390A0D7C5A}"/>
    <dgm:cxn modelId="{CB7F0491-08C8-4321-8B64-55C154D20E2F}" type="presOf" srcId="{98458ABE-46F3-47B5-AFC6-C9FF2CA2355E}" destId="{660649C3-EFFA-4064-A184-319281B53C90}" srcOrd="0" destOrd="0" presId="urn:microsoft.com/office/officeart/2005/8/layout/process1"/>
    <dgm:cxn modelId="{B1E3B870-7F59-44FF-B6BC-534483BC0BDD}" srcId="{C134A68B-0952-4A5A-801A-D0A54CA2B45B}" destId="{F5D81D8D-80B9-4124-9045-0DD3E49AB47E}" srcOrd="0" destOrd="0" parTransId="{E18C0148-7764-4A09-B0A9-DA43E9732C63}" sibTransId="{0FA36373-47CA-4B6A-A880-0121A9ECAB1A}"/>
    <dgm:cxn modelId="{182AE1BE-9C23-416B-939C-9E927D81C195}" type="presOf" srcId="{977E140E-67D0-4D59-A4E2-4C08D34EFB6C}" destId="{A026F494-5443-4D6C-A808-5B0CBAF13377}" srcOrd="0" destOrd="0" presId="urn:microsoft.com/office/officeart/2005/8/layout/process1"/>
    <dgm:cxn modelId="{548DDE65-D359-404D-BFEE-28A4B953076E}" type="presOf" srcId="{0FA36373-47CA-4B6A-A880-0121A9ECAB1A}" destId="{7F1298B5-95A4-4824-940A-731047C8D069}" srcOrd="0" destOrd="0" presId="urn:microsoft.com/office/officeart/2005/8/layout/process1"/>
    <dgm:cxn modelId="{10DDBCF5-CE0E-4DAF-AED0-BE040E1956C8}" type="presOf" srcId="{92B21D57-AFFB-41C8-9AD9-287931E03CE1}" destId="{D5FA5927-4392-40C0-A3AD-4B74E835B2ED}" srcOrd="0" destOrd="0" presId="urn:microsoft.com/office/officeart/2005/8/layout/process1"/>
    <dgm:cxn modelId="{C9CD44B0-54F1-4919-899B-F76F6E1B1B21}" type="presOf" srcId="{0FA36373-47CA-4B6A-A880-0121A9ECAB1A}" destId="{11A4556E-D085-4E30-8F10-C753A6039B1E}" srcOrd="1" destOrd="0" presId="urn:microsoft.com/office/officeart/2005/8/layout/process1"/>
    <dgm:cxn modelId="{BB621059-7639-4C5C-9405-7907544BC350}" type="presOf" srcId="{92B21D57-AFFB-41C8-9AD9-287931E03CE1}" destId="{C997D102-3A8B-4486-92E5-987B7741CD3B}" srcOrd="1" destOrd="0" presId="urn:microsoft.com/office/officeart/2005/8/layout/process1"/>
    <dgm:cxn modelId="{2381DAE6-A284-470D-8392-B2D3E5F546AF}" type="presOf" srcId="{F5D81D8D-80B9-4124-9045-0DD3E49AB47E}" destId="{DAC55BD8-77B7-415C-9CCD-3825240BFA3B}" srcOrd="0" destOrd="0" presId="urn:microsoft.com/office/officeart/2005/8/layout/process1"/>
    <dgm:cxn modelId="{729949B2-35DE-4E61-B164-DB313DC91CCC}" srcId="{C134A68B-0952-4A5A-801A-D0A54CA2B45B}" destId="{977E140E-67D0-4D59-A4E2-4C08D34EFB6C}" srcOrd="1" destOrd="0" parTransId="{900C26F5-17E3-4EFA-8BC2-104FD6CAE6FD}" sibTransId="{92B21D57-AFFB-41C8-9AD9-287931E03CE1}"/>
    <dgm:cxn modelId="{0FD4F002-EF86-46E4-84D2-626D99E114B7}" type="presOf" srcId="{C134A68B-0952-4A5A-801A-D0A54CA2B45B}" destId="{DF6C2872-A5EC-4B57-BC10-1144675B51C4}" srcOrd="0" destOrd="0" presId="urn:microsoft.com/office/officeart/2005/8/layout/process1"/>
    <dgm:cxn modelId="{64D1DEDD-0B5D-4857-B666-3DF0EB5A9D03}" type="presParOf" srcId="{DF6C2872-A5EC-4B57-BC10-1144675B51C4}" destId="{DAC55BD8-77B7-415C-9CCD-3825240BFA3B}" srcOrd="0" destOrd="0" presId="urn:microsoft.com/office/officeart/2005/8/layout/process1"/>
    <dgm:cxn modelId="{135D9800-080F-417C-BCEB-7604C979E0C6}" type="presParOf" srcId="{DF6C2872-A5EC-4B57-BC10-1144675B51C4}" destId="{7F1298B5-95A4-4824-940A-731047C8D069}" srcOrd="1" destOrd="0" presId="urn:microsoft.com/office/officeart/2005/8/layout/process1"/>
    <dgm:cxn modelId="{749C61E4-9954-432C-9DE5-B4AE481A1E70}" type="presParOf" srcId="{7F1298B5-95A4-4824-940A-731047C8D069}" destId="{11A4556E-D085-4E30-8F10-C753A6039B1E}" srcOrd="0" destOrd="0" presId="urn:microsoft.com/office/officeart/2005/8/layout/process1"/>
    <dgm:cxn modelId="{5C1FC47E-A676-485F-A826-DDB8E0D2F33C}" type="presParOf" srcId="{DF6C2872-A5EC-4B57-BC10-1144675B51C4}" destId="{A026F494-5443-4D6C-A808-5B0CBAF13377}" srcOrd="2" destOrd="0" presId="urn:microsoft.com/office/officeart/2005/8/layout/process1"/>
    <dgm:cxn modelId="{2AA22A6D-6C20-44E1-8AF8-A1EABB64D4F4}" type="presParOf" srcId="{DF6C2872-A5EC-4B57-BC10-1144675B51C4}" destId="{D5FA5927-4392-40C0-A3AD-4B74E835B2ED}" srcOrd="3" destOrd="0" presId="urn:microsoft.com/office/officeart/2005/8/layout/process1"/>
    <dgm:cxn modelId="{6B9BCBEC-1B00-4A0F-955E-EC47CBD32D55}" type="presParOf" srcId="{D5FA5927-4392-40C0-A3AD-4B74E835B2ED}" destId="{C997D102-3A8B-4486-92E5-987B7741CD3B}" srcOrd="0" destOrd="0" presId="urn:microsoft.com/office/officeart/2005/8/layout/process1"/>
    <dgm:cxn modelId="{275FC389-F2C2-48CC-9457-00BB914E78FD}" type="presParOf" srcId="{DF6C2872-A5EC-4B57-BC10-1144675B51C4}" destId="{660649C3-EFFA-4064-A184-319281B53C9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1627DF-90F3-4932-A063-0763589D75B0}" type="doc">
      <dgm:prSet loTypeId="urn:microsoft.com/office/officeart/2005/8/layout/process1" loCatId="process" qsTypeId="urn:microsoft.com/office/officeart/2005/8/quickstyle/simple3" qsCatId="simple" csTypeId="urn:microsoft.com/office/officeart/2005/8/colors/colorful3" csCatId="colorful" phldr="1"/>
      <dgm:spPr/>
    </dgm:pt>
    <dgm:pt modelId="{220B75DB-FB92-4B06-9BF0-60B69247AA7A}">
      <dgm:prSet phldrT="[Text]"/>
      <dgm:spPr/>
      <dgm:t>
        <a:bodyPr/>
        <a:lstStyle/>
        <a:p>
          <a:r>
            <a:rPr lang="en-IN">
              <a:latin typeface="Times New Roman" pitchFamily="18" charset="0"/>
              <a:cs typeface="Times New Roman" pitchFamily="18" charset="0"/>
            </a:rPr>
            <a:t>gather support from industry associations, NGOs, SEBI and experts on corporate governance.</a:t>
          </a:r>
        </a:p>
      </dgm:t>
    </dgm:pt>
    <dgm:pt modelId="{EE8AF57A-47AE-444F-B832-4CCB585F8DB0}" type="parTrans" cxnId="{ED769AD3-8893-4E87-873E-7F6DDAC9BB9B}">
      <dgm:prSet/>
      <dgm:spPr/>
      <dgm:t>
        <a:bodyPr/>
        <a:lstStyle/>
        <a:p>
          <a:endParaRPr lang="en-IN">
            <a:latin typeface="Times New Roman" pitchFamily="18" charset="0"/>
            <a:cs typeface="Times New Roman" pitchFamily="18" charset="0"/>
          </a:endParaRPr>
        </a:p>
      </dgm:t>
    </dgm:pt>
    <dgm:pt modelId="{6421BEDE-75BF-486F-8A42-454CE75C4204}" type="sibTrans" cxnId="{ED769AD3-8893-4E87-873E-7F6DDAC9BB9B}">
      <dgm:prSet/>
      <dgm:spPr/>
      <dgm:t>
        <a:bodyPr/>
        <a:lstStyle/>
        <a:p>
          <a:endParaRPr lang="en-IN">
            <a:latin typeface="Times New Roman" pitchFamily="18" charset="0"/>
            <a:cs typeface="Times New Roman" pitchFamily="18" charset="0"/>
          </a:endParaRPr>
        </a:p>
      </dgm:t>
    </dgm:pt>
    <dgm:pt modelId="{6B7CD53B-7A1F-4D1E-BF04-6B3CB47DC6E9}">
      <dgm:prSet phldrT="[Text]"/>
      <dgm:spPr/>
      <dgm:t>
        <a:bodyPr/>
        <a:lstStyle/>
        <a:p>
          <a:r>
            <a:rPr lang="en-IN">
              <a:latin typeface="Times New Roman" pitchFamily="18" charset="0"/>
              <a:cs typeface="Times New Roman" pitchFamily="18" charset="0"/>
            </a:rPr>
            <a:t>hold seminars in which compartive study of Business Responsibility Reports can be undertaken</a:t>
          </a:r>
        </a:p>
      </dgm:t>
    </dgm:pt>
    <dgm:pt modelId="{DE29B4A6-E1A6-42B8-8BE2-4A4803473F30}" type="parTrans" cxnId="{6D0624DD-DAA2-4EED-B465-B7A9AB71F55C}">
      <dgm:prSet/>
      <dgm:spPr/>
      <dgm:t>
        <a:bodyPr/>
        <a:lstStyle/>
        <a:p>
          <a:endParaRPr lang="en-IN">
            <a:latin typeface="Times New Roman" pitchFamily="18" charset="0"/>
            <a:cs typeface="Times New Roman" pitchFamily="18" charset="0"/>
          </a:endParaRPr>
        </a:p>
      </dgm:t>
    </dgm:pt>
    <dgm:pt modelId="{87B55092-1EA8-4977-8F11-F77027484C2D}" type="sibTrans" cxnId="{6D0624DD-DAA2-4EED-B465-B7A9AB71F55C}">
      <dgm:prSet/>
      <dgm:spPr/>
      <dgm:t>
        <a:bodyPr/>
        <a:lstStyle/>
        <a:p>
          <a:endParaRPr lang="en-IN">
            <a:latin typeface="Times New Roman" pitchFamily="18" charset="0"/>
            <a:cs typeface="Times New Roman" pitchFamily="18" charset="0"/>
          </a:endParaRPr>
        </a:p>
      </dgm:t>
    </dgm:pt>
    <dgm:pt modelId="{1733FA45-0C1A-49FB-BB09-70C169BE7DED}">
      <dgm:prSet phldrT="[Text]"/>
      <dgm:spPr/>
      <dgm:t>
        <a:bodyPr/>
        <a:lstStyle/>
        <a:p>
          <a:r>
            <a:rPr lang="en-IN">
              <a:latin typeface="Times New Roman" pitchFamily="18" charset="0"/>
              <a:cs typeface="Times New Roman" pitchFamily="18" charset="0"/>
            </a:rPr>
            <a:t>promote good corporate practices through media and critic the shortcomings of companies.</a:t>
          </a:r>
        </a:p>
      </dgm:t>
    </dgm:pt>
    <dgm:pt modelId="{C530BBA2-FC9D-4797-A113-EFA73CC97A38}" type="parTrans" cxnId="{B22EB202-D2A5-46AC-ADFF-14E6BA064528}">
      <dgm:prSet/>
      <dgm:spPr/>
      <dgm:t>
        <a:bodyPr/>
        <a:lstStyle/>
        <a:p>
          <a:endParaRPr lang="en-IN">
            <a:latin typeface="Times New Roman" pitchFamily="18" charset="0"/>
            <a:cs typeface="Times New Roman" pitchFamily="18" charset="0"/>
          </a:endParaRPr>
        </a:p>
      </dgm:t>
    </dgm:pt>
    <dgm:pt modelId="{465AFA70-DE7E-4EAA-B8BE-D92687804637}" type="sibTrans" cxnId="{B22EB202-D2A5-46AC-ADFF-14E6BA064528}">
      <dgm:prSet/>
      <dgm:spPr/>
      <dgm:t>
        <a:bodyPr/>
        <a:lstStyle/>
        <a:p>
          <a:endParaRPr lang="en-IN">
            <a:latin typeface="Times New Roman" pitchFamily="18" charset="0"/>
            <a:cs typeface="Times New Roman" pitchFamily="18" charset="0"/>
          </a:endParaRPr>
        </a:p>
      </dgm:t>
    </dgm:pt>
    <dgm:pt modelId="{56139D47-8396-4EFA-9199-05F3C9D72EDB}" type="pres">
      <dgm:prSet presAssocID="{CC1627DF-90F3-4932-A063-0763589D75B0}" presName="Name0" presStyleCnt="0">
        <dgm:presLayoutVars>
          <dgm:dir/>
          <dgm:resizeHandles val="exact"/>
        </dgm:presLayoutVars>
      </dgm:prSet>
      <dgm:spPr/>
    </dgm:pt>
    <dgm:pt modelId="{80B34C8C-A081-492D-995D-E6661DDF5F16}" type="pres">
      <dgm:prSet presAssocID="{220B75DB-FB92-4B06-9BF0-60B69247AA7A}" presName="node" presStyleLbl="node1" presStyleIdx="0" presStyleCnt="3">
        <dgm:presLayoutVars>
          <dgm:bulletEnabled val="1"/>
        </dgm:presLayoutVars>
      </dgm:prSet>
      <dgm:spPr/>
      <dgm:t>
        <a:bodyPr/>
        <a:lstStyle/>
        <a:p>
          <a:endParaRPr lang="en-IN"/>
        </a:p>
      </dgm:t>
    </dgm:pt>
    <dgm:pt modelId="{6C313480-A3A9-4337-B4A6-37FD3CBD8562}" type="pres">
      <dgm:prSet presAssocID="{6421BEDE-75BF-486F-8A42-454CE75C4204}" presName="sibTrans" presStyleLbl="sibTrans2D1" presStyleIdx="0" presStyleCnt="2"/>
      <dgm:spPr/>
      <dgm:t>
        <a:bodyPr/>
        <a:lstStyle/>
        <a:p>
          <a:endParaRPr lang="en-IN"/>
        </a:p>
      </dgm:t>
    </dgm:pt>
    <dgm:pt modelId="{D85CC305-9EAF-4F78-9615-E34718A65489}" type="pres">
      <dgm:prSet presAssocID="{6421BEDE-75BF-486F-8A42-454CE75C4204}" presName="connectorText" presStyleLbl="sibTrans2D1" presStyleIdx="0" presStyleCnt="2"/>
      <dgm:spPr/>
      <dgm:t>
        <a:bodyPr/>
        <a:lstStyle/>
        <a:p>
          <a:endParaRPr lang="en-IN"/>
        </a:p>
      </dgm:t>
    </dgm:pt>
    <dgm:pt modelId="{07369214-A752-4408-A570-51430F82B3AA}" type="pres">
      <dgm:prSet presAssocID="{6B7CD53B-7A1F-4D1E-BF04-6B3CB47DC6E9}" presName="node" presStyleLbl="node1" presStyleIdx="1" presStyleCnt="3">
        <dgm:presLayoutVars>
          <dgm:bulletEnabled val="1"/>
        </dgm:presLayoutVars>
      </dgm:prSet>
      <dgm:spPr/>
      <dgm:t>
        <a:bodyPr/>
        <a:lstStyle/>
        <a:p>
          <a:endParaRPr lang="en-IN"/>
        </a:p>
      </dgm:t>
    </dgm:pt>
    <dgm:pt modelId="{049E0B46-2D88-4732-B9BF-E4C0E2BCDA5C}" type="pres">
      <dgm:prSet presAssocID="{87B55092-1EA8-4977-8F11-F77027484C2D}" presName="sibTrans" presStyleLbl="sibTrans2D1" presStyleIdx="1" presStyleCnt="2"/>
      <dgm:spPr/>
      <dgm:t>
        <a:bodyPr/>
        <a:lstStyle/>
        <a:p>
          <a:endParaRPr lang="en-IN"/>
        </a:p>
      </dgm:t>
    </dgm:pt>
    <dgm:pt modelId="{249B080A-D608-4C5B-AD30-4E9FE16E04CF}" type="pres">
      <dgm:prSet presAssocID="{87B55092-1EA8-4977-8F11-F77027484C2D}" presName="connectorText" presStyleLbl="sibTrans2D1" presStyleIdx="1" presStyleCnt="2"/>
      <dgm:spPr/>
      <dgm:t>
        <a:bodyPr/>
        <a:lstStyle/>
        <a:p>
          <a:endParaRPr lang="en-IN"/>
        </a:p>
      </dgm:t>
    </dgm:pt>
    <dgm:pt modelId="{AA7337BE-6A20-4A2A-BEA2-5F2C993519F4}" type="pres">
      <dgm:prSet presAssocID="{1733FA45-0C1A-49FB-BB09-70C169BE7DED}" presName="node" presStyleLbl="node1" presStyleIdx="2" presStyleCnt="3">
        <dgm:presLayoutVars>
          <dgm:bulletEnabled val="1"/>
        </dgm:presLayoutVars>
      </dgm:prSet>
      <dgm:spPr/>
      <dgm:t>
        <a:bodyPr/>
        <a:lstStyle/>
        <a:p>
          <a:endParaRPr lang="en-IN"/>
        </a:p>
      </dgm:t>
    </dgm:pt>
  </dgm:ptLst>
  <dgm:cxnLst>
    <dgm:cxn modelId="{037A042B-402B-49D0-A488-575A752E08D2}" type="presOf" srcId="{220B75DB-FB92-4B06-9BF0-60B69247AA7A}" destId="{80B34C8C-A081-492D-995D-E6661DDF5F16}" srcOrd="0" destOrd="0" presId="urn:microsoft.com/office/officeart/2005/8/layout/process1"/>
    <dgm:cxn modelId="{28369BFF-3F03-4CC9-8BFF-80E44DB7408F}" type="presOf" srcId="{CC1627DF-90F3-4932-A063-0763589D75B0}" destId="{56139D47-8396-4EFA-9199-05F3C9D72EDB}" srcOrd="0" destOrd="0" presId="urn:microsoft.com/office/officeart/2005/8/layout/process1"/>
    <dgm:cxn modelId="{60E0274D-F0E4-4E2F-A6F6-363F577EBBEB}" type="presOf" srcId="{87B55092-1EA8-4977-8F11-F77027484C2D}" destId="{249B080A-D608-4C5B-AD30-4E9FE16E04CF}" srcOrd="1" destOrd="0" presId="urn:microsoft.com/office/officeart/2005/8/layout/process1"/>
    <dgm:cxn modelId="{1A60F779-0FC3-4D53-97E4-5B9A24A0E485}" type="presOf" srcId="{87B55092-1EA8-4977-8F11-F77027484C2D}" destId="{049E0B46-2D88-4732-B9BF-E4C0E2BCDA5C}" srcOrd="0" destOrd="0" presId="urn:microsoft.com/office/officeart/2005/8/layout/process1"/>
    <dgm:cxn modelId="{A37ADCFA-C7ED-4D16-A75D-A5D031CD8AF3}" type="presOf" srcId="{6421BEDE-75BF-486F-8A42-454CE75C4204}" destId="{D85CC305-9EAF-4F78-9615-E34718A65489}" srcOrd="1" destOrd="0" presId="urn:microsoft.com/office/officeart/2005/8/layout/process1"/>
    <dgm:cxn modelId="{4BE85973-BA9D-4BE5-A37F-FEB2A4D1DE9A}" type="presOf" srcId="{6B7CD53B-7A1F-4D1E-BF04-6B3CB47DC6E9}" destId="{07369214-A752-4408-A570-51430F82B3AA}" srcOrd="0" destOrd="0" presId="urn:microsoft.com/office/officeart/2005/8/layout/process1"/>
    <dgm:cxn modelId="{C28F7F5D-E1EF-4F4E-B9B1-8310E3E83072}" type="presOf" srcId="{1733FA45-0C1A-49FB-BB09-70C169BE7DED}" destId="{AA7337BE-6A20-4A2A-BEA2-5F2C993519F4}" srcOrd="0" destOrd="0" presId="urn:microsoft.com/office/officeart/2005/8/layout/process1"/>
    <dgm:cxn modelId="{6D0624DD-DAA2-4EED-B465-B7A9AB71F55C}" srcId="{CC1627DF-90F3-4932-A063-0763589D75B0}" destId="{6B7CD53B-7A1F-4D1E-BF04-6B3CB47DC6E9}" srcOrd="1" destOrd="0" parTransId="{DE29B4A6-E1A6-42B8-8BE2-4A4803473F30}" sibTransId="{87B55092-1EA8-4977-8F11-F77027484C2D}"/>
    <dgm:cxn modelId="{B22EB202-D2A5-46AC-ADFF-14E6BA064528}" srcId="{CC1627DF-90F3-4932-A063-0763589D75B0}" destId="{1733FA45-0C1A-49FB-BB09-70C169BE7DED}" srcOrd="2" destOrd="0" parTransId="{C530BBA2-FC9D-4797-A113-EFA73CC97A38}" sibTransId="{465AFA70-DE7E-4EAA-B8BE-D92687804637}"/>
    <dgm:cxn modelId="{1FB25757-6F52-4D19-97A0-E3F79E809CC2}" type="presOf" srcId="{6421BEDE-75BF-486F-8A42-454CE75C4204}" destId="{6C313480-A3A9-4337-B4A6-37FD3CBD8562}" srcOrd="0" destOrd="0" presId="urn:microsoft.com/office/officeart/2005/8/layout/process1"/>
    <dgm:cxn modelId="{ED769AD3-8893-4E87-873E-7F6DDAC9BB9B}" srcId="{CC1627DF-90F3-4932-A063-0763589D75B0}" destId="{220B75DB-FB92-4B06-9BF0-60B69247AA7A}" srcOrd="0" destOrd="0" parTransId="{EE8AF57A-47AE-444F-B832-4CCB585F8DB0}" sibTransId="{6421BEDE-75BF-486F-8A42-454CE75C4204}"/>
    <dgm:cxn modelId="{D0AD06FD-655D-4393-8F0D-D74A67EDF0D5}" type="presParOf" srcId="{56139D47-8396-4EFA-9199-05F3C9D72EDB}" destId="{80B34C8C-A081-492D-995D-E6661DDF5F16}" srcOrd="0" destOrd="0" presId="urn:microsoft.com/office/officeart/2005/8/layout/process1"/>
    <dgm:cxn modelId="{EE43EC98-F3D2-4932-A5D4-2D93FE06B2A1}" type="presParOf" srcId="{56139D47-8396-4EFA-9199-05F3C9D72EDB}" destId="{6C313480-A3A9-4337-B4A6-37FD3CBD8562}" srcOrd="1" destOrd="0" presId="urn:microsoft.com/office/officeart/2005/8/layout/process1"/>
    <dgm:cxn modelId="{C27DBFBE-776B-480B-8229-272E6FCCD9E7}" type="presParOf" srcId="{6C313480-A3A9-4337-B4A6-37FD3CBD8562}" destId="{D85CC305-9EAF-4F78-9615-E34718A65489}" srcOrd="0" destOrd="0" presId="urn:microsoft.com/office/officeart/2005/8/layout/process1"/>
    <dgm:cxn modelId="{9E62DA95-B7E3-4F46-B832-62E04692A461}" type="presParOf" srcId="{56139D47-8396-4EFA-9199-05F3C9D72EDB}" destId="{07369214-A752-4408-A570-51430F82B3AA}" srcOrd="2" destOrd="0" presId="urn:microsoft.com/office/officeart/2005/8/layout/process1"/>
    <dgm:cxn modelId="{3B660C1B-7C80-4B96-8A76-C51F2DD7561B}" type="presParOf" srcId="{56139D47-8396-4EFA-9199-05F3C9D72EDB}" destId="{049E0B46-2D88-4732-B9BF-E4C0E2BCDA5C}" srcOrd="3" destOrd="0" presId="urn:microsoft.com/office/officeart/2005/8/layout/process1"/>
    <dgm:cxn modelId="{7F946EB9-73FF-4A37-AC1E-C7FFCF084797}" type="presParOf" srcId="{049E0B46-2D88-4732-B9BF-E4C0E2BCDA5C}" destId="{249B080A-D608-4C5B-AD30-4E9FE16E04CF}" srcOrd="0" destOrd="0" presId="urn:microsoft.com/office/officeart/2005/8/layout/process1"/>
    <dgm:cxn modelId="{5B6041DF-B5AE-4F30-A929-AD2EDD852B79}" type="presParOf" srcId="{56139D47-8396-4EFA-9199-05F3C9D72EDB}" destId="{AA7337BE-6A20-4A2A-BEA2-5F2C993519F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0BC206-1AE3-488D-9C23-784A56DEF514}" type="doc">
      <dgm:prSet loTypeId="urn:microsoft.com/office/officeart/2005/8/layout/process1" loCatId="process" qsTypeId="urn:microsoft.com/office/officeart/2005/8/quickstyle/simple3" qsCatId="simple" csTypeId="urn:microsoft.com/office/officeart/2005/8/colors/colorful2" csCatId="colorful" phldr="1"/>
      <dgm:spPr/>
    </dgm:pt>
    <dgm:pt modelId="{3907EC9B-1404-44D5-A899-07D5576BE595}">
      <dgm:prSet phldrT="[Text]"/>
      <dgm:spPr/>
      <dgm:t>
        <a:bodyPr/>
        <a:lstStyle/>
        <a:p>
          <a:r>
            <a:rPr lang="en-IN">
              <a:latin typeface="Times New Roman" pitchFamily="18" charset="0"/>
              <a:cs typeface="Times New Roman" pitchFamily="18" charset="0"/>
            </a:rPr>
            <a:t>Prepare an extensive list of how technology can be used for the purpose of detecting corruption (Red flag indicators is one such list).</a:t>
          </a:r>
        </a:p>
      </dgm:t>
    </dgm:pt>
    <dgm:pt modelId="{1C2D0D49-56ED-4421-B6A0-32314AAD70A4}" type="parTrans" cxnId="{4BECECD5-FCF7-420F-90A2-4047EAB993CB}">
      <dgm:prSet/>
      <dgm:spPr/>
      <dgm:t>
        <a:bodyPr/>
        <a:lstStyle/>
        <a:p>
          <a:endParaRPr lang="en-IN">
            <a:latin typeface="Times New Roman" pitchFamily="18" charset="0"/>
            <a:cs typeface="Times New Roman" pitchFamily="18" charset="0"/>
          </a:endParaRPr>
        </a:p>
      </dgm:t>
    </dgm:pt>
    <dgm:pt modelId="{69CBA311-64A0-4B51-A4CF-CE8106E5FA96}" type="sibTrans" cxnId="{4BECECD5-FCF7-420F-90A2-4047EAB993CB}">
      <dgm:prSet/>
      <dgm:spPr/>
      <dgm:t>
        <a:bodyPr/>
        <a:lstStyle/>
        <a:p>
          <a:endParaRPr lang="en-IN">
            <a:latin typeface="Times New Roman" pitchFamily="18" charset="0"/>
            <a:cs typeface="Times New Roman" pitchFamily="18" charset="0"/>
          </a:endParaRPr>
        </a:p>
      </dgm:t>
    </dgm:pt>
    <dgm:pt modelId="{22C81F77-708D-4833-8A6A-F63F8D1E8179}">
      <dgm:prSet phldrT="[Text]"/>
      <dgm:spPr/>
      <dgm:t>
        <a:bodyPr/>
        <a:lstStyle/>
        <a:p>
          <a:r>
            <a:rPr lang="en-IN">
              <a:latin typeface="Times New Roman" pitchFamily="18" charset="0"/>
              <a:cs typeface="Times New Roman" pitchFamily="18" charset="0"/>
            </a:rPr>
            <a:t>use the proper technology and configure it on the basis on the list prepared above.</a:t>
          </a:r>
        </a:p>
      </dgm:t>
    </dgm:pt>
    <dgm:pt modelId="{F3737206-DAAF-4350-86C6-5A79DD01E20F}" type="parTrans" cxnId="{16636A49-FA7A-41F0-890E-5989FDD11B2C}">
      <dgm:prSet/>
      <dgm:spPr/>
      <dgm:t>
        <a:bodyPr/>
        <a:lstStyle/>
        <a:p>
          <a:endParaRPr lang="en-IN">
            <a:latin typeface="Times New Roman" pitchFamily="18" charset="0"/>
            <a:cs typeface="Times New Roman" pitchFamily="18" charset="0"/>
          </a:endParaRPr>
        </a:p>
      </dgm:t>
    </dgm:pt>
    <dgm:pt modelId="{CE2F4542-3538-441D-9808-4B26B3C5D00A}" type="sibTrans" cxnId="{16636A49-FA7A-41F0-890E-5989FDD11B2C}">
      <dgm:prSet/>
      <dgm:spPr/>
      <dgm:t>
        <a:bodyPr/>
        <a:lstStyle/>
        <a:p>
          <a:endParaRPr lang="en-IN">
            <a:latin typeface="Times New Roman" pitchFamily="18" charset="0"/>
            <a:cs typeface="Times New Roman" pitchFamily="18" charset="0"/>
          </a:endParaRPr>
        </a:p>
      </dgm:t>
    </dgm:pt>
    <dgm:pt modelId="{C690D412-7B0B-4B1C-94F8-408FEA0A2DE5}">
      <dgm:prSet phldrT="[Text]"/>
      <dgm:spPr/>
      <dgm:t>
        <a:bodyPr/>
        <a:lstStyle/>
        <a:p>
          <a:r>
            <a:rPr lang="en-IN">
              <a:latin typeface="Times New Roman" pitchFamily="18" charset="0"/>
              <a:cs typeface="Times New Roman" pitchFamily="18" charset="0"/>
            </a:rPr>
            <a:t>get help from CVC, SEBI, Civil Society groups and industry associations and get the technology implemeted in the procurement procedures.</a:t>
          </a:r>
        </a:p>
      </dgm:t>
    </dgm:pt>
    <dgm:pt modelId="{55A2324A-2B1E-4810-A622-D4A541986B30}" type="parTrans" cxnId="{493D2CEE-20C3-4F1D-9235-1B9C864E071A}">
      <dgm:prSet/>
      <dgm:spPr/>
      <dgm:t>
        <a:bodyPr/>
        <a:lstStyle/>
        <a:p>
          <a:endParaRPr lang="en-IN">
            <a:latin typeface="Times New Roman" pitchFamily="18" charset="0"/>
            <a:cs typeface="Times New Roman" pitchFamily="18" charset="0"/>
          </a:endParaRPr>
        </a:p>
      </dgm:t>
    </dgm:pt>
    <dgm:pt modelId="{71D6D23F-ED38-49F3-9B85-8EE92856886C}" type="sibTrans" cxnId="{493D2CEE-20C3-4F1D-9235-1B9C864E071A}">
      <dgm:prSet/>
      <dgm:spPr/>
      <dgm:t>
        <a:bodyPr/>
        <a:lstStyle/>
        <a:p>
          <a:endParaRPr lang="en-IN">
            <a:latin typeface="Times New Roman" pitchFamily="18" charset="0"/>
            <a:cs typeface="Times New Roman" pitchFamily="18" charset="0"/>
          </a:endParaRPr>
        </a:p>
      </dgm:t>
    </dgm:pt>
    <dgm:pt modelId="{67B3C2F1-330F-42D8-AAEC-CA3DE7E5CA54}" type="pres">
      <dgm:prSet presAssocID="{000BC206-1AE3-488D-9C23-784A56DEF514}" presName="Name0" presStyleCnt="0">
        <dgm:presLayoutVars>
          <dgm:dir/>
          <dgm:resizeHandles val="exact"/>
        </dgm:presLayoutVars>
      </dgm:prSet>
      <dgm:spPr/>
    </dgm:pt>
    <dgm:pt modelId="{DB4F7B1F-C14A-4769-A11C-5ABBB504EBF7}" type="pres">
      <dgm:prSet presAssocID="{3907EC9B-1404-44D5-A899-07D5576BE595}" presName="node" presStyleLbl="node1" presStyleIdx="0" presStyleCnt="3">
        <dgm:presLayoutVars>
          <dgm:bulletEnabled val="1"/>
        </dgm:presLayoutVars>
      </dgm:prSet>
      <dgm:spPr/>
      <dgm:t>
        <a:bodyPr/>
        <a:lstStyle/>
        <a:p>
          <a:endParaRPr lang="en-IN"/>
        </a:p>
      </dgm:t>
    </dgm:pt>
    <dgm:pt modelId="{C211111E-1CD1-4F66-A052-8F3F2B37D81D}" type="pres">
      <dgm:prSet presAssocID="{69CBA311-64A0-4B51-A4CF-CE8106E5FA96}" presName="sibTrans" presStyleLbl="sibTrans2D1" presStyleIdx="0" presStyleCnt="2"/>
      <dgm:spPr/>
      <dgm:t>
        <a:bodyPr/>
        <a:lstStyle/>
        <a:p>
          <a:endParaRPr lang="en-IN"/>
        </a:p>
      </dgm:t>
    </dgm:pt>
    <dgm:pt modelId="{ABC64A42-EEDF-4280-9C51-C5EA3BCD52BE}" type="pres">
      <dgm:prSet presAssocID="{69CBA311-64A0-4B51-A4CF-CE8106E5FA96}" presName="connectorText" presStyleLbl="sibTrans2D1" presStyleIdx="0" presStyleCnt="2"/>
      <dgm:spPr/>
      <dgm:t>
        <a:bodyPr/>
        <a:lstStyle/>
        <a:p>
          <a:endParaRPr lang="en-IN"/>
        </a:p>
      </dgm:t>
    </dgm:pt>
    <dgm:pt modelId="{7AC12F63-6F53-41BD-8665-29EBE5AADAEF}" type="pres">
      <dgm:prSet presAssocID="{22C81F77-708D-4833-8A6A-F63F8D1E8179}" presName="node" presStyleLbl="node1" presStyleIdx="1" presStyleCnt="3">
        <dgm:presLayoutVars>
          <dgm:bulletEnabled val="1"/>
        </dgm:presLayoutVars>
      </dgm:prSet>
      <dgm:spPr/>
      <dgm:t>
        <a:bodyPr/>
        <a:lstStyle/>
        <a:p>
          <a:endParaRPr lang="en-IN"/>
        </a:p>
      </dgm:t>
    </dgm:pt>
    <dgm:pt modelId="{70FFD0C5-9BDA-4C85-B50F-A2F454AC73A5}" type="pres">
      <dgm:prSet presAssocID="{CE2F4542-3538-441D-9808-4B26B3C5D00A}" presName="sibTrans" presStyleLbl="sibTrans2D1" presStyleIdx="1" presStyleCnt="2"/>
      <dgm:spPr/>
      <dgm:t>
        <a:bodyPr/>
        <a:lstStyle/>
        <a:p>
          <a:endParaRPr lang="en-IN"/>
        </a:p>
      </dgm:t>
    </dgm:pt>
    <dgm:pt modelId="{7D250B79-B272-4EE1-A383-AE81F1410514}" type="pres">
      <dgm:prSet presAssocID="{CE2F4542-3538-441D-9808-4B26B3C5D00A}" presName="connectorText" presStyleLbl="sibTrans2D1" presStyleIdx="1" presStyleCnt="2"/>
      <dgm:spPr/>
      <dgm:t>
        <a:bodyPr/>
        <a:lstStyle/>
        <a:p>
          <a:endParaRPr lang="en-IN"/>
        </a:p>
      </dgm:t>
    </dgm:pt>
    <dgm:pt modelId="{C10F6974-F49C-4727-BA1C-0953870F7A27}" type="pres">
      <dgm:prSet presAssocID="{C690D412-7B0B-4B1C-94F8-408FEA0A2DE5}" presName="node" presStyleLbl="node1" presStyleIdx="2" presStyleCnt="3">
        <dgm:presLayoutVars>
          <dgm:bulletEnabled val="1"/>
        </dgm:presLayoutVars>
      </dgm:prSet>
      <dgm:spPr/>
      <dgm:t>
        <a:bodyPr/>
        <a:lstStyle/>
        <a:p>
          <a:endParaRPr lang="en-IN"/>
        </a:p>
      </dgm:t>
    </dgm:pt>
  </dgm:ptLst>
  <dgm:cxnLst>
    <dgm:cxn modelId="{36B0D298-311A-4031-A324-09C363F422D4}" type="presOf" srcId="{CE2F4542-3538-441D-9808-4B26B3C5D00A}" destId="{70FFD0C5-9BDA-4C85-B50F-A2F454AC73A5}" srcOrd="0" destOrd="0" presId="urn:microsoft.com/office/officeart/2005/8/layout/process1"/>
    <dgm:cxn modelId="{38C628FB-F447-451E-BB66-1FD36F5DAE87}" type="presOf" srcId="{69CBA311-64A0-4B51-A4CF-CE8106E5FA96}" destId="{C211111E-1CD1-4F66-A052-8F3F2B37D81D}" srcOrd="0" destOrd="0" presId="urn:microsoft.com/office/officeart/2005/8/layout/process1"/>
    <dgm:cxn modelId="{4B9A0277-59C0-497A-B093-708EBE82E99C}" type="presOf" srcId="{000BC206-1AE3-488D-9C23-784A56DEF514}" destId="{67B3C2F1-330F-42D8-AAEC-CA3DE7E5CA54}" srcOrd="0" destOrd="0" presId="urn:microsoft.com/office/officeart/2005/8/layout/process1"/>
    <dgm:cxn modelId="{B0281596-B91C-4B43-82BB-0543338C74DE}" type="presOf" srcId="{22C81F77-708D-4833-8A6A-F63F8D1E8179}" destId="{7AC12F63-6F53-41BD-8665-29EBE5AADAEF}" srcOrd="0" destOrd="0" presId="urn:microsoft.com/office/officeart/2005/8/layout/process1"/>
    <dgm:cxn modelId="{B64A6CA7-8CDD-470B-AE64-87DA2431712F}" type="presOf" srcId="{69CBA311-64A0-4B51-A4CF-CE8106E5FA96}" destId="{ABC64A42-EEDF-4280-9C51-C5EA3BCD52BE}" srcOrd="1" destOrd="0" presId="urn:microsoft.com/office/officeart/2005/8/layout/process1"/>
    <dgm:cxn modelId="{493D2CEE-20C3-4F1D-9235-1B9C864E071A}" srcId="{000BC206-1AE3-488D-9C23-784A56DEF514}" destId="{C690D412-7B0B-4B1C-94F8-408FEA0A2DE5}" srcOrd="2" destOrd="0" parTransId="{55A2324A-2B1E-4810-A622-D4A541986B30}" sibTransId="{71D6D23F-ED38-49F3-9B85-8EE92856886C}"/>
    <dgm:cxn modelId="{7C6EC43F-EF93-4577-BEB6-E5813C3FFEA0}" type="presOf" srcId="{CE2F4542-3538-441D-9808-4B26B3C5D00A}" destId="{7D250B79-B272-4EE1-A383-AE81F1410514}" srcOrd="1" destOrd="0" presId="urn:microsoft.com/office/officeart/2005/8/layout/process1"/>
    <dgm:cxn modelId="{16636A49-FA7A-41F0-890E-5989FDD11B2C}" srcId="{000BC206-1AE3-488D-9C23-784A56DEF514}" destId="{22C81F77-708D-4833-8A6A-F63F8D1E8179}" srcOrd="1" destOrd="0" parTransId="{F3737206-DAAF-4350-86C6-5A79DD01E20F}" sibTransId="{CE2F4542-3538-441D-9808-4B26B3C5D00A}"/>
    <dgm:cxn modelId="{DAC067FD-88C3-4B9C-9C76-4AB64A10BC4E}" type="presOf" srcId="{C690D412-7B0B-4B1C-94F8-408FEA0A2DE5}" destId="{C10F6974-F49C-4727-BA1C-0953870F7A27}" srcOrd="0" destOrd="0" presId="urn:microsoft.com/office/officeart/2005/8/layout/process1"/>
    <dgm:cxn modelId="{4BECECD5-FCF7-420F-90A2-4047EAB993CB}" srcId="{000BC206-1AE3-488D-9C23-784A56DEF514}" destId="{3907EC9B-1404-44D5-A899-07D5576BE595}" srcOrd="0" destOrd="0" parTransId="{1C2D0D49-56ED-4421-B6A0-32314AAD70A4}" sibTransId="{69CBA311-64A0-4B51-A4CF-CE8106E5FA96}"/>
    <dgm:cxn modelId="{8D51E6A0-A498-474D-8D87-5CE56873B7A9}" type="presOf" srcId="{3907EC9B-1404-44D5-A899-07D5576BE595}" destId="{DB4F7B1F-C14A-4769-A11C-5ABBB504EBF7}" srcOrd="0" destOrd="0" presId="urn:microsoft.com/office/officeart/2005/8/layout/process1"/>
    <dgm:cxn modelId="{E3646E8F-48B9-46B7-AE5F-94C7ED70CE49}" type="presParOf" srcId="{67B3C2F1-330F-42D8-AAEC-CA3DE7E5CA54}" destId="{DB4F7B1F-C14A-4769-A11C-5ABBB504EBF7}" srcOrd="0" destOrd="0" presId="urn:microsoft.com/office/officeart/2005/8/layout/process1"/>
    <dgm:cxn modelId="{3E05D834-004C-4E19-AA0A-6D849C6211A8}" type="presParOf" srcId="{67B3C2F1-330F-42D8-AAEC-CA3DE7E5CA54}" destId="{C211111E-1CD1-4F66-A052-8F3F2B37D81D}" srcOrd="1" destOrd="0" presId="urn:microsoft.com/office/officeart/2005/8/layout/process1"/>
    <dgm:cxn modelId="{C911D85E-1AD8-4059-B03B-F535BE1EE45B}" type="presParOf" srcId="{C211111E-1CD1-4F66-A052-8F3F2B37D81D}" destId="{ABC64A42-EEDF-4280-9C51-C5EA3BCD52BE}" srcOrd="0" destOrd="0" presId="urn:microsoft.com/office/officeart/2005/8/layout/process1"/>
    <dgm:cxn modelId="{BFF5F7E7-D913-4458-B1AB-E57D7CB6E53B}" type="presParOf" srcId="{67B3C2F1-330F-42D8-AAEC-CA3DE7E5CA54}" destId="{7AC12F63-6F53-41BD-8665-29EBE5AADAEF}" srcOrd="2" destOrd="0" presId="urn:microsoft.com/office/officeart/2005/8/layout/process1"/>
    <dgm:cxn modelId="{B7B51573-0CC0-4BA5-A2E4-D73ED2DA054E}" type="presParOf" srcId="{67B3C2F1-330F-42D8-AAEC-CA3DE7E5CA54}" destId="{70FFD0C5-9BDA-4C85-B50F-A2F454AC73A5}" srcOrd="3" destOrd="0" presId="urn:microsoft.com/office/officeart/2005/8/layout/process1"/>
    <dgm:cxn modelId="{71EB88C0-987F-48DF-8F8A-469DCBD44C95}" type="presParOf" srcId="{70FFD0C5-9BDA-4C85-B50F-A2F454AC73A5}" destId="{7D250B79-B272-4EE1-A383-AE81F1410514}" srcOrd="0" destOrd="0" presId="urn:microsoft.com/office/officeart/2005/8/layout/process1"/>
    <dgm:cxn modelId="{B5AEF04A-0285-4F92-BEB3-BC9A3132AF50}" type="presParOf" srcId="{67B3C2F1-330F-42D8-AAEC-CA3DE7E5CA54}" destId="{C10F6974-F49C-4727-BA1C-0953870F7A2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F83ED-70AB-4C84-89E4-BB095789F704}">
      <dsp:nvSpPr>
        <dsp:cNvPr id="0" name=""/>
        <dsp:cNvSpPr/>
      </dsp:nvSpPr>
      <dsp:spPr>
        <a:xfrm>
          <a:off x="899837" y="119383"/>
          <a:ext cx="2289733" cy="1144866"/>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3 levels to fight corruption</a:t>
          </a:r>
          <a:endParaRPr lang="en-IN" sz="2500" kern="1200" dirty="0"/>
        </a:p>
      </dsp:txBody>
      <dsp:txXfrm>
        <a:off x="933369" y="152915"/>
        <a:ext cx="2222669" cy="1077802"/>
      </dsp:txXfrm>
    </dsp:sp>
    <dsp:sp modelId="{4637DC02-5555-45FC-AAC5-7315596D9F6C}">
      <dsp:nvSpPr>
        <dsp:cNvPr id="0" name=""/>
        <dsp:cNvSpPr/>
      </dsp:nvSpPr>
      <dsp:spPr>
        <a:xfrm>
          <a:off x="1128810" y="1264250"/>
          <a:ext cx="2629263" cy="363357"/>
        </a:xfrm>
        <a:custGeom>
          <a:avLst/>
          <a:gdLst/>
          <a:ahLst/>
          <a:cxnLst/>
          <a:rect l="0" t="0" r="0" b="0"/>
          <a:pathLst>
            <a:path>
              <a:moveTo>
                <a:pt x="0" y="0"/>
              </a:moveTo>
              <a:lnTo>
                <a:pt x="0" y="363357"/>
              </a:lnTo>
              <a:lnTo>
                <a:pt x="2629263" y="363357"/>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8BB2D1-BEE7-439D-88E5-105625A4D9FB}">
      <dsp:nvSpPr>
        <dsp:cNvPr id="0" name=""/>
        <dsp:cNvSpPr/>
      </dsp:nvSpPr>
      <dsp:spPr>
        <a:xfrm>
          <a:off x="3758074" y="1055174"/>
          <a:ext cx="1831786" cy="1144866"/>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en-US" sz="1600" kern="1200" dirty="0" smtClean="0"/>
            <a:t>Internal</a:t>
          </a:r>
          <a:endParaRPr lang="en-IN" sz="1600" kern="1200" dirty="0"/>
        </a:p>
        <a:p>
          <a:pPr marL="114300" lvl="1" indent="-114300" algn="l" defTabSz="533400">
            <a:lnSpc>
              <a:spcPct val="90000"/>
            </a:lnSpc>
            <a:spcBef>
              <a:spcPct val="0"/>
            </a:spcBef>
            <a:spcAft>
              <a:spcPct val="15000"/>
            </a:spcAft>
            <a:buChar char="••"/>
          </a:pPr>
          <a:r>
            <a:rPr lang="en-US" sz="1200" kern="1200" dirty="0" smtClean="0"/>
            <a:t>Compliance programs</a:t>
          </a:r>
          <a:endParaRPr lang="en-IN" sz="1200" kern="1200" dirty="0"/>
        </a:p>
        <a:p>
          <a:pPr marL="114300" lvl="1" indent="-114300" algn="l" defTabSz="533400">
            <a:lnSpc>
              <a:spcPct val="90000"/>
            </a:lnSpc>
            <a:spcBef>
              <a:spcPct val="0"/>
            </a:spcBef>
            <a:spcAft>
              <a:spcPct val="15000"/>
            </a:spcAft>
            <a:buChar char="••"/>
          </a:pPr>
          <a:r>
            <a:rPr lang="en-US" sz="1200" kern="1200" dirty="0" smtClean="0"/>
            <a:t>Risk assessment</a:t>
          </a:r>
          <a:endParaRPr lang="en-IN" sz="1200" kern="1200" dirty="0"/>
        </a:p>
        <a:p>
          <a:pPr marL="114300" lvl="1" indent="-114300" algn="l" defTabSz="533400">
            <a:lnSpc>
              <a:spcPct val="90000"/>
            </a:lnSpc>
            <a:spcBef>
              <a:spcPct val="0"/>
            </a:spcBef>
            <a:spcAft>
              <a:spcPct val="15000"/>
            </a:spcAft>
            <a:buChar char="••"/>
          </a:pPr>
          <a:r>
            <a:rPr lang="en-US" sz="1200" kern="1200" dirty="0" smtClean="0"/>
            <a:t>Implement policies</a:t>
          </a:r>
          <a:endParaRPr lang="en-IN" sz="1200" kern="1200" dirty="0"/>
        </a:p>
      </dsp:txBody>
      <dsp:txXfrm>
        <a:off x="3791606" y="1088706"/>
        <a:ext cx="1764722" cy="1077802"/>
      </dsp:txXfrm>
    </dsp:sp>
    <dsp:sp modelId="{3425EF3D-C7BB-4EBD-82C9-CABFA033A875}">
      <dsp:nvSpPr>
        <dsp:cNvPr id="0" name=""/>
        <dsp:cNvSpPr/>
      </dsp:nvSpPr>
      <dsp:spPr>
        <a:xfrm>
          <a:off x="1128810" y="1264250"/>
          <a:ext cx="2629263" cy="1654744"/>
        </a:xfrm>
        <a:custGeom>
          <a:avLst/>
          <a:gdLst/>
          <a:ahLst/>
          <a:cxnLst/>
          <a:rect l="0" t="0" r="0" b="0"/>
          <a:pathLst>
            <a:path>
              <a:moveTo>
                <a:pt x="0" y="0"/>
              </a:moveTo>
              <a:lnTo>
                <a:pt x="0" y="1654744"/>
              </a:lnTo>
              <a:lnTo>
                <a:pt x="2629263" y="1654744"/>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792EDB-8EBB-4B3E-8AFE-CC81C9E47A92}">
      <dsp:nvSpPr>
        <dsp:cNvPr id="0" name=""/>
        <dsp:cNvSpPr/>
      </dsp:nvSpPr>
      <dsp:spPr>
        <a:xfrm>
          <a:off x="3758074" y="2346561"/>
          <a:ext cx="1831786" cy="1144866"/>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979505"/>
              <a:satOff val="13148"/>
              <a:lumOff val="-117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en-US" sz="1600" kern="1200" dirty="0" smtClean="0"/>
            <a:t>External (Sharing with stakeholders)</a:t>
          </a:r>
          <a:endParaRPr lang="en-IN" sz="1600" kern="1200" dirty="0"/>
        </a:p>
        <a:p>
          <a:pPr marL="114300" lvl="1" indent="-114300" algn="l" defTabSz="533400">
            <a:lnSpc>
              <a:spcPct val="90000"/>
            </a:lnSpc>
            <a:spcBef>
              <a:spcPct val="0"/>
            </a:spcBef>
            <a:spcAft>
              <a:spcPct val="15000"/>
            </a:spcAft>
            <a:buChar char="••"/>
          </a:pPr>
          <a:r>
            <a:rPr lang="en-US" sz="1200" kern="1200" dirty="0" smtClean="0"/>
            <a:t>Share policies </a:t>
          </a:r>
          <a:endParaRPr lang="en-IN" sz="1200" kern="1200" dirty="0"/>
        </a:p>
        <a:p>
          <a:pPr marL="114300" lvl="1" indent="-114300" algn="l" defTabSz="533400">
            <a:lnSpc>
              <a:spcPct val="90000"/>
            </a:lnSpc>
            <a:spcBef>
              <a:spcPct val="0"/>
            </a:spcBef>
            <a:spcAft>
              <a:spcPct val="15000"/>
            </a:spcAft>
            <a:buChar char="••"/>
          </a:pPr>
          <a:r>
            <a:rPr lang="en-US" sz="1200" kern="1200" dirty="0" smtClean="0"/>
            <a:t>Share good practices</a:t>
          </a:r>
          <a:endParaRPr lang="en-IN" sz="1200" kern="1200" dirty="0"/>
        </a:p>
      </dsp:txBody>
      <dsp:txXfrm>
        <a:off x="3791606" y="2380093"/>
        <a:ext cx="1764722" cy="1077802"/>
      </dsp:txXfrm>
    </dsp:sp>
    <dsp:sp modelId="{D6D5EDDC-984D-4C65-9FB2-9EA6A0EAB532}">
      <dsp:nvSpPr>
        <dsp:cNvPr id="0" name=""/>
        <dsp:cNvSpPr/>
      </dsp:nvSpPr>
      <dsp:spPr>
        <a:xfrm>
          <a:off x="1128810" y="1264250"/>
          <a:ext cx="2616569" cy="2984209"/>
        </a:xfrm>
        <a:custGeom>
          <a:avLst/>
          <a:gdLst/>
          <a:ahLst/>
          <a:cxnLst/>
          <a:rect l="0" t="0" r="0" b="0"/>
          <a:pathLst>
            <a:path>
              <a:moveTo>
                <a:pt x="0" y="0"/>
              </a:moveTo>
              <a:lnTo>
                <a:pt x="0" y="2984209"/>
              </a:lnTo>
              <a:lnTo>
                <a:pt x="2616569" y="2984209"/>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F4528D-BF40-4621-B4D5-3900C9CF2D2C}">
      <dsp:nvSpPr>
        <dsp:cNvPr id="0" name=""/>
        <dsp:cNvSpPr/>
      </dsp:nvSpPr>
      <dsp:spPr>
        <a:xfrm>
          <a:off x="3745380" y="3676026"/>
          <a:ext cx="1831786" cy="1144866"/>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959009"/>
              <a:satOff val="26296"/>
              <a:lumOff val="-235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en-US" sz="1600" kern="1200" dirty="0" smtClean="0"/>
            <a:t>Collective</a:t>
          </a:r>
          <a:endParaRPr lang="en-IN" sz="1600" kern="1200" dirty="0"/>
        </a:p>
        <a:p>
          <a:pPr marL="114300" lvl="1" indent="-114300" algn="l" defTabSz="533400">
            <a:lnSpc>
              <a:spcPct val="90000"/>
            </a:lnSpc>
            <a:spcBef>
              <a:spcPct val="0"/>
            </a:spcBef>
            <a:spcAft>
              <a:spcPct val="15000"/>
            </a:spcAft>
            <a:buChar char="••"/>
          </a:pPr>
          <a:r>
            <a:rPr lang="en-US" sz="1200" kern="1200" dirty="0" smtClean="0"/>
            <a:t>Reach to industry peers</a:t>
          </a:r>
          <a:endParaRPr lang="en-IN" sz="1200" kern="1200" dirty="0"/>
        </a:p>
        <a:p>
          <a:pPr marL="114300" lvl="1" indent="-114300" algn="l" defTabSz="533400">
            <a:lnSpc>
              <a:spcPct val="90000"/>
            </a:lnSpc>
            <a:spcBef>
              <a:spcPct val="0"/>
            </a:spcBef>
            <a:spcAft>
              <a:spcPct val="15000"/>
            </a:spcAft>
            <a:buChar char="••"/>
          </a:pPr>
          <a:r>
            <a:rPr lang="en-US" sz="1200" kern="1200" dirty="0" smtClean="0"/>
            <a:t>Suppliers, govt, stakeholders</a:t>
          </a:r>
          <a:endParaRPr lang="en-IN" sz="1200" kern="1200" dirty="0"/>
        </a:p>
      </dsp:txBody>
      <dsp:txXfrm>
        <a:off x="3778912" y="3709558"/>
        <a:ext cx="1764722" cy="1077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432F4-B073-4A8F-A84A-15FC70782149}">
      <dsp:nvSpPr>
        <dsp:cNvPr id="0" name=""/>
        <dsp:cNvSpPr/>
      </dsp:nvSpPr>
      <dsp:spPr>
        <a:xfrm>
          <a:off x="3086664" y="2440781"/>
          <a:ext cx="533571" cy="2033428"/>
        </a:xfrm>
        <a:custGeom>
          <a:avLst/>
          <a:gdLst/>
          <a:ahLst/>
          <a:cxnLst/>
          <a:rect l="0" t="0" r="0" b="0"/>
          <a:pathLst>
            <a:path>
              <a:moveTo>
                <a:pt x="0" y="0"/>
              </a:moveTo>
              <a:lnTo>
                <a:pt x="266785" y="0"/>
              </a:lnTo>
              <a:lnTo>
                <a:pt x="266785" y="2033428"/>
              </a:lnTo>
              <a:lnTo>
                <a:pt x="533571" y="2033428"/>
              </a:lnTo>
            </a:path>
          </a:pathLst>
        </a:cu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latin typeface="Times New Roman" pitchFamily="18" charset="0"/>
            <a:cs typeface="Times New Roman" pitchFamily="18" charset="0"/>
          </a:endParaRPr>
        </a:p>
      </dsp:txBody>
      <dsp:txXfrm>
        <a:off x="3300893" y="3404939"/>
        <a:ext cx="105113" cy="105113"/>
      </dsp:txXfrm>
    </dsp:sp>
    <dsp:sp modelId="{450F3CC7-6AC1-4870-954C-544A65E3013F}">
      <dsp:nvSpPr>
        <dsp:cNvPr id="0" name=""/>
        <dsp:cNvSpPr/>
      </dsp:nvSpPr>
      <dsp:spPr>
        <a:xfrm>
          <a:off x="3086664" y="2440781"/>
          <a:ext cx="533571" cy="1016714"/>
        </a:xfrm>
        <a:custGeom>
          <a:avLst/>
          <a:gdLst/>
          <a:ahLst/>
          <a:cxnLst/>
          <a:rect l="0" t="0" r="0" b="0"/>
          <a:pathLst>
            <a:path>
              <a:moveTo>
                <a:pt x="0" y="0"/>
              </a:moveTo>
              <a:lnTo>
                <a:pt x="266785" y="0"/>
              </a:lnTo>
              <a:lnTo>
                <a:pt x="266785" y="1016714"/>
              </a:lnTo>
              <a:lnTo>
                <a:pt x="533571" y="1016714"/>
              </a:lnTo>
            </a:path>
          </a:pathLst>
        </a:cu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latin typeface="Times New Roman" pitchFamily="18" charset="0"/>
            <a:cs typeface="Times New Roman" pitchFamily="18" charset="0"/>
          </a:endParaRPr>
        </a:p>
      </dsp:txBody>
      <dsp:txXfrm>
        <a:off x="3324745" y="2920433"/>
        <a:ext cx="57410" cy="57410"/>
      </dsp:txXfrm>
    </dsp:sp>
    <dsp:sp modelId="{17C96023-1DA2-4DC8-A583-0CA6D2F2A31A}">
      <dsp:nvSpPr>
        <dsp:cNvPr id="0" name=""/>
        <dsp:cNvSpPr/>
      </dsp:nvSpPr>
      <dsp:spPr>
        <a:xfrm>
          <a:off x="3086664" y="2395061"/>
          <a:ext cx="533571" cy="91440"/>
        </a:xfrm>
        <a:custGeom>
          <a:avLst/>
          <a:gdLst/>
          <a:ahLst/>
          <a:cxnLst/>
          <a:rect l="0" t="0" r="0" b="0"/>
          <a:pathLst>
            <a:path>
              <a:moveTo>
                <a:pt x="0" y="45720"/>
              </a:moveTo>
              <a:lnTo>
                <a:pt x="533571" y="45720"/>
              </a:lnTo>
            </a:path>
          </a:pathLst>
        </a:cu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latin typeface="Times New Roman" pitchFamily="18" charset="0"/>
            <a:cs typeface="Times New Roman" pitchFamily="18" charset="0"/>
          </a:endParaRPr>
        </a:p>
      </dsp:txBody>
      <dsp:txXfrm>
        <a:off x="3340111" y="2427442"/>
        <a:ext cx="26678" cy="26678"/>
      </dsp:txXfrm>
    </dsp:sp>
    <dsp:sp modelId="{4FC1BF32-81E0-4413-8D80-29D27ED1D47C}">
      <dsp:nvSpPr>
        <dsp:cNvPr id="0" name=""/>
        <dsp:cNvSpPr/>
      </dsp:nvSpPr>
      <dsp:spPr>
        <a:xfrm>
          <a:off x="3086664" y="1424067"/>
          <a:ext cx="533571" cy="1016714"/>
        </a:xfrm>
        <a:custGeom>
          <a:avLst/>
          <a:gdLst/>
          <a:ahLst/>
          <a:cxnLst/>
          <a:rect l="0" t="0" r="0" b="0"/>
          <a:pathLst>
            <a:path>
              <a:moveTo>
                <a:pt x="0" y="1016714"/>
              </a:moveTo>
              <a:lnTo>
                <a:pt x="266785" y="1016714"/>
              </a:lnTo>
              <a:lnTo>
                <a:pt x="266785" y="0"/>
              </a:lnTo>
              <a:lnTo>
                <a:pt x="533571" y="0"/>
              </a:lnTo>
            </a:path>
          </a:pathLst>
        </a:cu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latin typeface="Times New Roman" pitchFamily="18" charset="0"/>
            <a:cs typeface="Times New Roman" pitchFamily="18" charset="0"/>
          </a:endParaRPr>
        </a:p>
      </dsp:txBody>
      <dsp:txXfrm>
        <a:off x="3324745" y="1903718"/>
        <a:ext cx="57410" cy="57410"/>
      </dsp:txXfrm>
    </dsp:sp>
    <dsp:sp modelId="{475C5F0E-5721-490A-950E-81CC64D545E7}">
      <dsp:nvSpPr>
        <dsp:cNvPr id="0" name=""/>
        <dsp:cNvSpPr/>
      </dsp:nvSpPr>
      <dsp:spPr>
        <a:xfrm>
          <a:off x="3086664" y="407353"/>
          <a:ext cx="533571" cy="2033428"/>
        </a:xfrm>
        <a:custGeom>
          <a:avLst/>
          <a:gdLst/>
          <a:ahLst/>
          <a:cxnLst/>
          <a:rect l="0" t="0" r="0" b="0"/>
          <a:pathLst>
            <a:path>
              <a:moveTo>
                <a:pt x="0" y="2033428"/>
              </a:moveTo>
              <a:lnTo>
                <a:pt x="266785" y="2033428"/>
              </a:lnTo>
              <a:lnTo>
                <a:pt x="266785" y="0"/>
              </a:lnTo>
              <a:lnTo>
                <a:pt x="533571" y="0"/>
              </a:lnTo>
            </a:path>
          </a:pathLst>
        </a:cu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latin typeface="Times New Roman" pitchFamily="18" charset="0"/>
            <a:cs typeface="Times New Roman" pitchFamily="18" charset="0"/>
          </a:endParaRPr>
        </a:p>
      </dsp:txBody>
      <dsp:txXfrm>
        <a:off x="3300893" y="1371510"/>
        <a:ext cx="105113" cy="105113"/>
      </dsp:txXfrm>
    </dsp:sp>
    <dsp:sp modelId="{49F48B2C-D82D-468E-AEB0-6E7471A9C97D}">
      <dsp:nvSpPr>
        <dsp:cNvPr id="0" name=""/>
        <dsp:cNvSpPr/>
      </dsp:nvSpPr>
      <dsp:spPr>
        <a:xfrm rot="16200000">
          <a:off x="539528" y="2034095"/>
          <a:ext cx="4280901"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n-US" sz="5200" kern="1200" dirty="0" smtClean="0">
              <a:latin typeface="Times New Roman" pitchFamily="18" charset="0"/>
              <a:cs typeface="Times New Roman" pitchFamily="18" charset="0"/>
            </a:rPr>
            <a:t>E- Procurement</a:t>
          </a:r>
          <a:endParaRPr lang="en-IN" sz="5200" kern="1200" dirty="0">
            <a:latin typeface="Times New Roman" pitchFamily="18" charset="0"/>
            <a:cs typeface="Times New Roman" pitchFamily="18" charset="0"/>
          </a:endParaRPr>
        </a:p>
      </dsp:txBody>
      <dsp:txXfrm>
        <a:off x="539528" y="2034095"/>
        <a:ext cx="4280901" cy="813371"/>
      </dsp:txXfrm>
    </dsp:sp>
    <dsp:sp modelId="{970A41E2-107E-4B31-8AF0-274A4C3A298E}">
      <dsp:nvSpPr>
        <dsp:cNvPr id="0" name=""/>
        <dsp:cNvSpPr/>
      </dsp:nvSpPr>
      <dsp:spPr>
        <a:xfrm>
          <a:off x="3620236" y="667"/>
          <a:ext cx="2667858"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itchFamily="18" charset="0"/>
              <a:cs typeface="Times New Roman" pitchFamily="18" charset="0"/>
            </a:rPr>
            <a:t>Indent Management</a:t>
          </a:r>
          <a:endParaRPr lang="en-IN" sz="2900" kern="1200" dirty="0">
            <a:latin typeface="Times New Roman" pitchFamily="18" charset="0"/>
            <a:cs typeface="Times New Roman" pitchFamily="18" charset="0"/>
          </a:endParaRPr>
        </a:p>
      </dsp:txBody>
      <dsp:txXfrm>
        <a:off x="3620236" y="667"/>
        <a:ext cx="2667858" cy="813371"/>
      </dsp:txXfrm>
    </dsp:sp>
    <dsp:sp modelId="{D08342FB-C96A-4C30-B38A-C95660C596C3}">
      <dsp:nvSpPr>
        <dsp:cNvPr id="0" name=""/>
        <dsp:cNvSpPr/>
      </dsp:nvSpPr>
      <dsp:spPr>
        <a:xfrm>
          <a:off x="3620236" y="1017381"/>
          <a:ext cx="2667858"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itchFamily="18" charset="0"/>
              <a:cs typeface="Times New Roman" pitchFamily="18" charset="0"/>
            </a:rPr>
            <a:t>E- tender/ E-auction</a:t>
          </a:r>
          <a:endParaRPr lang="en-IN" sz="2900" kern="1200" dirty="0">
            <a:latin typeface="Times New Roman" pitchFamily="18" charset="0"/>
            <a:cs typeface="Times New Roman" pitchFamily="18" charset="0"/>
          </a:endParaRPr>
        </a:p>
      </dsp:txBody>
      <dsp:txXfrm>
        <a:off x="3620236" y="1017381"/>
        <a:ext cx="2667858" cy="813371"/>
      </dsp:txXfrm>
    </dsp:sp>
    <dsp:sp modelId="{A2E53E9F-6FCD-4D4F-8A3E-A0E96DF15706}">
      <dsp:nvSpPr>
        <dsp:cNvPr id="0" name=""/>
        <dsp:cNvSpPr/>
      </dsp:nvSpPr>
      <dsp:spPr>
        <a:xfrm>
          <a:off x="3620236" y="2034095"/>
          <a:ext cx="2667858"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itchFamily="18" charset="0"/>
              <a:cs typeface="Times New Roman" pitchFamily="18" charset="0"/>
            </a:rPr>
            <a:t>Vendor Management</a:t>
          </a:r>
          <a:endParaRPr lang="en-IN" sz="2900" kern="1200" dirty="0">
            <a:latin typeface="Times New Roman" pitchFamily="18" charset="0"/>
            <a:cs typeface="Times New Roman" pitchFamily="18" charset="0"/>
          </a:endParaRPr>
        </a:p>
      </dsp:txBody>
      <dsp:txXfrm>
        <a:off x="3620236" y="2034095"/>
        <a:ext cx="2667858" cy="813371"/>
      </dsp:txXfrm>
    </dsp:sp>
    <dsp:sp modelId="{291DB4B4-0B60-4AE5-BF53-9DC67EF26805}">
      <dsp:nvSpPr>
        <dsp:cNvPr id="0" name=""/>
        <dsp:cNvSpPr/>
      </dsp:nvSpPr>
      <dsp:spPr>
        <a:xfrm>
          <a:off x="3620236" y="3050810"/>
          <a:ext cx="2667858"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itchFamily="18" charset="0"/>
              <a:cs typeface="Times New Roman" pitchFamily="18" charset="0"/>
            </a:rPr>
            <a:t>Catalogue Management</a:t>
          </a:r>
          <a:endParaRPr lang="en-IN" sz="2900" kern="1200" dirty="0">
            <a:latin typeface="Times New Roman" pitchFamily="18" charset="0"/>
            <a:cs typeface="Times New Roman" pitchFamily="18" charset="0"/>
          </a:endParaRPr>
        </a:p>
      </dsp:txBody>
      <dsp:txXfrm>
        <a:off x="3620236" y="3050810"/>
        <a:ext cx="2667858" cy="813371"/>
      </dsp:txXfrm>
    </dsp:sp>
    <dsp:sp modelId="{6361BFBC-C747-4ED1-B784-4EE2E09CC224}">
      <dsp:nvSpPr>
        <dsp:cNvPr id="0" name=""/>
        <dsp:cNvSpPr/>
      </dsp:nvSpPr>
      <dsp:spPr>
        <a:xfrm>
          <a:off x="3620236" y="4067524"/>
          <a:ext cx="2667858" cy="813371"/>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itchFamily="18" charset="0"/>
              <a:cs typeface="Times New Roman" pitchFamily="18" charset="0"/>
            </a:rPr>
            <a:t>Contract Management</a:t>
          </a:r>
          <a:endParaRPr lang="en-IN" sz="2900" kern="1200" dirty="0">
            <a:latin typeface="Times New Roman" pitchFamily="18" charset="0"/>
            <a:cs typeface="Times New Roman" pitchFamily="18" charset="0"/>
          </a:endParaRPr>
        </a:p>
      </dsp:txBody>
      <dsp:txXfrm>
        <a:off x="3620236" y="4067524"/>
        <a:ext cx="2667858" cy="813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0C24F-BABE-48D9-90F7-DD68C8686976}">
      <dsp:nvSpPr>
        <dsp:cNvPr id="0" name=""/>
        <dsp:cNvSpPr/>
      </dsp:nvSpPr>
      <dsp:spPr>
        <a:xfrm>
          <a:off x="3570" y="136851"/>
          <a:ext cx="1335489" cy="1686462"/>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a:latin typeface="Times New Roman" pitchFamily="18" charset="0"/>
              <a:cs typeface="Times New Roman" pitchFamily="18" charset="0"/>
            </a:rPr>
            <a:t>Form a draft for Amendment in bill or new bill</a:t>
          </a:r>
        </a:p>
      </dsp:txBody>
      <dsp:txXfrm>
        <a:off x="3570" y="136851"/>
        <a:ext cx="1335489" cy="1686462"/>
      </dsp:txXfrm>
    </dsp:sp>
    <dsp:sp modelId="{E1476AB0-F289-4017-9EA0-6D286447D969}">
      <dsp:nvSpPr>
        <dsp:cNvPr id="0" name=""/>
        <dsp:cNvSpPr/>
      </dsp:nvSpPr>
      <dsp:spPr>
        <a:xfrm>
          <a:off x="1484132" y="800193"/>
          <a:ext cx="307552" cy="359778"/>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latin typeface="Times New Roman" pitchFamily="18" charset="0"/>
            <a:cs typeface="Times New Roman" pitchFamily="18" charset="0"/>
          </a:endParaRPr>
        </a:p>
      </dsp:txBody>
      <dsp:txXfrm>
        <a:off x="1484132" y="872149"/>
        <a:ext cx="215286" cy="215866"/>
      </dsp:txXfrm>
    </dsp:sp>
    <dsp:sp modelId="{8D7A94BB-5612-40AE-A787-FF3F9164BEC4}">
      <dsp:nvSpPr>
        <dsp:cNvPr id="0" name=""/>
        <dsp:cNvSpPr/>
      </dsp:nvSpPr>
      <dsp:spPr>
        <a:xfrm>
          <a:off x="1919348" y="136851"/>
          <a:ext cx="1080641" cy="1686462"/>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a:latin typeface="Times New Roman" pitchFamily="18" charset="0"/>
              <a:cs typeface="Times New Roman" pitchFamily="18" charset="0"/>
            </a:rPr>
            <a:t>Gather support of NGOs and Civil Society Groups</a:t>
          </a:r>
        </a:p>
      </dsp:txBody>
      <dsp:txXfrm>
        <a:off x="1919348" y="136851"/>
        <a:ext cx="1080641" cy="1686462"/>
      </dsp:txXfrm>
    </dsp:sp>
    <dsp:sp modelId="{6F0AA6EE-9C36-4888-951C-40226E162CD8}">
      <dsp:nvSpPr>
        <dsp:cNvPr id="0" name=""/>
        <dsp:cNvSpPr/>
      </dsp:nvSpPr>
      <dsp:spPr>
        <a:xfrm>
          <a:off x="3145062" y="800193"/>
          <a:ext cx="307552" cy="359778"/>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latin typeface="Times New Roman" pitchFamily="18" charset="0"/>
            <a:cs typeface="Times New Roman" pitchFamily="18" charset="0"/>
          </a:endParaRPr>
        </a:p>
      </dsp:txBody>
      <dsp:txXfrm>
        <a:off x="3145062" y="872149"/>
        <a:ext cx="215286" cy="215866"/>
      </dsp:txXfrm>
    </dsp:sp>
    <dsp:sp modelId="{B197E64C-C716-47BE-8D1E-2A090F8A769C}">
      <dsp:nvSpPr>
        <dsp:cNvPr id="0" name=""/>
        <dsp:cNvSpPr/>
      </dsp:nvSpPr>
      <dsp:spPr>
        <a:xfrm>
          <a:off x="3580278" y="136851"/>
          <a:ext cx="1450720" cy="1686462"/>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a:latin typeface="Times New Roman" pitchFamily="18" charset="0"/>
              <a:cs typeface="Times New Roman" pitchFamily="18" charset="0"/>
            </a:rPr>
            <a:t>Propose the draft to the government ministry or to any other minister supporting the amendment with all the support and ask the minister to take up the Bill in Parliament</a:t>
          </a:r>
        </a:p>
      </dsp:txBody>
      <dsp:txXfrm>
        <a:off x="3580278" y="136851"/>
        <a:ext cx="1450720" cy="1686462"/>
      </dsp:txXfrm>
    </dsp:sp>
    <dsp:sp modelId="{C167F919-6428-4ADE-985A-5772C772AFA8}">
      <dsp:nvSpPr>
        <dsp:cNvPr id="0" name=""/>
        <dsp:cNvSpPr/>
      </dsp:nvSpPr>
      <dsp:spPr>
        <a:xfrm>
          <a:off x="5176071" y="800193"/>
          <a:ext cx="307552" cy="359778"/>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latin typeface="Times New Roman" pitchFamily="18" charset="0"/>
            <a:cs typeface="Times New Roman" pitchFamily="18" charset="0"/>
          </a:endParaRPr>
        </a:p>
      </dsp:txBody>
      <dsp:txXfrm>
        <a:off x="5176071" y="872149"/>
        <a:ext cx="215286" cy="215866"/>
      </dsp:txXfrm>
    </dsp:sp>
    <dsp:sp modelId="{091EF4BC-7971-4F4B-A87E-F2F23833CAA0}">
      <dsp:nvSpPr>
        <dsp:cNvPr id="0" name=""/>
        <dsp:cNvSpPr/>
      </dsp:nvSpPr>
      <dsp:spPr>
        <a:xfrm>
          <a:off x="5611287" y="136851"/>
          <a:ext cx="1450720" cy="1686462"/>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a:latin typeface="Times New Roman" pitchFamily="18" charset="0"/>
              <a:cs typeface="Times New Roman" pitchFamily="18" charset="0"/>
            </a:rPr>
            <a:t>Pressurize government for passing the law or amendments faster by targeting interests of the government</a:t>
          </a:r>
        </a:p>
      </dsp:txBody>
      <dsp:txXfrm>
        <a:off x="5611287" y="136851"/>
        <a:ext cx="1450720" cy="1686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55BD8-77B7-415C-9CCD-3825240BFA3B}">
      <dsp:nvSpPr>
        <dsp:cNvPr id="0" name=""/>
        <dsp:cNvSpPr/>
      </dsp:nvSpPr>
      <dsp:spPr>
        <a:xfrm>
          <a:off x="5447" y="90441"/>
          <a:ext cx="1628080" cy="214448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gather support of NGOs and industry associations for wider reach</a:t>
          </a:r>
        </a:p>
      </dsp:txBody>
      <dsp:txXfrm>
        <a:off x="53132" y="138126"/>
        <a:ext cx="1532710" cy="2049117"/>
      </dsp:txXfrm>
    </dsp:sp>
    <dsp:sp modelId="{7F1298B5-95A4-4824-940A-731047C8D069}">
      <dsp:nvSpPr>
        <dsp:cNvPr id="0" name=""/>
        <dsp:cNvSpPr/>
      </dsp:nvSpPr>
      <dsp:spPr>
        <a:xfrm>
          <a:off x="1796335" y="960803"/>
          <a:ext cx="345153" cy="403763"/>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latin typeface="Times New Roman" pitchFamily="18" charset="0"/>
            <a:cs typeface="Times New Roman" pitchFamily="18" charset="0"/>
          </a:endParaRPr>
        </a:p>
      </dsp:txBody>
      <dsp:txXfrm>
        <a:off x="1796335" y="1041556"/>
        <a:ext cx="241607" cy="242257"/>
      </dsp:txXfrm>
    </dsp:sp>
    <dsp:sp modelId="{A026F494-5443-4D6C-A808-5B0CBAF13377}">
      <dsp:nvSpPr>
        <dsp:cNvPr id="0" name=""/>
        <dsp:cNvSpPr/>
      </dsp:nvSpPr>
      <dsp:spPr>
        <a:xfrm>
          <a:off x="2284759" y="90441"/>
          <a:ext cx="1628080" cy="2144487"/>
        </a:xfrm>
        <a:prstGeom prst="roundRect">
          <a:avLst>
            <a:gd name="adj" fmla="val 10000"/>
          </a:avLst>
        </a:prstGeom>
        <a:gradFill rotWithShape="0">
          <a:gsLst>
            <a:gs pos="0">
              <a:schemeClr val="accent2">
                <a:hueOff val="-765016"/>
                <a:satOff val="-26087"/>
                <a:lumOff val="22549"/>
                <a:alphaOff val="0"/>
                <a:tint val="50000"/>
                <a:satMod val="300000"/>
              </a:schemeClr>
            </a:gs>
            <a:gs pos="35000">
              <a:schemeClr val="accent2">
                <a:hueOff val="-765016"/>
                <a:satOff val="-26087"/>
                <a:lumOff val="22549"/>
                <a:alphaOff val="0"/>
                <a:tint val="37000"/>
                <a:satMod val="300000"/>
              </a:schemeClr>
            </a:gs>
            <a:gs pos="100000">
              <a:schemeClr val="accent2">
                <a:hueOff val="-765016"/>
                <a:satOff val="-26087"/>
                <a:lumOff val="22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create a platform for the help of whistle blowers in the country, providing them information, mediums for help and other help </a:t>
          </a:r>
        </a:p>
      </dsp:txBody>
      <dsp:txXfrm>
        <a:off x="2332444" y="138126"/>
        <a:ext cx="1532710" cy="2049117"/>
      </dsp:txXfrm>
    </dsp:sp>
    <dsp:sp modelId="{D5FA5927-4392-40C0-A3AD-4B74E835B2ED}">
      <dsp:nvSpPr>
        <dsp:cNvPr id="0" name=""/>
        <dsp:cNvSpPr/>
      </dsp:nvSpPr>
      <dsp:spPr>
        <a:xfrm>
          <a:off x="4075648" y="960803"/>
          <a:ext cx="345153" cy="403763"/>
        </a:xfrm>
        <a:prstGeom prst="rightArrow">
          <a:avLst>
            <a:gd name="adj1" fmla="val 60000"/>
            <a:gd name="adj2" fmla="val 50000"/>
          </a:avLst>
        </a:prstGeom>
        <a:gradFill rotWithShape="0">
          <a:gsLst>
            <a:gs pos="0">
              <a:schemeClr val="accent2">
                <a:hueOff val="-1530032"/>
                <a:satOff val="-52174"/>
                <a:lumOff val="45098"/>
                <a:alphaOff val="0"/>
                <a:tint val="50000"/>
                <a:satMod val="300000"/>
              </a:schemeClr>
            </a:gs>
            <a:gs pos="35000">
              <a:schemeClr val="accent2">
                <a:hueOff val="-1530032"/>
                <a:satOff val="-52174"/>
                <a:lumOff val="45098"/>
                <a:alphaOff val="0"/>
                <a:tint val="37000"/>
                <a:satMod val="300000"/>
              </a:schemeClr>
            </a:gs>
            <a:gs pos="100000">
              <a:schemeClr val="accent2">
                <a:hueOff val="-1530032"/>
                <a:satOff val="-52174"/>
                <a:lumOff val="450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latin typeface="Times New Roman" pitchFamily="18" charset="0"/>
            <a:cs typeface="Times New Roman" pitchFamily="18" charset="0"/>
          </a:endParaRPr>
        </a:p>
      </dsp:txBody>
      <dsp:txXfrm>
        <a:off x="4075648" y="1041556"/>
        <a:ext cx="241607" cy="242257"/>
      </dsp:txXfrm>
    </dsp:sp>
    <dsp:sp modelId="{660649C3-EFFA-4064-A184-319281B53C90}">
      <dsp:nvSpPr>
        <dsp:cNvPr id="0" name=""/>
        <dsp:cNvSpPr/>
      </dsp:nvSpPr>
      <dsp:spPr>
        <a:xfrm>
          <a:off x="4564072" y="90441"/>
          <a:ext cx="1628080" cy="2144487"/>
        </a:xfrm>
        <a:prstGeom prst="roundRect">
          <a:avLst>
            <a:gd name="adj" fmla="val 10000"/>
          </a:avLst>
        </a:prstGeom>
        <a:gradFill rotWithShape="0">
          <a:gsLst>
            <a:gs pos="0">
              <a:schemeClr val="accent2">
                <a:hueOff val="-1530032"/>
                <a:satOff val="-52174"/>
                <a:lumOff val="45098"/>
                <a:alphaOff val="0"/>
                <a:tint val="50000"/>
                <a:satMod val="300000"/>
              </a:schemeClr>
            </a:gs>
            <a:gs pos="35000">
              <a:schemeClr val="accent2">
                <a:hueOff val="-1530032"/>
                <a:satOff val="-52174"/>
                <a:lumOff val="45098"/>
                <a:alphaOff val="0"/>
                <a:tint val="37000"/>
                <a:satMod val="300000"/>
              </a:schemeClr>
            </a:gs>
            <a:gs pos="100000">
              <a:schemeClr val="accent2">
                <a:hueOff val="-1530032"/>
                <a:satOff val="-52174"/>
                <a:lumOff val="450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pressurise the government through this collective platform for whistle blower protection and incentives.</a:t>
          </a:r>
        </a:p>
      </dsp:txBody>
      <dsp:txXfrm>
        <a:off x="4611757" y="138126"/>
        <a:ext cx="1532710" cy="2049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34C8C-A081-492D-995D-E6661DDF5F16}">
      <dsp:nvSpPr>
        <dsp:cNvPr id="0" name=""/>
        <dsp:cNvSpPr/>
      </dsp:nvSpPr>
      <dsp:spPr>
        <a:xfrm>
          <a:off x="5427" y="241794"/>
          <a:ext cx="1622075" cy="213515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a:latin typeface="Times New Roman" pitchFamily="18" charset="0"/>
              <a:cs typeface="Times New Roman" pitchFamily="18" charset="0"/>
            </a:rPr>
            <a:t>gather support from industry associations, NGOs, SEBI and experts on corporate governance.</a:t>
          </a:r>
        </a:p>
      </dsp:txBody>
      <dsp:txXfrm>
        <a:off x="52936" y="289303"/>
        <a:ext cx="1527057" cy="2040133"/>
      </dsp:txXfrm>
    </dsp:sp>
    <dsp:sp modelId="{6C313480-A3A9-4337-B4A6-37FD3CBD8562}">
      <dsp:nvSpPr>
        <dsp:cNvPr id="0" name=""/>
        <dsp:cNvSpPr/>
      </dsp:nvSpPr>
      <dsp:spPr>
        <a:xfrm>
          <a:off x="1789709" y="1108232"/>
          <a:ext cx="343879" cy="402274"/>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latin typeface="Times New Roman" pitchFamily="18" charset="0"/>
            <a:cs typeface="Times New Roman" pitchFamily="18" charset="0"/>
          </a:endParaRPr>
        </a:p>
      </dsp:txBody>
      <dsp:txXfrm>
        <a:off x="1789709" y="1188687"/>
        <a:ext cx="240715" cy="241364"/>
      </dsp:txXfrm>
    </dsp:sp>
    <dsp:sp modelId="{07369214-A752-4408-A570-51430F82B3AA}">
      <dsp:nvSpPr>
        <dsp:cNvPr id="0" name=""/>
        <dsp:cNvSpPr/>
      </dsp:nvSpPr>
      <dsp:spPr>
        <a:xfrm>
          <a:off x="2276332" y="241794"/>
          <a:ext cx="1622075" cy="2135151"/>
        </a:xfrm>
        <a:prstGeom prst="roundRect">
          <a:avLst>
            <a:gd name="adj" fmla="val 10000"/>
          </a:avLst>
        </a:prstGeom>
        <a:gradFill rotWithShape="0">
          <a:gsLst>
            <a:gs pos="0">
              <a:schemeClr val="accent3">
                <a:hueOff val="0"/>
                <a:satOff val="0"/>
                <a:lumOff val="-50000"/>
                <a:alphaOff val="0"/>
                <a:tint val="50000"/>
                <a:satMod val="300000"/>
              </a:schemeClr>
            </a:gs>
            <a:gs pos="35000">
              <a:schemeClr val="accent3">
                <a:hueOff val="0"/>
                <a:satOff val="0"/>
                <a:lumOff val="-50000"/>
                <a:alphaOff val="0"/>
                <a:tint val="37000"/>
                <a:satMod val="300000"/>
              </a:schemeClr>
            </a:gs>
            <a:gs pos="100000">
              <a:schemeClr val="accent3">
                <a:hueOff val="0"/>
                <a:satOff val="0"/>
                <a:lumOff val="-5000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a:latin typeface="Times New Roman" pitchFamily="18" charset="0"/>
              <a:cs typeface="Times New Roman" pitchFamily="18" charset="0"/>
            </a:rPr>
            <a:t>hold seminars in which compartive study of Business Responsibility Reports can be undertaken</a:t>
          </a:r>
        </a:p>
      </dsp:txBody>
      <dsp:txXfrm>
        <a:off x="2323841" y="289303"/>
        <a:ext cx="1527057" cy="2040133"/>
      </dsp:txXfrm>
    </dsp:sp>
    <dsp:sp modelId="{049E0B46-2D88-4732-B9BF-E4C0E2BCDA5C}">
      <dsp:nvSpPr>
        <dsp:cNvPr id="0" name=""/>
        <dsp:cNvSpPr/>
      </dsp:nvSpPr>
      <dsp:spPr>
        <a:xfrm>
          <a:off x="4060615" y="1108232"/>
          <a:ext cx="343879" cy="402274"/>
        </a:xfrm>
        <a:prstGeom prst="rightArrow">
          <a:avLst>
            <a:gd name="adj1" fmla="val 60000"/>
            <a:gd name="adj2" fmla="val 50000"/>
          </a:avLst>
        </a:prstGeom>
        <a:gradFill rotWithShape="0">
          <a:gsLst>
            <a:gs pos="0">
              <a:schemeClr val="accent3">
                <a:hueOff val="0"/>
                <a:satOff val="0"/>
                <a:lumOff val="-100000"/>
                <a:alphaOff val="0"/>
                <a:tint val="50000"/>
                <a:satMod val="300000"/>
              </a:schemeClr>
            </a:gs>
            <a:gs pos="35000">
              <a:schemeClr val="accent3">
                <a:hueOff val="0"/>
                <a:satOff val="0"/>
                <a:lumOff val="-100000"/>
                <a:alphaOff val="0"/>
                <a:tint val="37000"/>
                <a:satMod val="300000"/>
              </a:schemeClr>
            </a:gs>
            <a:gs pos="100000">
              <a:schemeClr val="accent3">
                <a:hueOff val="0"/>
                <a:satOff val="0"/>
                <a:lumOff val="-10000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latin typeface="Times New Roman" pitchFamily="18" charset="0"/>
            <a:cs typeface="Times New Roman" pitchFamily="18" charset="0"/>
          </a:endParaRPr>
        </a:p>
      </dsp:txBody>
      <dsp:txXfrm>
        <a:off x="4060615" y="1188687"/>
        <a:ext cx="240715" cy="241364"/>
      </dsp:txXfrm>
    </dsp:sp>
    <dsp:sp modelId="{AA7337BE-6A20-4A2A-BEA2-5F2C993519F4}">
      <dsp:nvSpPr>
        <dsp:cNvPr id="0" name=""/>
        <dsp:cNvSpPr/>
      </dsp:nvSpPr>
      <dsp:spPr>
        <a:xfrm>
          <a:off x="4547237" y="241794"/>
          <a:ext cx="1622075" cy="2135151"/>
        </a:xfrm>
        <a:prstGeom prst="roundRect">
          <a:avLst>
            <a:gd name="adj" fmla="val 10000"/>
          </a:avLst>
        </a:prstGeom>
        <a:gradFill rotWithShape="0">
          <a:gsLst>
            <a:gs pos="0">
              <a:schemeClr val="accent3">
                <a:hueOff val="0"/>
                <a:satOff val="0"/>
                <a:lumOff val="-100000"/>
                <a:alphaOff val="0"/>
                <a:tint val="50000"/>
                <a:satMod val="300000"/>
              </a:schemeClr>
            </a:gs>
            <a:gs pos="35000">
              <a:schemeClr val="accent3">
                <a:hueOff val="0"/>
                <a:satOff val="0"/>
                <a:lumOff val="-100000"/>
                <a:alphaOff val="0"/>
                <a:tint val="37000"/>
                <a:satMod val="300000"/>
              </a:schemeClr>
            </a:gs>
            <a:gs pos="100000">
              <a:schemeClr val="accent3">
                <a:hueOff val="0"/>
                <a:satOff val="0"/>
                <a:lumOff val="-10000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a:latin typeface="Times New Roman" pitchFamily="18" charset="0"/>
              <a:cs typeface="Times New Roman" pitchFamily="18" charset="0"/>
            </a:rPr>
            <a:t>promote good corporate practices through media and critic the shortcomings of companies.</a:t>
          </a:r>
        </a:p>
      </dsp:txBody>
      <dsp:txXfrm>
        <a:off x="4594746" y="289303"/>
        <a:ext cx="1527057" cy="20401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F7B1F-C14A-4769-A11C-5ABBB504EBF7}">
      <dsp:nvSpPr>
        <dsp:cNvPr id="0" name=""/>
        <dsp:cNvSpPr/>
      </dsp:nvSpPr>
      <dsp:spPr>
        <a:xfrm>
          <a:off x="6092" y="139885"/>
          <a:ext cx="1821020" cy="216815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Prepare an extensive list of how technology can be used for the purpose of detecting corruption (Red flag indicators is one such list).</a:t>
          </a:r>
        </a:p>
      </dsp:txBody>
      <dsp:txXfrm>
        <a:off x="59428" y="193221"/>
        <a:ext cx="1714348" cy="2061481"/>
      </dsp:txXfrm>
    </dsp:sp>
    <dsp:sp modelId="{C211111E-1CD1-4F66-A052-8F3F2B37D81D}">
      <dsp:nvSpPr>
        <dsp:cNvPr id="0" name=""/>
        <dsp:cNvSpPr/>
      </dsp:nvSpPr>
      <dsp:spPr>
        <a:xfrm>
          <a:off x="2009215" y="998155"/>
          <a:ext cx="386056" cy="451613"/>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latin typeface="Times New Roman" pitchFamily="18" charset="0"/>
            <a:cs typeface="Times New Roman" pitchFamily="18" charset="0"/>
          </a:endParaRPr>
        </a:p>
      </dsp:txBody>
      <dsp:txXfrm>
        <a:off x="2009215" y="1088478"/>
        <a:ext cx="270239" cy="270967"/>
      </dsp:txXfrm>
    </dsp:sp>
    <dsp:sp modelId="{7AC12F63-6F53-41BD-8665-29EBE5AADAEF}">
      <dsp:nvSpPr>
        <dsp:cNvPr id="0" name=""/>
        <dsp:cNvSpPr/>
      </dsp:nvSpPr>
      <dsp:spPr>
        <a:xfrm>
          <a:off x="2555522" y="139885"/>
          <a:ext cx="1821020" cy="2168153"/>
        </a:xfrm>
        <a:prstGeom prst="roundRect">
          <a:avLst>
            <a:gd name="adj" fmla="val 10000"/>
          </a:avLst>
        </a:prstGeom>
        <a:gradFill rotWithShape="0">
          <a:gsLst>
            <a:gs pos="0">
              <a:schemeClr val="accent2">
                <a:hueOff val="-765016"/>
                <a:satOff val="-26087"/>
                <a:lumOff val="22549"/>
                <a:alphaOff val="0"/>
                <a:tint val="50000"/>
                <a:satMod val="300000"/>
              </a:schemeClr>
            </a:gs>
            <a:gs pos="35000">
              <a:schemeClr val="accent2">
                <a:hueOff val="-765016"/>
                <a:satOff val="-26087"/>
                <a:lumOff val="22549"/>
                <a:alphaOff val="0"/>
                <a:tint val="37000"/>
                <a:satMod val="300000"/>
              </a:schemeClr>
            </a:gs>
            <a:gs pos="100000">
              <a:schemeClr val="accent2">
                <a:hueOff val="-765016"/>
                <a:satOff val="-26087"/>
                <a:lumOff val="22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use the proper technology and configure it on the basis on the list prepared above.</a:t>
          </a:r>
        </a:p>
      </dsp:txBody>
      <dsp:txXfrm>
        <a:off x="2608858" y="193221"/>
        <a:ext cx="1714348" cy="2061481"/>
      </dsp:txXfrm>
    </dsp:sp>
    <dsp:sp modelId="{70FFD0C5-9BDA-4C85-B50F-A2F454AC73A5}">
      <dsp:nvSpPr>
        <dsp:cNvPr id="0" name=""/>
        <dsp:cNvSpPr/>
      </dsp:nvSpPr>
      <dsp:spPr>
        <a:xfrm>
          <a:off x="4558645" y="998155"/>
          <a:ext cx="386056" cy="451613"/>
        </a:xfrm>
        <a:prstGeom prst="rightArrow">
          <a:avLst>
            <a:gd name="adj1" fmla="val 60000"/>
            <a:gd name="adj2" fmla="val 50000"/>
          </a:avLst>
        </a:prstGeom>
        <a:gradFill rotWithShape="0">
          <a:gsLst>
            <a:gs pos="0">
              <a:schemeClr val="accent2">
                <a:hueOff val="-1530032"/>
                <a:satOff val="-52174"/>
                <a:lumOff val="45098"/>
                <a:alphaOff val="0"/>
                <a:tint val="50000"/>
                <a:satMod val="300000"/>
              </a:schemeClr>
            </a:gs>
            <a:gs pos="35000">
              <a:schemeClr val="accent2">
                <a:hueOff val="-1530032"/>
                <a:satOff val="-52174"/>
                <a:lumOff val="45098"/>
                <a:alphaOff val="0"/>
                <a:tint val="37000"/>
                <a:satMod val="300000"/>
              </a:schemeClr>
            </a:gs>
            <a:gs pos="100000">
              <a:schemeClr val="accent2">
                <a:hueOff val="-1530032"/>
                <a:satOff val="-52174"/>
                <a:lumOff val="450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latin typeface="Times New Roman" pitchFamily="18" charset="0"/>
            <a:cs typeface="Times New Roman" pitchFamily="18" charset="0"/>
          </a:endParaRPr>
        </a:p>
      </dsp:txBody>
      <dsp:txXfrm>
        <a:off x="4558645" y="1088478"/>
        <a:ext cx="270239" cy="270967"/>
      </dsp:txXfrm>
    </dsp:sp>
    <dsp:sp modelId="{C10F6974-F49C-4727-BA1C-0953870F7A27}">
      <dsp:nvSpPr>
        <dsp:cNvPr id="0" name=""/>
        <dsp:cNvSpPr/>
      </dsp:nvSpPr>
      <dsp:spPr>
        <a:xfrm>
          <a:off x="5104951" y="139885"/>
          <a:ext cx="1821020" cy="2168153"/>
        </a:xfrm>
        <a:prstGeom prst="roundRect">
          <a:avLst>
            <a:gd name="adj" fmla="val 10000"/>
          </a:avLst>
        </a:prstGeom>
        <a:gradFill rotWithShape="0">
          <a:gsLst>
            <a:gs pos="0">
              <a:schemeClr val="accent2">
                <a:hueOff val="-1530032"/>
                <a:satOff val="-52174"/>
                <a:lumOff val="45098"/>
                <a:alphaOff val="0"/>
                <a:tint val="50000"/>
                <a:satMod val="300000"/>
              </a:schemeClr>
            </a:gs>
            <a:gs pos="35000">
              <a:schemeClr val="accent2">
                <a:hueOff val="-1530032"/>
                <a:satOff val="-52174"/>
                <a:lumOff val="45098"/>
                <a:alphaOff val="0"/>
                <a:tint val="37000"/>
                <a:satMod val="300000"/>
              </a:schemeClr>
            </a:gs>
            <a:gs pos="100000">
              <a:schemeClr val="accent2">
                <a:hueOff val="-1530032"/>
                <a:satOff val="-52174"/>
                <a:lumOff val="450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a:latin typeface="Times New Roman" pitchFamily="18" charset="0"/>
              <a:cs typeface="Times New Roman" pitchFamily="18" charset="0"/>
            </a:rPr>
            <a:t>get help from CVC, SEBI, Civil Society groups and industry associations and get the technology implemeted in the procurement procedures.</a:t>
          </a:r>
        </a:p>
      </dsp:txBody>
      <dsp:txXfrm>
        <a:off x="5158287" y="193221"/>
        <a:ext cx="1714348" cy="20614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fld id="{083DE5B9-30C7-4A03-97AD-9BE890E6429C}" type="slidenum">
              <a:rPr lang="en-US"/>
              <a:pPr>
                <a:defRPr/>
              </a:pPr>
              <a:t>‹#›</a:t>
            </a:fld>
            <a:endParaRPr lang="en-US"/>
          </a:p>
        </p:txBody>
      </p:sp>
    </p:spTree>
    <p:extLst>
      <p:ext uri="{BB962C8B-B14F-4D97-AF65-F5344CB8AC3E}">
        <p14:creationId xmlns:p14="http://schemas.microsoft.com/office/powerpoint/2010/main" val="3253956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1026"/>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100">
                <a:solidFill>
                  <a:schemeClr val="tx1"/>
                </a:solidFill>
              </a:defRPr>
            </a:lvl1pPr>
          </a:lstStyle>
          <a:p>
            <a:pPr>
              <a:defRPr/>
            </a:pPr>
            <a:endParaRPr lang="en-US"/>
          </a:p>
        </p:txBody>
      </p:sp>
      <p:sp>
        <p:nvSpPr>
          <p:cNvPr id="297987" name="Rectangle 1027"/>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100">
                <a:solidFill>
                  <a:schemeClr val="tx1"/>
                </a:solidFill>
              </a:defRPr>
            </a:lvl1pPr>
          </a:lstStyle>
          <a:p>
            <a:pPr>
              <a:defRPr/>
            </a:pPr>
            <a:endParaRPr lang="en-US"/>
          </a:p>
        </p:txBody>
      </p:sp>
      <p:sp>
        <p:nvSpPr>
          <p:cNvPr id="77828" name="Rectangle 1028"/>
          <p:cNvSpPr>
            <a:spLocks noGrp="1" noRot="1" noChangeAspect="1" noChangeArrowheads="1" noTextEdit="1"/>
          </p:cNvSpPr>
          <p:nvPr>
            <p:ph type="sldImg" idx="2"/>
          </p:nvPr>
        </p:nvSpPr>
        <p:spPr bwMode="auto">
          <a:xfrm>
            <a:off x="1171575" y="692150"/>
            <a:ext cx="4611688" cy="3459163"/>
          </a:xfrm>
          <a:prstGeom prst="rect">
            <a:avLst/>
          </a:prstGeom>
          <a:noFill/>
          <a:ln w="9525">
            <a:solidFill>
              <a:srgbClr val="000000"/>
            </a:solidFill>
            <a:miter lim="800000"/>
            <a:headEnd/>
            <a:tailEnd/>
          </a:ln>
        </p:spPr>
      </p:sp>
      <p:sp>
        <p:nvSpPr>
          <p:cNvPr id="297989" name="Rectangle 1029"/>
          <p:cNvSpPr>
            <a:spLocks noGrp="1" noChangeArrowheads="1"/>
          </p:cNvSpPr>
          <p:nvPr>
            <p:ph type="body" sz="quarter" idx="3"/>
          </p:nvPr>
        </p:nvSpPr>
        <p:spPr bwMode="auto">
          <a:xfrm>
            <a:off x="695325" y="4381500"/>
            <a:ext cx="5556250" cy="4146550"/>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1030"/>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defRPr>
            </a:lvl1pPr>
          </a:lstStyle>
          <a:p>
            <a:pPr>
              <a:defRPr/>
            </a:pPr>
            <a:endParaRPr lang="en-US"/>
          </a:p>
        </p:txBody>
      </p:sp>
      <p:sp>
        <p:nvSpPr>
          <p:cNvPr id="297991" name="Rectangle 1031"/>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defRPr>
            </a:lvl1pPr>
          </a:lstStyle>
          <a:p>
            <a:pPr>
              <a:defRPr/>
            </a:pPr>
            <a:fld id="{00B69A90-6A35-4F36-8F07-4153659095E4}" type="slidenum">
              <a:rPr lang="en-US"/>
              <a:pPr>
                <a:defRPr/>
              </a:pPr>
              <a:t>‹#›</a:t>
            </a:fld>
            <a:endParaRPr lang="en-US"/>
          </a:p>
        </p:txBody>
      </p:sp>
    </p:spTree>
    <p:extLst>
      <p:ext uri="{BB962C8B-B14F-4D97-AF65-F5344CB8AC3E}">
        <p14:creationId xmlns:p14="http://schemas.microsoft.com/office/powerpoint/2010/main" val="61486902"/>
      </p:ext>
    </p:extLst>
  </p:cSld>
  <p:clrMap bg1="lt1" tx1="dk1" bg2="lt2" tx2="dk2" accent1="accent1" accent2="accent2" accent3="accent3" accent4="accent4" accent5="accent5" accent6="accent6" hlink="hlink" folHlink="folHlink"/>
  <p:notesStyle>
    <a:lvl1pPr marL="177800" indent="-177800" algn="l" rtl="0" eaLnBrk="0" fontAlgn="base" hangingPunct="0">
      <a:spcBef>
        <a:spcPct val="30000"/>
      </a:spcBef>
      <a:spcAft>
        <a:spcPct val="0"/>
      </a:spcAft>
      <a:buChar char="•"/>
      <a:defRPr sz="1000" b="1" kern="1200">
        <a:solidFill>
          <a:schemeClr val="tx1"/>
        </a:solidFill>
        <a:latin typeface="Myriad Pro" pitchFamily="34" charset="0"/>
        <a:ea typeface="+mn-ea"/>
        <a:cs typeface="+mn-cs"/>
      </a:defRPr>
    </a:lvl1pPr>
    <a:lvl2pPr marL="682625" indent="-287338"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2pPr>
    <a:lvl3pPr marL="1092200" indent="-177800"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3pPr>
    <a:lvl4pPr marL="1541463" indent="-169863"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4pPr>
    <a:lvl5pPr marL="2060575" indent="-231775"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pPr lvl="0">
              <a:buFontTx/>
              <a:buNone/>
            </a:pPr>
            <a:endParaRPr lang="en-US" dirty="0"/>
          </a:p>
          <a:p>
            <a:pPr lvl="0">
              <a:buFontTx/>
              <a:buNone/>
            </a:pPr>
            <a:r>
              <a:rPr lang="en-US"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16</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17</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talk about the significance</a:t>
            </a:r>
            <a:r>
              <a:rPr lang="en-US" baseline="0" dirty="0" smtClean="0"/>
              <a:t> of key findings, discuss their importance for formulation of strategies and how they helped you in achieving your targets. </a:t>
            </a:r>
          </a:p>
          <a:p>
            <a:r>
              <a:rPr lang="en-US" baseline="0" dirty="0" smtClean="0"/>
              <a:t>Discuss the role of the data collected by you and how the analysis of it helped you in getting the better picture of the problem at hand or helped in achieving your goals.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28</a:t>
            </a:fld>
            <a:endParaRPr lang="en-US"/>
          </a:p>
        </p:txBody>
      </p:sp>
    </p:spTree>
    <p:extLst>
      <p:ext uri="{BB962C8B-B14F-4D97-AF65-F5344CB8AC3E}">
        <p14:creationId xmlns:p14="http://schemas.microsoft.com/office/powerpoint/2010/main" val="416717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30</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dirty="0" smtClean="0">
                <a:solidFill>
                  <a:schemeClr val="tx1"/>
                </a:solidFill>
                <a:effectLst/>
                <a:latin typeface="Myriad Pro" pitchFamily="34" charset="0"/>
                <a:ea typeface="+mn-ea"/>
                <a:cs typeface="+mn-cs"/>
              </a:rPr>
              <a:t> Make a flow chart which would have the recommendations that needs to be implemented and the channel through which these recommendations would be analyzed for the feasibility and scope (different ranks in government, time process, budget) and then finally proceeded for the implementation.</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31</a:t>
            </a:fld>
            <a:endParaRPr lang="en-US"/>
          </a:p>
        </p:txBody>
      </p:sp>
    </p:spTree>
    <p:extLst>
      <p:ext uri="{BB962C8B-B14F-4D97-AF65-F5344CB8AC3E}">
        <p14:creationId xmlns:p14="http://schemas.microsoft.com/office/powerpoint/2010/main" val="2520421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32</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33</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34</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35</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000" b="1" kern="1200" dirty="0" smtClean="0">
                <a:solidFill>
                  <a:schemeClr val="tx1"/>
                </a:solidFill>
                <a:effectLst/>
                <a:latin typeface="Myriad Pro" pitchFamily="34" charset="0"/>
                <a:ea typeface="+mn-ea"/>
                <a:cs typeface="+mn-cs"/>
              </a:rPr>
              <a:t>Given the limited time and enormity of the scope of the assigned projects, there are bound to be many aspects of the problems that could not be adequately or at all investigated. You should consult your mentor and should list all such aspects for further investigation</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36</a:t>
            </a:fld>
            <a:endParaRPr lang="en-US"/>
          </a:p>
        </p:txBody>
      </p:sp>
    </p:spTree>
    <p:extLst>
      <p:ext uri="{BB962C8B-B14F-4D97-AF65-F5344CB8AC3E}">
        <p14:creationId xmlns:p14="http://schemas.microsoft.com/office/powerpoint/2010/main" val="24092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Project Overview</a:t>
            </a:r>
          </a:p>
          <a:p>
            <a:r>
              <a:rPr lang="en-US" dirty="0" smtClean="0"/>
              <a:t>What is the project</a:t>
            </a:r>
            <a:r>
              <a:rPr lang="en-US" baseline="0" dirty="0" smtClean="0"/>
              <a:t> about?</a:t>
            </a:r>
          </a:p>
          <a:p>
            <a:r>
              <a:rPr lang="en-US" dirty="0" smtClean="0"/>
              <a:t>Define</a:t>
            </a:r>
            <a:r>
              <a:rPr lang="en-US" baseline="0" dirty="0" smtClean="0"/>
              <a:t> the goal of this project</a:t>
            </a:r>
            <a:endParaRPr lang="en-US" dirty="0" smtClean="0"/>
          </a:p>
          <a:p>
            <a:r>
              <a:rPr lang="en-US" baseline="0" dirty="0" smtClean="0"/>
              <a:t>Define the scope of this project</a:t>
            </a:r>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3818" eaLnBrk="1" fontAlgn="auto" hangingPunct="1">
              <a:spcBef>
                <a:spcPts val="0"/>
              </a:spcBef>
              <a:spcAft>
                <a:spcPts val="0"/>
              </a:spcAft>
              <a:buNone/>
              <a:defRPr/>
            </a:pPr>
            <a:r>
              <a:rPr lang="en-US" dirty="0" smtClean="0"/>
              <a:t>Prepare slides for the appendix in</a:t>
            </a:r>
            <a:r>
              <a:rPr lang="en-US" baseline="0" dirty="0" smtClean="0"/>
              <a:t> the event that more details or supplemental slides are needed. </a:t>
            </a:r>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slide, mention</a:t>
            </a:r>
            <a:r>
              <a:rPr lang="en-US" baseline="0" dirty="0" smtClean="0"/>
              <a:t>: </a:t>
            </a:r>
            <a:r>
              <a:rPr lang="en-US" dirty="0" smtClean="0"/>
              <a:t>after</a:t>
            </a:r>
            <a:r>
              <a:rPr lang="en-US" baseline="0" dirty="0" smtClean="0"/>
              <a:t> understanding the problem how you decided to approach it? </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8</a:t>
            </a:fld>
            <a:endParaRPr lang="en-US"/>
          </a:p>
        </p:txBody>
      </p:sp>
    </p:spTree>
    <p:extLst>
      <p:ext uri="{BB962C8B-B14F-4D97-AF65-F5344CB8AC3E}">
        <p14:creationId xmlns:p14="http://schemas.microsoft.com/office/powerpoint/2010/main" val="232444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slide, mention</a:t>
            </a:r>
            <a:r>
              <a:rPr lang="en-US" baseline="0" dirty="0" smtClean="0"/>
              <a:t>: </a:t>
            </a:r>
            <a:r>
              <a:rPr lang="en-US" dirty="0" smtClean="0"/>
              <a:t>after</a:t>
            </a:r>
            <a:r>
              <a:rPr lang="en-US" baseline="0" dirty="0" smtClean="0"/>
              <a:t> understanding the problem how you decided to approach it? </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9</a:t>
            </a:fld>
            <a:endParaRPr lang="en-US"/>
          </a:p>
        </p:txBody>
      </p:sp>
    </p:spTree>
    <p:extLst>
      <p:ext uri="{BB962C8B-B14F-4D97-AF65-F5344CB8AC3E}">
        <p14:creationId xmlns:p14="http://schemas.microsoft.com/office/powerpoint/2010/main" val="2324445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11</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12</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13</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14</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15</a:t>
            </a:fld>
            <a:endParaRPr lang="en-US"/>
          </a:p>
        </p:txBody>
      </p:sp>
    </p:spTree>
    <p:extLst>
      <p:ext uri="{BB962C8B-B14F-4D97-AF65-F5344CB8AC3E}">
        <p14:creationId xmlns:p14="http://schemas.microsoft.com/office/powerpoint/2010/main" val="1699104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1958" name="Rectangle 3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281959" name="Rectangle 3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67"/>
          <p:cNvSpPr>
            <a:spLocks noGrp="1" noChangeArrowheads="1"/>
          </p:cNvSpPr>
          <p:nvPr>
            <p:ph type="sldNum" sz="quarter" idx="10"/>
          </p:nvPr>
        </p:nvSpPr>
        <p:spPr/>
        <p:txBody>
          <a:bodyPr/>
          <a:lstStyle>
            <a:lvl1pPr>
              <a:defRPr/>
            </a:lvl1pPr>
          </a:lstStyle>
          <a:p>
            <a:pPr>
              <a:defRPr/>
            </a:pPr>
            <a:fld id="{8392FDC2-D438-4865-9F55-F9E7E053343B}"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4313" y="200742"/>
            <a:ext cx="1231100" cy="380283"/>
          </a:xfrm>
          <a:prstGeom prst="rect">
            <a:avLst/>
          </a:prstGeom>
        </p:spPr>
      </p:pic>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DF17083-F219-465A-856B-336EF223BAAF}" type="slidenum">
              <a:rPr lang="en-US"/>
              <a:pPr>
                <a:defRPr/>
              </a:pPr>
              <a:t>‹#›</a:t>
            </a:fld>
            <a:endParaRPr 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53100" y="177800"/>
            <a:ext cx="1824038"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213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423D9058-E42C-4124-B6EE-008E5798AA1E}" type="slidenum">
              <a:rPr lang="en-US"/>
              <a:pPr>
                <a:defRPr/>
              </a:pPr>
              <a:t>‹#›</a:t>
            </a:fld>
            <a:endParaRPr 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61950" y="6688138"/>
            <a:ext cx="1522413" cy="107950"/>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a:solidFill>
                  <a:schemeClr val="tx1"/>
                </a:solidFill>
                <a:latin typeface="AdobeCorpID MyriadRgScn" pitchFamily="34" charset="0"/>
              </a:rPr>
              <a:t>2009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640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640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4D05B74-98C1-4BA3-9AB8-939509A56B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3D1CA1FC-E62A-4A67-880B-762D7CB2B240}" type="slidenum">
              <a:rPr lang="en-US"/>
              <a:pPr>
                <a:defRPr/>
              </a:pPr>
              <a:t>‹#›</a:t>
            </a:fld>
            <a:endParaRPr lang="en-US"/>
          </a:p>
        </p:txBody>
      </p:sp>
    </p:spTree>
  </p:cSld>
  <p:clrMapOvr>
    <a:masterClrMapping/>
  </p:clrMapOvr>
  <p:transition>
    <p:wipe dir="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DD5B5F4-8012-439F-95EE-93F6880E7106}" type="slidenum">
              <a:rPr lang="en-US"/>
              <a:pPr>
                <a:defRPr/>
              </a:pPr>
              <a:t>‹#›</a:t>
            </a:fld>
            <a:endParaRPr lang="en-US"/>
          </a:p>
        </p:txBody>
      </p:sp>
    </p:spTree>
  </p:cSld>
  <p:clrMapOvr>
    <a:masterClrMapping/>
  </p:clrMapOvr>
  <p:transition>
    <p:wipe dir="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2001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err="1" smtClean="0"/>
              <a:t>urth</a:t>
            </a:r>
            <a:r>
              <a:rPr lang="en-US" dirty="0" smtClean="0"/>
              <a:t> level</a:t>
            </a:r>
          </a:p>
          <a:p>
            <a:pPr lvl="4"/>
            <a:r>
              <a:rPr lang="en-US" dirty="0" smtClean="0"/>
              <a:t>t</a:t>
            </a:r>
            <a:endParaRPr lang="en-US" dirty="0"/>
          </a:p>
        </p:txBody>
      </p:sp>
      <p:sp>
        <p:nvSpPr>
          <p:cNvPr id="4" name="Content Placeholder 3"/>
          <p:cNvSpPr>
            <a:spLocks noGrp="1"/>
          </p:cNvSpPr>
          <p:nvPr>
            <p:ph sz="half" idx="2"/>
          </p:nvPr>
        </p:nvSpPr>
        <p:spPr>
          <a:xfrm>
            <a:off x="1631950" y="1044575"/>
            <a:ext cx="12017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a:t>
            </a:r>
          </a:p>
        </p:txBody>
      </p:sp>
      <p:sp>
        <p:nvSpPr>
          <p:cNvPr id="5" name="Rectangle 8"/>
          <p:cNvSpPr>
            <a:spLocks noGrp="1" noChangeArrowheads="1"/>
          </p:cNvSpPr>
          <p:nvPr>
            <p:ph type="sldNum" sz="quarter" idx="10"/>
          </p:nvPr>
        </p:nvSpPr>
        <p:spPr>
          <a:ln/>
        </p:spPr>
        <p:txBody>
          <a:bodyPr/>
          <a:lstStyle>
            <a:lvl1pPr>
              <a:defRPr/>
            </a:lvl1pPr>
          </a:lstStyle>
          <a:p>
            <a:pPr>
              <a:defRPr/>
            </a:pPr>
            <a:fld id="{4738F7FB-67AB-4F99-8D93-FB9234E54B48}" type="slidenum">
              <a:rPr lang="en-US"/>
              <a:pPr>
                <a:defRPr/>
              </a:pPr>
              <a:t>‹#›</a:t>
            </a:fld>
            <a:endParaRPr lang="en-US"/>
          </a:p>
        </p:txBody>
      </p:sp>
    </p:spTree>
  </p:cSld>
  <p:clrMapOvr>
    <a:masterClrMapping/>
  </p:clrMapOvr>
  <p:transition>
    <p:wipe dir="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09B0D16A-5DBC-4415-9342-D7AA471FB4C5}" type="slidenum">
              <a:rPr lang="en-US"/>
              <a:pPr>
                <a:defRPr/>
              </a:pPr>
              <a:t>‹#›</a:t>
            </a:fld>
            <a:endParaRPr lang="en-US"/>
          </a:p>
        </p:txBody>
      </p:sp>
    </p:spTree>
  </p:cSld>
  <p:clrMapOvr>
    <a:masterClrMapping/>
  </p:clrMapOvr>
  <p:transition>
    <p:wipe dir="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0FF6E8A9-41DC-4CBC-AE67-80ABC93A15BE}" type="slidenum">
              <a:rPr lang="en-US"/>
              <a:pPr>
                <a:defRPr/>
              </a:pPr>
              <a:t>‹#›</a:t>
            </a:fld>
            <a:endParaRPr lang="en-US"/>
          </a:p>
        </p:txBody>
      </p:sp>
    </p:spTree>
  </p:cSld>
  <p:clrMapOvr>
    <a:masterClrMapping/>
  </p:clrMapOvr>
  <p:transition>
    <p:wipe dir="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0BD2FD60-8E18-47EA-9608-2CB3CD4BB802}" type="slidenum">
              <a:rPr lang="en-US"/>
              <a:pPr>
                <a:defRPr/>
              </a:pPr>
              <a:t>‹#›</a:t>
            </a:fld>
            <a:endParaRPr lang="en-US"/>
          </a:p>
        </p:txBody>
      </p:sp>
    </p:spTree>
  </p:cSld>
  <p:clrMapOvr>
    <a:masterClrMapping/>
  </p:clrMapOvr>
  <p:transition>
    <p:wipe dir="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80FA3AFF-97F5-453A-A6CC-2AAF6375B434}" type="slidenum">
              <a:rPr lang="en-US"/>
              <a:pPr>
                <a:defRPr/>
              </a:pPr>
              <a:t>‹#›</a:t>
            </a:fld>
            <a:endParaRPr lang="en-US"/>
          </a:p>
        </p:txBody>
      </p:sp>
    </p:spTree>
  </p:cSld>
  <p:clrMapOvr>
    <a:masterClrMapping/>
  </p:clrMapOvr>
  <p:transition>
    <p:wipe dir="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3EC8F7F-D967-42A6-B355-A3CDBE016D36}"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0838" y="177800"/>
            <a:ext cx="2139950"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9038"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6C102BCD-9B05-4504-8522-560F56206D81}" type="slidenum">
              <a:rPr lang="en-US"/>
              <a:pPr>
                <a:defRPr/>
              </a:pPr>
              <a:t>‹#›</a:t>
            </a:fld>
            <a:endParaRPr lang="en-US"/>
          </a:p>
        </p:txBody>
      </p:sp>
    </p:spTree>
  </p:cSld>
  <p:clrMapOvr>
    <a:masterClrMapping/>
  </p:clrMapOvr>
  <p:transition>
    <p:wipe dir="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74D2910-6ACC-4883-96E5-3564BED7FEA5}" type="slidenum">
              <a:rPr lang="en-US"/>
              <a:pPr>
                <a:defRPr/>
              </a:pPr>
              <a:t>‹#›</a:t>
            </a:fld>
            <a:endParaRPr lang="en-US"/>
          </a:p>
        </p:txBody>
      </p:sp>
    </p:spTree>
  </p:cSld>
  <p:clrMapOvr>
    <a:masterClrMapping/>
  </p:clrMapOvr>
  <p:transition>
    <p:wipe dir="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5013" y="177800"/>
            <a:ext cx="18446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832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9F6BEE9-79A8-4F65-8CAC-EEC3CD479F4D}" type="slidenum">
              <a:rPr lang="en-US"/>
              <a:pPr>
                <a:defRPr/>
              </a:pPr>
              <a:t>‹#›</a:t>
            </a:fld>
            <a:endParaRPr lang="en-US"/>
          </a:p>
        </p:txBody>
      </p:sp>
    </p:spTree>
  </p:cSld>
  <p:clrMapOvr>
    <a:masterClrMapping/>
  </p:clrMapOvr>
  <p:transition>
    <p:wipe dir="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14819"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14820"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pic>
        <p:nvPicPr>
          <p:cNvPr id="7" name="Picture 6"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D32521F-C680-43E0-A9F9-6A62A90CDE57}" type="slidenum">
              <a:rPr lang="en-US"/>
              <a:pPr>
                <a:defRPr/>
              </a:pPr>
              <a:t>‹#›</a:t>
            </a:fld>
            <a:endParaRPr lang="en-US"/>
          </a:p>
        </p:txBody>
      </p:sp>
    </p:spTree>
  </p:cSld>
  <p:clrMapOvr>
    <a:masterClrMapping/>
  </p:clrMapOvr>
  <p:transition>
    <p:wipe dir="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31E1341-7CD6-416B-B0E3-173BF24CB6C1}" type="slidenum">
              <a:rPr lang="en-US"/>
              <a:pPr>
                <a:defRPr/>
              </a:pPr>
              <a:t>‹#›</a:t>
            </a:fld>
            <a:endParaRPr lang="en-US"/>
          </a:p>
        </p:txBody>
      </p:sp>
    </p:spTree>
  </p:cSld>
  <p:clrMapOvr>
    <a:masterClrMapping/>
  </p:clrMapOvr>
  <p:transition>
    <p:wipe dir="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51325"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044575"/>
            <a:ext cx="4252913"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71C4ACC5-6498-49B1-A1D6-9016F6FF6947}" type="slidenum">
              <a:rPr lang="en-US"/>
              <a:pPr>
                <a:defRPr/>
              </a:pPr>
              <a:t>‹#›</a:t>
            </a:fld>
            <a:endParaRPr lang="en-US"/>
          </a:p>
        </p:txBody>
      </p:sp>
    </p:spTree>
  </p:cSld>
  <p:clrMapOvr>
    <a:masterClrMapping/>
  </p:clrMapOvr>
  <p:transition>
    <p:wipe dir="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8334D582-5D0B-4C40-A00C-2728F6827F6E}" type="slidenum">
              <a:rPr lang="en-US"/>
              <a:pPr>
                <a:defRPr/>
              </a:pPr>
              <a:t>‹#›</a:t>
            </a:fld>
            <a:endParaRPr lang="en-US"/>
          </a:p>
        </p:txBody>
      </p:sp>
    </p:spTree>
  </p:cSld>
  <p:clrMapOvr>
    <a:masterClrMapping/>
  </p:clrMapOvr>
  <p:transition>
    <p:wipe dir="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833EF6AA-6DD1-4511-9005-8F5FB70F8C60}" type="slidenum">
              <a:rPr lang="en-US"/>
              <a:pPr>
                <a:defRPr/>
              </a:pPr>
              <a:t>‹#›</a:t>
            </a:fld>
            <a:endParaRPr lang="en-US"/>
          </a:p>
        </p:txBody>
      </p:sp>
    </p:spTree>
  </p:cSld>
  <p:clrMapOvr>
    <a:masterClrMapping/>
  </p:clrMapOvr>
  <p:transition>
    <p:wipe dir="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65309457-6F67-4CF8-AAC6-55B34A5597C8}" type="slidenum">
              <a:rPr lang="en-US"/>
              <a:pPr>
                <a:defRPr/>
              </a:pPr>
              <a:t>‹#›</a:t>
            </a:fld>
            <a:endParaRPr lang="en-US"/>
          </a:p>
        </p:txBody>
      </p:sp>
    </p:spTree>
  </p:cSld>
  <p:clrMapOvr>
    <a:masterClrMapping/>
  </p:clrMapOvr>
  <p:transition>
    <p:wipe dir="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7A671658-8D02-4F76-8E90-AD1B414D9A0C}"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9400" y="177800"/>
            <a:ext cx="7259638"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9400" y="1044575"/>
            <a:ext cx="8561388" cy="4881563"/>
          </a:xfrm>
        </p:spPr>
        <p:txBody>
          <a:bodyPr/>
          <a:lstStyle/>
          <a:p>
            <a:pPr lvl="0"/>
            <a:endParaRPr lang="en-US" noProof="0" smtClean="0"/>
          </a:p>
        </p:txBody>
      </p:sp>
      <p:sp>
        <p:nvSpPr>
          <p:cNvPr id="4" name="Rectangle 15"/>
          <p:cNvSpPr>
            <a:spLocks noGrp="1" noChangeArrowheads="1"/>
          </p:cNvSpPr>
          <p:nvPr>
            <p:ph type="sldNum" sz="quarter" idx="10"/>
          </p:nvPr>
        </p:nvSpPr>
        <p:spPr>
          <a:ln/>
        </p:spPr>
        <p:txBody>
          <a:bodyPr/>
          <a:lstStyle>
            <a:lvl1pPr>
              <a:defRPr/>
            </a:lvl1pPr>
          </a:lstStyle>
          <a:p>
            <a:pPr>
              <a:defRPr/>
            </a:pPr>
            <a:fld id="{F015AF3F-A127-4EF1-9EE8-0A103F0D3219}" type="slidenum">
              <a:rPr lang="en-US"/>
              <a:pPr>
                <a:defRPr/>
              </a:pPr>
              <a:t>‹#›</a:t>
            </a:fld>
            <a:endParaRPr lang="en-US"/>
          </a:p>
        </p:txBody>
      </p:sp>
    </p:spTree>
  </p:cSld>
  <p:clrMapOvr>
    <a:masterClrMapping/>
  </p:clrMapOvr>
  <p:transition>
    <p:wipe dir="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B6D8756C-69E9-4F4D-B4F0-5E7D050B5520}" type="slidenum">
              <a:rPr lang="en-US"/>
              <a:pPr>
                <a:defRPr/>
              </a:pPr>
              <a:t>‹#›</a:t>
            </a:fld>
            <a:endParaRPr lang="en-US"/>
          </a:p>
        </p:txBody>
      </p:sp>
    </p:spTree>
  </p:cSld>
  <p:clrMapOvr>
    <a:masterClrMapping/>
  </p:clrMapOvr>
  <p:transition>
    <p:wipe dir="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B288117E-DAF4-4794-97E2-DC15FA3DC7D4}" type="slidenum">
              <a:rPr lang="en-US"/>
              <a:pPr>
                <a:defRPr/>
              </a:pPr>
              <a:t>‹#›</a:t>
            </a:fld>
            <a:endParaRPr lang="en-US"/>
          </a:p>
        </p:txBody>
      </p:sp>
    </p:spTree>
  </p:cSld>
  <p:clrMapOvr>
    <a:masterClrMapping/>
  </p:clrMapOvr>
  <p:transition>
    <p:wipe dir="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8CAA098E-0F20-4EBE-9A10-2E8CF12D89D4}" type="slidenum">
              <a:rPr lang="en-US"/>
              <a:pPr>
                <a:defRPr/>
              </a:pPr>
              <a:t>‹#›</a:t>
            </a:fld>
            <a:endParaRPr lang="en-US"/>
          </a:p>
        </p:txBody>
      </p:sp>
    </p:spTree>
  </p:cSld>
  <p:clrMapOvr>
    <a:masterClrMapping/>
  </p:clrMapOvr>
  <p:transition>
    <p:wipe dir="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209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2096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9"/>
          <p:cNvSpPr>
            <a:spLocks noGrp="1" noChangeArrowheads="1"/>
          </p:cNvSpPr>
          <p:nvPr>
            <p:ph type="sldNum" sz="quarter" idx="10"/>
          </p:nvPr>
        </p:nvSpPr>
        <p:spPr/>
        <p:txBody>
          <a:bodyPr/>
          <a:lstStyle>
            <a:lvl1pPr>
              <a:defRPr/>
            </a:lvl1pPr>
          </a:lstStyle>
          <a:p>
            <a:pPr>
              <a:defRPr/>
            </a:pPr>
            <a:fld id="{B102A4BF-6DCE-4F77-A55B-8CFE04DE754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1259CE58-B0D1-4929-8C9F-29CA91866AA4}" type="slidenum">
              <a:rPr lang="en-US"/>
              <a:pPr>
                <a:defRPr/>
              </a:pPr>
              <a:t>‹#›</a:t>
            </a:fld>
            <a:endParaRPr lang="en-US"/>
          </a:p>
        </p:txBody>
      </p:sp>
    </p:spTree>
  </p:cSld>
  <p:clrMapOvr>
    <a:masterClrMapping/>
  </p:clrMapOvr>
  <p:transition>
    <p:wipe dir="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A070F4E1-4027-4A8D-BBB2-9DC9A4966020}" type="slidenum">
              <a:rPr lang="en-US"/>
              <a:pPr>
                <a:defRPr/>
              </a:pPr>
              <a:t>‹#›</a:t>
            </a:fld>
            <a:endParaRPr lang="en-US"/>
          </a:p>
        </p:txBody>
      </p:sp>
    </p:spTree>
  </p:cSld>
  <p:clrMapOvr>
    <a:masterClrMapping/>
  </p:clrMapOvr>
  <p:transition>
    <p:wipe dir="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387475"/>
            <a:ext cx="4251325"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387475"/>
            <a:ext cx="4252913"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C053CAA0-32F5-460E-930C-C400871D03D5}" type="slidenum">
              <a:rPr lang="en-US"/>
              <a:pPr>
                <a:defRPr/>
              </a:pPr>
              <a:t>‹#›</a:t>
            </a:fld>
            <a:endParaRPr lang="en-US"/>
          </a:p>
        </p:txBody>
      </p:sp>
    </p:spTree>
  </p:cSld>
  <p:clrMapOvr>
    <a:masterClrMapping/>
  </p:clrMapOvr>
  <p:transition>
    <p:wipe dir="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4411F4FA-A8D9-4548-A46C-C8C46A85C62E}" type="slidenum">
              <a:rPr lang="en-US"/>
              <a:pPr>
                <a:defRPr/>
              </a:pPr>
              <a:t>‹#›</a:t>
            </a:fld>
            <a:endParaRPr lang="en-US"/>
          </a:p>
        </p:txBody>
      </p:sp>
    </p:spTree>
  </p:cSld>
  <p:clrMapOvr>
    <a:masterClrMapping/>
  </p:clrMapOvr>
  <p:transition>
    <p:wipe dir="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3F28E3B8-5BDA-455F-9614-B1CCC4648F8E}" type="slidenum">
              <a:rPr lang="en-US"/>
              <a:pPr>
                <a:defRPr/>
              </a:pPr>
              <a:t>‹#›</a:t>
            </a:fld>
            <a:endParaRPr lang="en-US"/>
          </a:p>
        </p:txBody>
      </p:sp>
    </p:spTree>
  </p:cSld>
  <p:clrMapOvr>
    <a:masterClrMapping/>
  </p:clrMapOvr>
  <p:transition>
    <p:wipe dir="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B56A7496-C2C7-4044-83D0-688A6483B259}" type="slidenum">
              <a:rPr lang="en-US"/>
              <a:pPr>
                <a:defRPr/>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93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879364" name="Rectangle 4"/>
          <p:cNvSpPr>
            <a:spLocks noGrp="1" noChangeArrowheads="1"/>
          </p:cNvSpPr>
          <p:nvPr>
            <p:ph type="subTitle" sz="quarter" idx="1"/>
          </p:nvPr>
        </p:nvSpPr>
        <p:spPr bwMode="auto">
          <a:xfrm>
            <a:off x="447675" y="3886200"/>
            <a:ext cx="3455988"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tabLst/>
              <a:defRPr sz="2400">
                <a:latin typeface="AdobeCorpID MyriadRgScn" pitchFamily="34" charset="0"/>
              </a:defRPr>
            </a:lvl1pPr>
          </a:lstStyle>
          <a:p>
            <a:r>
              <a:rPr lang="en-US"/>
              <a:t>Click to edit Master subtitle style</a:t>
            </a:r>
          </a:p>
        </p:txBody>
      </p:sp>
      <p:sp>
        <p:nvSpPr>
          <p:cNvPr id="7" name="Rectangle 17"/>
          <p:cNvSpPr>
            <a:spLocks noGrp="1" noChangeArrowheads="1"/>
          </p:cNvSpPr>
          <p:nvPr>
            <p:ph type="sldNum" sz="quarter" idx="10"/>
          </p:nvPr>
        </p:nvSpPr>
        <p:spPr/>
        <p:txBody>
          <a:bodyPr/>
          <a:lstStyle>
            <a:lvl1pPr>
              <a:defRPr/>
            </a:lvl1pPr>
          </a:lstStyle>
          <a:p>
            <a:pPr>
              <a:defRPr/>
            </a:pPr>
            <a:fld id="{A8C14296-3786-4CAB-9D14-A5F2B07A0255}" type="slidenum">
              <a:rPr lang="en-US"/>
              <a:pPr>
                <a:defRPr/>
              </a:pPr>
              <a:t>‹#›</a:t>
            </a:fld>
            <a:endParaRPr lang="en-US"/>
          </a:p>
        </p:txBody>
      </p:sp>
      <p:pic>
        <p:nvPicPr>
          <p:cNvPr id="9" name="Picture 8" descr="RakshakLogo_300_dpi.png"/>
          <p:cNvPicPr>
            <a:picLocks noChangeAspect="1"/>
          </p:cNvPicPr>
          <p:nvPr userDrawn="1"/>
        </p:nvPicPr>
        <p:blipFill>
          <a:blip r:embed="rId2" cstate="print"/>
          <a:stretch>
            <a:fillRect/>
          </a:stretch>
        </p:blipFill>
        <p:spPr>
          <a:xfrm>
            <a:off x="7727103" y="200742"/>
            <a:ext cx="1231100" cy="380283"/>
          </a:xfrm>
          <a:prstGeom prst="rect">
            <a:avLst/>
          </a:prstGeom>
        </p:spPr>
      </p:pic>
    </p:spTree>
  </p:cSld>
  <p:clrMapOvr>
    <a:masterClrMapping/>
  </p:clrMapOvr>
  <p:transition>
    <p:wipe dir="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BB3C03B5-8316-44A7-8424-6A593973332F}" type="slidenum">
              <a:rPr lang="en-US"/>
              <a:pPr>
                <a:defRPr/>
              </a:pPr>
              <a:t>‹#›</a:t>
            </a:fld>
            <a:endParaRPr lang="en-US"/>
          </a:p>
        </p:txBody>
      </p:sp>
    </p:spTree>
  </p:cSld>
  <p:clrMapOvr>
    <a:masterClrMapping/>
  </p:clrMapOvr>
  <p:transition>
    <p:wipe dir="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18CE3E6E-494F-47B7-B3F1-49589FE8BEEF}" type="slidenum">
              <a:rPr lang="en-US"/>
              <a:pPr>
                <a:defRPr/>
              </a:pPr>
              <a:t>‹#›</a:t>
            </a:fld>
            <a:endParaRPr lang="en-US"/>
          </a:p>
        </p:txBody>
      </p:sp>
    </p:spTree>
  </p:cSld>
  <p:clrMapOvr>
    <a:masterClrMapping/>
  </p:clrMapOvr>
  <p:transition>
    <p:wipe dir="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F8AFC5BA-AD1A-4AFE-ACC8-A7BB1D44F4C7}" type="slidenum">
              <a:rPr lang="en-US"/>
              <a:pPr>
                <a:defRPr/>
              </a:pPr>
              <a:t>‹#›</a:t>
            </a:fld>
            <a:endParaRPr lang="en-US"/>
          </a:p>
        </p:txBody>
      </p:sp>
    </p:spTree>
  </p:cSld>
  <p:clrMapOvr>
    <a:masterClrMapping/>
  </p:clrMapOvr>
  <p:transition>
    <p:wipe dir="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C7678970-DEE0-4C9D-B3C9-D18AC6E37E99}" type="slidenum">
              <a:rPr lang="en-US"/>
              <a:pPr>
                <a:defRPr/>
              </a:pPr>
              <a:t>‹#›</a:t>
            </a:fld>
            <a:endParaRPr lang="en-US"/>
          </a:p>
        </p:txBody>
      </p:sp>
    </p:spTree>
  </p:cSld>
  <p:clrMapOvr>
    <a:masterClrMapping/>
  </p:clrMapOvr>
  <p:transition>
    <p:wipe dir="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845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845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803FE3EF-C9E3-4623-BBC3-BDC541BF92C5}"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134783"/>
            <a:ext cx="1231100" cy="380283"/>
          </a:xfrm>
          <a:prstGeom prst="rect">
            <a:avLst/>
          </a:prstGeom>
        </p:spPr>
      </p:pic>
    </p:spTree>
  </p:cSld>
  <p:clrMapOvr>
    <a:masterClrMapping/>
  </p:clrMapOvr>
  <p:transition>
    <p:wipe dir="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A3C4EB7A-B137-413E-BD67-53B436C76539}" type="slidenum">
              <a:rPr lang="en-US"/>
              <a:pPr>
                <a:defRPr/>
              </a:pPr>
              <a:t>‹#›</a:t>
            </a:fld>
            <a:endParaRPr lang="en-US"/>
          </a:p>
        </p:txBody>
      </p:sp>
    </p:spTree>
  </p:cSld>
  <p:clrMapOvr>
    <a:masterClrMapping/>
  </p:clrMapOvr>
  <p:transition>
    <p:wipe dir="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fld id="{129615AD-21A4-4909-8078-11F2F54E941B}" type="slidenum">
              <a:rPr lang="en-US"/>
              <a:pPr>
                <a:defRPr/>
              </a:pPr>
              <a:t>‹#›</a:t>
            </a:fld>
            <a:endParaRPr lang="en-US"/>
          </a:p>
        </p:txBody>
      </p:sp>
    </p:spTree>
  </p:cSld>
  <p:clrMapOvr>
    <a:masterClrMapping/>
  </p:clrMapOvr>
  <p:transition>
    <p:wipe dir="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06538"/>
            <a:ext cx="120015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4" name="Content Placeholder 3"/>
          <p:cNvSpPr>
            <a:spLocks noGrp="1"/>
          </p:cNvSpPr>
          <p:nvPr>
            <p:ph sz="half" idx="2"/>
          </p:nvPr>
        </p:nvSpPr>
        <p:spPr>
          <a:xfrm>
            <a:off x="1631950" y="1506538"/>
            <a:ext cx="120173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5" name="Rectangle 44"/>
          <p:cNvSpPr>
            <a:spLocks noGrp="1" noChangeArrowheads="1"/>
          </p:cNvSpPr>
          <p:nvPr>
            <p:ph type="sldNum" sz="quarter" idx="10"/>
          </p:nvPr>
        </p:nvSpPr>
        <p:spPr>
          <a:ln/>
        </p:spPr>
        <p:txBody>
          <a:bodyPr/>
          <a:lstStyle>
            <a:lvl1pPr>
              <a:defRPr/>
            </a:lvl1pPr>
          </a:lstStyle>
          <a:p>
            <a:pPr>
              <a:defRPr/>
            </a:pPr>
            <a:fld id="{24895BAA-2F74-4DC1-A5AA-61B096CF7089}" type="slidenum">
              <a:rPr lang="en-US"/>
              <a:pPr>
                <a:defRPr/>
              </a:pPr>
              <a:t>‹#›</a:t>
            </a:fld>
            <a:endParaRPr lang="en-US"/>
          </a:p>
        </p:txBody>
      </p:sp>
    </p:spTree>
  </p:cSld>
  <p:clrMapOvr>
    <a:masterClrMapping/>
  </p:clrMapOvr>
  <p:transition>
    <p:wipe dir="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sldNum" sz="quarter" idx="10"/>
          </p:nvPr>
        </p:nvSpPr>
        <p:spPr>
          <a:ln/>
        </p:spPr>
        <p:txBody>
          <a:bodyPr/>
          <a:lstStyle>
            <a:lvl1pPr>
              <a:defRPr/>
            </a:lvl1pPr>
          </a:lstStyle>
          <a:p>
            <a:pPr>
              <a:defRPr/>
            </a:pPr>
            <a:fld id="{D8593509-15FA-4684-81E1-66465A3106B4}" type="slidenum">
              <a:rPr lang="en-US"/>
              <a:pPr>
                <a:defRPr/>
              </a:pPr>
              <a:t>‹#›</a:t>
            </a:fld>
            <a:endParaRPr lang="en-US"/>
          </a:p>
        </p:txBody>
      </p:sp>
    </p:spTree>
  </p:cSld>
  <p:clrMapOvr>
    <a:masterClrMapping/>
  </p:clrMapOvr>
  <p:transition>
    <p:wipe dir="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sldNum" sz="quarter" idx="10"/>
          </p:nvPr>
        </p:nvSpPr>
        <p:spPr>
          <a:ln/>
        </p:spPr>
        <p:txBody>
          <a:bodyPr/>
          <a:lstStyle>
            <a:lvl1pPr>
              <a:defRPr/>
            </a:lvl1pPr>
          </a:lstStyle>
          <a:p>
            <a:pPr>
              <a:defRPr/>
            </a:pPr>
            <a:fld id="{7BDA4E2E-C7A9-4DB0-AA6D-187903D1AD80}" type="slidenum">
              <a:rPr lang="en-US"/>
              <a:pPr>
                <a:defRPr/>
              </a:pPr>
              <a:t>‹#›</a:t>
            </a:fld>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600E39DE-5504-4A90-9672-6C861778BD5D}" type="slidenum">
              <a:rPr lang="en-US"/>
              <a:pPr>
                <a:defRPr/>
              </a:pPr>
              <a:t>‹#›</a:t>
            </a:fld>
            <a:endParaRPr lang="en-US"/>
          </a:p>
        </p:txBody>
      </p:sp>
    </p:spTree>
  </p:cSld>
  <p:clrMapOvr>
    <a:masterClrMapping/>
  </p:clrMapOvr>
  <p:transition>
    <p:wipe dir="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fld id="{F8AEE53A-377C-4C60-B3BE-B7D97FFA68C0}" type="slidenum">
              <a:rPr lang="en-US"/>
              <a:pPr>
                <a:defRPr/>
              </a:pPr>
              <a:t>‹#›</a:t>
            </a:fld>
            <a:endParaRPr lang="en-US"/>
          </a:p>
        </p:txBody>
      </p:sp>
    </p:spTree>
  </p:cSld>
  <p:clrMapOvr>
    <a:masterClrMapping/>
  </p:clrMapOvr>
  <p:transition>
    <p:wipe dir="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5DF8A0DF-CEA3-4991-A9F1-D548DBAAF45D}" type="slidenum">
              <a:rPr lang="en-US"/>
              <a:pPr>
                <a:defRPr/>
              </a:pPr>
              <a:t>‹#›</a:t>
            </a:fld>
            <a:endParaRPr lang="en-US"/>
          </a:p>
        </p:txBody>
      </p:sp>
    </p:spTree>
  </p:cSld>
  <p:clrMapOvr>
    <a:masterClrMapping/>
  </p:clrMapOvr>
  <p:transition>
    <p:wipe dir="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737595E9-0BBE-4DAC-B718-F461B40630F2}" type="slidenum">
              <a:rPr lang="en-US"/>
              <a:pPr>
                <a:defRPr/>
              </a:pPr>
              <a:t>‹#›</a:t>
            </a:fld>
            <a:endParaRPr lang="en-US"/>
          </a:p>
        </p:txBody>
      </p:sp>
    </p:spTree>
  </p:cSld>
  <p:clrMapOvr>
    <a:masterClrMapping/>
  </p:clrMapOvr>
  <p:transition>
    <p:wipe dir="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37445EE-CDFC-4B15-ACC7-F5DB87179ECD}" type="slidenum">
              <a:rPr lang="en-US"/>
              <a:pPr>
                <a:defRPr/>
              </a:pPr>
              <a:t>‹#›</a:t>
            </a:fld>
            <a:endParaRPr lang="en-US"/>
          </a:p>
        </p:txBody>
      </p:sp>
    </p:spTree>
  </p:cSld>
  <p:clrMapOvr>
    <a:masterClrMapping/>
  </p:clrMapOvr>
  <p:transition>
    <p:wipe dir="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4863" y="177800"/>
            <a:ext cx="1868487"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45306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BE8EB6F-4E55-4EA3-B24C-3580C615C8B6}" type="slidenum">
              <a:rPr lang="en-US"/>
              <a:pPr>
                <a:defRPr/>
              </a:pPr>
              <a:t>‹#›</a:t>
            </a:fld>
            <a:endParaRPr lang="en-US"/>
          </a:p>
        </p:txBody>
      </p:sp>
    </p:spTree>
  </p:cSld>
  <p:clrMapOvr>
    <a:masterClrMapping/>
  </p:clrMapOvr>
  <p:transition>
    <p:wipe dir="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459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459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7813C1E7-DFDD-44F7-B873-BF298E9032B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52982" y="234379"/>
            <a:ext cx="1231100" cy="380283"/>
          </a:xfrm>
          <a:prstGeom prst="rect">
            <a:avLst/>
          </a:prstGeom>
        </p:spPr>
      </p:pic>
    </p:spTree>
  </p:cSld>
  <p:clrMapOvr>
    <a:masterClrMapping/>
  </p:clrMapOvr>
  <p:transition>
    <p:wipe dir="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006AC26-D696-48F9-9BDC-FEF4BAF4010E}" type="slidenum">
              <a:rPr lang="en-US"/>
              <a:pPr>
                <a:defRPr/>
              </a:pPr>
              <a:t>‹#›</a:t>
            </a:fld>
            <a:endParaRPr lang="en-US"/>
          </a:p>
        </p:txBody>
      </p:sp>
    </p:spTree>
  </p:cSld>
  <p:clrMapOvr>
    <a:masterClrMapping/>
  </p:clrMapOvr>
  <p:transition>
    <p:wipe dir="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F039D5F2-DDDC-41FD-A902-87DC339B210F}" type="slidenum">
              <a:rPr lang="en-US"/>
              <a:pPr>
                <a:defRPr/>
              </a:pPr>
              <a:t>‹#›</a:t>
            </a:fld>
            <a:endParaRPr lang="en-US"/>
          </a:p>
        </p:txBody>
      </p:sp>
    </p:spTree>
  </p:cSld>
  <p:clrMapOvr>
    <a:masterClrMapping/>
  </p:clrMapOvr>
  <p:transition>
    <p:wipe dir="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9175" y="1044575"/>
            <a:ext cx="19256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07213" y="1044575"/>
            <a:ext cx="1925637"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B753929-2230-4DA2-B1D4-826EECA24372}" type="slidenum">
              <a:rPr lang="en-US"/>
              <a:pPr>
                <a:defRPr/>
              </a:pPr>
              <a:t>‹#›</a:t>
            </a:fld>
            <a:endParaRPr lang="en-US"/>
          </a:p>
        </p:txBody>
      </p:sp>
    </p:spTree>
  </p:cSld>
  <p:clrMapOvr>
    <a:masterClrMapping/>
  </p:clrMapOvr>
  <p:transition>
    <p:wipe dir="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94E9EAA3-9DC4-41D8-9929-F896686A0AB2}" type="slidenum">
              <a:rPr lang="en-US"/>
              <a:pPr>
                <a:defRPr/>
              </a:pPr>
              <a:t>‹#›</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641971B-D332-4EC7-B68D-2C104C957C63}" type="slidenum">
              <a:rPr lang="en-US"/>
              <a:pPr>
                <a:defRPr/>
              </a:pPr>
              <a:t>‹#›</a:t>
            </a:fld>
            <a:endParaRPr lang="en-US"/>
          </a:p>
        </p:txBody>
      </p:sp>
    </p:spTree>
  </p:cSld>
  <p:clrMapOvr>
    <a:masterClrMapping/>
  </p:clrMapOvr>
  <p:transition>
    <p:wipe dir="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E25DC8A3-AC32-42A7-96F6-8842E609AAEB}" type="slidenum">
              <a:rPr lang="en-US"/>
              <a:pPr>
                <a:defRPr/>
              </a:pPr>
              <a:t>‹#›</a:t>
            </a:fld>
            <a:endParaRPr lang="en-US"/>
          </a:p>
        </p:txBody>
      </p:sp>
    </p:spTree>
  </p:cSld>
  <p:clrMapOvr>
    <a:masterClrMapping/>
  </p:clrMapOvr>
  <p:transition>
    <p:wipe dir="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8143814B-870A-4F76-BA43-E741D4D5C090}" type="slidenum">
              <a:rPr lang="en-US"/>
              <a:pPr>
                <a:defRPr/>
              </a:pPr>
              <a:t>‹#›</a:t>
            </a:fld>
            <a:endParaRPr lang="en-US"/>
          </a:p>
        </p:txBody>
      </p:sp>
    </p:spTree>
  </p:cSld>
  <p:clrMapOvr>
    <a:masterClrMapping/>
  </p:clrMapOvr>
  <p:transition>
    <p:wipe dir="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6411C30E-7B07-4274-9942-269139DF8AE4}" type="slidenum">
              <a:rPr lang="en-US"/>
              <a:pPr>
                <a:defRPr/>
              </a:pPr>
              <a:t>‹#›</a:t>
            </a:fld>
            <a:endParaRPr lang="en-US"/>
          </a:p>
        </p:txBody>
      </p:sp>
    </p:spTree>
  </p:cSld>
  <p:clrMapOvr>
    <a:masterClrMapping/>
  </p:clrMapOvr>
  <p:transition>
    <p:wipe dir="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C020CC5-620C-4CBA-BA82-A62DAB0D8B2A}" type="slidenum">
              <a:rPr lang="en-US"/>
              <a:pPr>
                <a:defRPr/>
              </a:pPr>
              <a:t>‹#›</a:t>
            </a:fld>
            <a:endParaRPr lang="en-US"/>
          </a:p>
        </p:txBody>
      </p:sp>
    </p:spTree>
  </p:cSld>
  <p:clrMapOvr>
    <a:masterClrMapping/>
  </p:clrMapOvr>
  <p:transition>
    <p:wipe dir="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AF52ABB5-8823-415A-B316-2159D18ABCAA}" type="slidenum">
              <a:rPr lang="en-US"/>
              <a:pPr>
                <a:defRPr/>
              </a:pPr>
              <a:t>‹#›</a:t>
            </a:fld>
            <a:endParaRPr lang="en-US"/>
          </a:p>
        </p:txBody>
      </p:sp>
    </p:spTree>
  </p:cSld>
  <p:clrMapOvr>
    <a:masterClrMapping/>
  </p:clrMapOvr>
  <p:transition>
    <p:wipe dir="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2575"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2539822-361E-4714-9735-1D92497EA57C}" type="slidenum">
              <a:rPr lang="en-US"/>
              <a:pPr>
                <a:defRPr/>
              </a:pPr>
              <a:t>‹#›</a:t>
            </a:fld>
            <a:endParaRPr lang="en-US"/>
          </a:p>
        </p:txBody>
      </p:sp>
    </p:spTree>
  </p:cSld>
  <p:clrMapOvr>
    <a:masterClrMapping/>
  </p:clrMapOvr>
  <p:transition>
    <p:wipe dir="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255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255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4F2E784C-0CA0-4053-AC97-A38B5F04A94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324925"/>
            <a:ext cx="1231100" cy="380283"/>
          </a:xfrm>
          <a:prstGeom prst="rect">
            <a:avLst/>
          </a:prstGeom>
        </p:spPr>
      </p:pic>
    </p:spTree>
  </p:cSld>
  <p:clrMapOvr>
    <a:masterClrMapping/>
  </p:clrMapOvr>
  <p:transition>
    <p:wipe dir="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B088F67-A270-4EEE-9E89-10E4BB9826F0}" type="slidenum">
              <a:rPr lang="en-US"/>
              <a:pPr>
                <a:defRPr/>
              </a:pPr>
              <a:t>‹#›</a:t>
            </a:fld>
            <a:endParaRPr lang="en-US"/>
          </a:p>
        </p:txBody>
      </p:sp>
    </p:spTree>
  </p:cSld>
  <p:clrMapOvr>
    <a:masterClrMapping/>
  </p:clrMapOvr>
  <p:transition>
    <p:wipe dir="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C4616673-9823-4CD0-9CFA-C17AB21820C3}" type="slidenum">
              <a:rPr lang="en-US"/>
              <a:pPr>
                <a:defRPr/>
              </a:pPr>
              <a:t>‹#›</a:t>
            </a:fld>
            <a:endParaRPr lang="en-US"/>
          </a:p>
        </p:txBody>
      </p:sp>
    </p:spTree>
  </p:cSld>
  <p:clrMapOvr>
    <a:masterClrMapping/>
  </p:clrMapOvr>
  <p:transition>
    <p:wipe dir="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944688"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76488" y="1044575"/>
            <a:ext cx="1946275"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DA933930-ACF2-4707-A229-42531F8DF314}" type="slidenum">
              <a:rPr lang="en-US"/>
              <a:pPr>
                <a:defRPr/>
              </a:pPr>
              <a:t>‹#›</a:t>
            </a:fld>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18D3DED-EB75-4297-9C06-A8D3BAA98AC4}" type="slidenum">
              <a:rPr lang="en-US"/>
              <a:pPr>
                <a:defRPr/>
              </a:pPr>
              <a:t>‹#›</a:t>
            </a:fld>
            <a:endParaRPr lang="en-US"/>
          </a:p>
        </p:txBody>
      </p:sp>
    </p:spTree>
  </p:cSld>
  <p:clrMapOvr>
    <a:masterClrMapping/>
  </p:clrMapOvr>
  <p:transition>
    <p:wipe dir="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F378D395-F3A5-4F4C-886E-92DFF5B1B060}" type="slidenum">
              <a:rPr lang="en-US"/>
              <a:pPr>
                <a:defRPr/>
              </a:pPr>
              <a:t>‹#›</a:t>
            </a:fld>
            <a:endParaRPr lang="en-US"/>
          </a:p>
        </p:txBody>
      </p:sp>
    </p:spTree>
  </p:cSld>
  <p:clrMapOvr>
    <a:masterClrMapping/>
  </p:clrMapOvr>
  <p:transition>
    <p:wipe dir="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5022B21A-CC10-4399-AD9B-4B740FED7684}" type="slidenum">
              <a:rPr lang="en-US"/>
              <a:pPr>
                <a:defRPr/>
              </a:pPr>
              <a:t>‹#›</a:t>
            </a:fld>
            <a:endParaRPr lang="en-US"/>
          </a:p>
        </p:txBody>
      </p:sp>
    </p:spTree>
  </p:cSld>
  <p:clrMapOvr>
    <a:masterClrMapping/>
  </p:clrMapOvr>
  <p:transition>
    <p:wipe dir="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7121B69C-7561-4838-BDAA-4290ADECC08C}" type="slidenum">
              <a:rPr lang="en-US"/>
              <a:pPr>
                <a:defRPr/>
              </a:pPr>
              <a:t>‹#›</a:t>
            </a:fld>
            <a:endParaRPr lang="en-US"/>
          </a:p>
        </p:txBody>
      </p:sp>
    </p:spTree>
  </p:cSld>
  <p:clrMapOvr>
    <a:masterClrMapping/>
  </p:clrMapOvr>
  <p:transition>
    <p:wipe dir="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89BB1F41-1D0E-4F0B-97C7-A1C0DD6601B1}" type="slidenum">
              <a:rPr lang="en-US"/>
              <a:pPr>
                <a:defRPr/>
              </a:pPr>
              <a:t>‹#›</a:t>
            </a:fld>
            <a:endParaRPr lang="en-US"/>
          </a:p>
        </p:txBody>
      </p:sp>
    </p:spTree>
  </p:cSld>
  <p:clrMapOvr>
    <a:masterClrMapping/>
  </p:clrMapOvr>
  <p:transition>
    <p:wipe dir="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948A2FD-0D2C-4D50-A698-E0D7599FBCC1}" type="slidenum">
              <a:rPr lang="en-US"/>
              <a:pPr>
                <a:defRPr/>
              </a:pPr>
              <a:t>‹#›</a:t>
            </a:fld>
            <a:endParaRPr lang="en-US"/>
          </a:p>
        </p:txBody>
      </p:sp>
    </p:spTree>
  </p:cSld>
  <p:clrMapOvr>
    <a:masterClrMapping/>
  </p:clrMapOvr>
  <p:transition>
    <p:wipe dir="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CFB1E560-25A8-4BEB-8FA4-40CBEAA0AAAF}" type="slidenum">
              <a:rPr lang="en-US"/>
              <a:pPr>
                <a:defRPr/>
              </a:pPr>
              <a:t>‹#›</a:t>
            </a:fld>
            <a:endParaRPr lang="en-US"/>
          </a:p>
        </p:txBody>
      </p:sp>
    </p:spTree>
  </p:cSld>
  <p:clrMapOvr>
    <a:masterClrMapping/>
  </p:clrMapOvr>
  <p:transition>
    <p:wipe dir="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46750" y="177800"/>
            <a:ext cx="1820863" cy="310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14950" cy="310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32D8911-BB90-4A5F-8A05-0A3ABA7422FE}" type="slidenum">
              <a:rPr lang="en-US"/>
              <a:pPr>
                <a:defRPr/>
              </a:pPr>
              <a:t>‹#›</a:t>
            </a:fld>
            <a:endParaRPr lang="en-US"/>
          </a:p>
        </p:txBody>
      </p:sp>
    </p:spTree>
  </p:cSld>
  <p:clrMapOvr>
    <a:masterClrMapping/>
  </p:clrMapOvr>
  <p:transition>
    <p:wipe dir="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63360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63360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8"/>
          <p:cNvSpPr>
            <a:spLocks noGrp="1" noChangeArrowheads="1"/>
          </p:cNvSpPr>
          <p:nvPr>
            <p:ph type="sldNum" sz="quarter" idx="10"/>
          </p:nvPr>
        </p:nvSpPr>
        <p:spPr/>
        <p:txBody>
          <a:bodyPr/>
          <a:lstStyle>
            <a:lvl1pPr>
              <a:defRPr>
                <a:latin typeface="Myriad Pro" pitchFamily="34" charset="0"/>
              </a:defRPr>
            </a:lvl1pPr>
          </a:lstStyle>
          <a:p>
            <a:pPr>
              <a:defRPr/>
            </a:pPr>
            <a:fld id="{D1BC3E21-20A5-49C2-AB67-EF7A76B1A1C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90168E5-89E8-4E13-8054-9FEB70E65F2C}" type="slidenum">
              <a:rPr lang="en-US"/>
              <a:pPr>
                <a:defRPr/>
              </a:pPr>
              <a:t>‹#›</a:t>
            </a:fld>
            <a:endParaRPr lang="en-US"/>
          </a:p>
        </p:txBody>
      </p:sp>
    </p:spTree>
  </p:cSld>
  <p:clrMapOvr>
    <a:masterClrMapping/>
  </p:clrMapOvr>
  <p:transition>
    <p:wipe dir="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7DD66E1-69EA-416D-B838-D6C4AA226AFA}" type="slidenum">
              <a:rPr lang="en-US"/>
              <a:pPr>
                <a:defRPr/>
              </a:pPr>
              <a:t>‹#›</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EA754F1D-621D-4CC6-97C4-3D6CDBE2E6D7}" type="slidenum">
              <a:rPr lang="en-US"/>
              <a:pPr>
                <a:defRPr/>
              </a:pPr>
              <a:t>‹#›</a:t>
            </a:fld>
            <a:endParaRPr lang="en-US"/>
          </a:p>
        </p:txBody>
      </p:sp>
    </p:spTree>
  </p:cSld>
  <p:clrMapOvr>
    <a:masterClrMapping/>
  </p:clrMapOvr>
  <p:transition>
    <p:wipe dir="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579813"/>
            <a:ext cx="4194175"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3579813"/>
            <a:ext cx="4195763"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85C5AFA4-06C7-4DA4-B076-3B324F4C497F}" type="slidenum">
              <a:rPr lang="en-US"/>
              <a:pPr>
                <a:defRPr/>
              </a:pPr>
              <a:t>‹#›</a:t>
            </a:fld>
            <a:endParaRPr lang="en-US"/>
          </a:p>
        </p:txBody>
      </p:sp>
    </p:spTree>
  </p:cSld>
  <p:clrMapOvr>
    <a:masterClrMapping/>
  </p:clrMapOvr>
  <p:transition>
    <p:wipe dir="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2B5BE8AF-819C-40E7-AEDB-B398FFF3879C}" type="slidenum">
              <a:rPr lang="en-US"/>
              <a:pPr>
                <a:defRPr/>
              </a:pPr>
              <a:t>‹#›</a:t>
            </a:fld>
            <a:endParaRPr lang="en-US"/>
          </a:p>
        </p:txBody>
      </p:sp>
    </p:spTree>
  </p:cSld>
  <p:clrMapOvr>
    <a:masterClrMapping/>
  </p:clrMapOvr>
  <p:transition>
    <p:wipe dir="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213079B8-9E15-4EF1-840E-4E98931BFF88}" type="slidenum">
              <a:rPr lang="en-US"/>
              <a:pPr>
                <a:defRPr/>
              </a:pPr>
              <a:t>‹#›</a:t>
            </a:fld>
            <a:endParaRPr lang="en-US"/>
          </a:p>
        </p:txBody>
      </p:sp>
    </p:spTree>
  </p:cSld>
  <p:clrMapOvr>
    <a:masterClrMapping/>
  </p:clrMapOvr>
  <p:transition>
    <p:wipe dir="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400A9A52-C8DC-416D-9806-FCFEB13D371B}" type="slidenum">
              <a:rPr lang="en-US"/>
              <a:pPr>
                <a:defRPr/>
              </a:pPr>
              <a:t>‹#›</a:t>
            </a:fld>
            <a:endParaRPr lang="en-US"/>
          </a:p>
        </p:txBody>
      </p:sp>
    </p:spTree>
  </p:cSld>
  <p:clrMapOvr>
    <a:masterClrMapping/>
  </p:clrMapOvr>
  <p:transition>
    <p:wipe dir="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EBCF532-1D91-48FB-A70F-C31112115669}" type="slidenum">
              <a:rPr lang="en-US"/>
              <a:pPr>
                <a:defRPr/>
              </a:pPr>
              <a:t>‹#›</a:t>
            </a:fld>
            <a:endParaRPr lang="en-US"/>
          </a:p>
        </p:txBody>
      </p:sp>
    </p:spTree>
  </p:cSld>
  <p:clrMapOvr>
    <a:masterClrMapping/>
  </p:clrMapOvr>
  <p:transition>
    <p:wipe dir="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A22EC00-3B7C-44D1-AE4C-D16243264020}" type="slidenum">
              <a:rPr lang="en-US"/>
              <a:pPr>
                <a:defRPr/>
              </a:pPr>
              <a:t>‹#›</a:t>
            </a:fld>
            <a:endParaRPr lang="en-US"/>
          </a:p>
        </p:txBody>
      </p:sp>
    </p:spTree>
  </p:cSld>
  <p:clrMapOvr>
    <a:masterClrMapping/>
  </p:clrMapOvr>
  <p:transition>
    <p:wipe dir="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2B54835-1AB2-4F55-8979-C57E5C00336E}" type="slidenum">
              <a:rPr lang="en-US"/>
              <a:pPr>
                <a:defRPr/>
              </a:pPr>
              <a:t>‹#›</a:t>
            </a:fld>
            <a:endParaRPr lang="en-US"/>
          </a:p>
        </p:txBody>
      </p:sp>
    </p:spTree>
  </p:cSld>
  <p:clrMapOvr>
    <a:masterClrMapping/>
  </p:clrMapOvr>
  <p:transition>
    <p:wipe dir="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77800"/>
            <a:ext cx="2135188" cy="5797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54750" cy="5797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014E26F-70B0-4F3C-9F29-43BB6FCECF83}" type="slidenum">
              <a:rPr lang="en-US"/>
              <a:pPr>
                <a:defRPr/>
              </a:pPr>
              <a:t>‹#›</a:t>
            </a:fld>
            <a:endParaRPr lang="en-US"/>
          </a:p>
        </p:txBody>
      </p:sp>
    </p:spTree>
  </p:cSld>
  <p:clrMapOvr>
    <a:masterClrMapping/>
  </p:clrMapOvr>
  <p:transition>
    <p:wipe dir="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 name="Rectangle 28"/>
          <p:cNvSpPr>
            <a:spLocks noGrp="1" noChangeArrowheads="1"/>
          </p:cNvSpPr>
          <p:nvPr>
            <p:ph type="sldNum" sz="quarter" idx="10"/>
          </p:nvPr>
        </p:nvSpPr>
        <p:spPr/>
        <p:txBody>
          <a:bodyPr/>
          <a:lstStyle>
            <a:lvl1pPr>
              <a:defRPr>
                <a:latin typeface="Myriad Pro" pitchFamily="34" charset="0"/>
              </a:defRPr>
            </a:lvl1pPr>
          </a:lstStyle>
          <a:p>
            <a:pPr>
              <a:defRPr/>
            </a:pPr>
            <a:fld id="{6A6AC7E1-B2D2-4B6F-8F53-C71E47D2368C}" type="slidenum">
              <a:rPr lang="en-US"/>
              <a:pPr>
                <a:defRPr/>
              </a:pPr>
              <a:t>‹#›</a:t>
            </a:fld>
            <a:endParaRPr lang="en-US"/>
          </a:p>
        </p:txBody>
      </p:sp>
      <p:pic>
        <p:nvPicPr>
          <p:cNvPr id="5" name="Picture 4"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ED98924-A8A6-4643-9CCF-70F4A4FB7CE2}" type="slidenum">
              <a:rPr lang="en-US"/>
              <a:pPr>
                <a:defRPr/>
              </a:pPr>
              <a:t>‹#›</a:t>
            </a:fld>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2ADFAC93-9AC5-40D9-9B93-1E342C4D745B}" type="slidenum">
              <a:rPr lang="en-US"/>
              <a:pPr>
                <a:defRPr/>
              </a:pPr>
              <a:t>‹#›</a:t>
            </a:fld>
            <a:endParaRPr lang="en-US"/>
          </a:p>
        </p:txBody>
      </p:sp>
    </p:spTree>
  </p:cSld>
  <p:clrMapOvr>
    <a:masterClrMapping/>
  </p:clrMapOvr>
  <p:transition>
    <p:wipe dir="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A1FFBBB2-53B4-4E68-A178-137B152F043C}" type="slidenum">
              <a:rPr lang="en-US"/>
              <a:pPr>
                <a:defRPr/>
              </a:pPr>
              <a:t>‹#›</a:t>
            </a:fld>
            <a:endParaRPr lang="en-US"/>
          </a:p>
        </p:txBody>
      </p:sp>
    </p:spTree>
  </p:cSld>
  <p:clrMapOvr>
    <a:masterClrMapping/>
  </p:clrMapOvr>
  <p:transition>
    <p:wipe dir="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42ABB9E7-8F58-438E-9EE0-62FA5EC3C787}" type="slidenum">
              <a:rPr lang="en-US"/>
              <a:pPr>
                <a:defRPr/>
              </a:pPr>
              <a:t>‹#›</a:t>
            </a:fld>
            <a:endParaRPr lang="en-US"/>
          </a:p>
        </p:txBody>
      </p:sp>
    </p:spTree>
  </p:cSld>
  <p:clrMapOvr>
    <a:masterClrMapping/>
  </p:clrMapOvr>
  <p:transition>
    <p:wipe dir="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DADA2EA2-18A0-496E-A682-3EB6B4C15592}" type="slidenum">
              <a:rPr lang="en-US"/>
              <a:pPr>
                <a:defRPr/>
              </a:pPr>
              <a:t>‹#›</a:t>
            </a:fld>
            <a:endParaRPr lang="en-US"/>
          </a:p>
        </p:txBody>
      </p:sp>
    </p:spTree>
  </p:cSld>
  <p:clrMapOvr>
    <a:masterClrMapping/>
  </p:clrMapOvr>
  <p:transition>
    <p:wipe dir="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17DCBB72-FFAB-45D5-8BE5-415400377EED}" type="slidenum">
              <a:rPr lang="en-US"/>
              <a:pPr>
                <a:defRPr/>
              </a:pPr>
              <a:t>‹#›</a:t>
            </a:fld>
            <a:endParaRPr lang="en-US"/>
          </a:p>
        </p:txBody>
      </p:sp>
    </p:spTree>
  </p:cSld>
  <p:clrMapOvr>
    <a:masterClrMapping/>
  </p:clrMapOvr>
  <p:transition>
    <p:wipe dir="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62664991-A174-45A5-9A4D-744514445DD0}" type="slidenum">
              <a:rPr lang="en-US"/>
              <a:pPr>
                <a:defRPr/>
              </a:pPr>
              <a:t>‹#›</a:t>
            </a:fld>
            <a:endParaRPr lang="en-US"/>
          </a:p>
        </p:txBody>
      </p:sp>
    </p:spTree>
  </p:cSld>
  <p:clrMapOvr>
    <a:masterClrMapping/>
  </p:clrMapOvr>
  <p:transition>
    <p:wipe dir="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6C671D3D-171F-4D2E-87B4-A194BF5BA11F}" type="slidenum">
              <a:rPr lang="en-US"/>
              <a:pPr>
                <a:defRPr/>
              </a:pPr>
              <a:t>‹#›</a:t>
            </a:fld>
            <a:endParaRPr lang="en-US"/>
          </a:p>
        </p:txBody>
      </p:sp>
    </p:spTree>
  </p:cSld>
  <p:clrMapOvr>
    <a:masterClrMapping/>
  </p:clrMapOvr>
  <p:transition>
    <p:wipe dir="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1F812FB9-A077-4575-B85B-2747A6F5DB8C}" type="slidenum">
              <a:rPr lang="en-US"/>
              <a:pPr>
                <a:defRPr/>
              </a:pPr>
              <a:t>‹#›</a:t>
            </a:fld>
            <a:endParaRPr lang="en-US"/>
          </a:p>
        </p:txBody>
      </p:sp>
    </p:spTree>
  </p:cSld>
  <p:clrMapOvr>
    <a:masterClrMapping/>
  </p:clrMapOvr>
  <p:transition>
    <p:wipe dir="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D7F65AF-A695-4DBE-A0CB-734C7127EE83}" type="slidenum">
              <a:rPr lang="en-US"/>
              <a:pPr>
                <a:defRPr/>
              </a:pPr>
              <a:t>‹#›</a:t>
            </a:fld>
            <a:endParaRPr lang="en-US"/>
          </a:p>
        </p:txBody>
      </p:sp>
    </p:spTree>
  </p:cSld>
  <p:clrMapOvr>
    <a:masterClrMapping/>
  </p:clrMapOvr>
  <p:transition>
    <p:wipe dir="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177800"/>
            <a:ext cx="2159000" cy="3081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24600" cy="308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FBA1BCE4-6D28-4FF6-A877-5DDD8C5880E6}" type="slidenum">
              <a:rPr lang="en-US"/>
              <a:pPr>
                <a:defRPr/>
              </a:pPr>
              <a:t>‹#›</a:t>
            </a:fld>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6B11EAF2-342F-499F-B070-811F87D6DA3F}"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E04BDC8D-6BC5-4960-9185-EAFE2A26F9E4}" type="slidenum">
              <a:rPr lang="en-US"/>
              <a:pPr>
                <a:defRPr/>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7C356912-8463-4753-B47F-33C550736E1E}" type="slidenum">
              <a:rPr lang="en-US"/>
              <a:pPr>
                <a:defRPr/>
              </a:pPr>
              <a:t>‹#›</a:t>
            </a:fld>
            <a:endParaRPr lang="en-US"/>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BABF4BF-E71B-4A4C-9F1D-20E61170219D}" type="slidenum">
              <a:rPr lang="en-US"/>
              <a:pPr>
                <a:defRPr/>
              </a:pPr>
              <a:t>‹#›</a:t>
            </a:fld>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9BC9B1C-466E-4C99-8E91-011489AE73AA}" type="slidenum">
              <a:rPr lang="en-US"/>
              <a:pPr>
                <a:defRPr/>
              </a:pPr>
              <a:t>‹#›</a:t>
            </a:fld>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177800"/>
            <a:ext cx="2101850" cy="594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153150" cy="594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3F92A71-4B14-4ABB-BBA5-CFF2A410F063}" type="slidenum">
              <a:rPr lang="en-US"/>
              <a:pPr>
                <a:defRPr/>
              </a:pPr>
              <a:t>‹#›</a:t>
            </a:fld>
            <a:endParaRPr 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616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616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ABFEBB0-E0AC-4298-9E6A-2BE43C798EC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36288" y="268288"/>
            <a:ext cx="1231100" cy="380283"/>
          </a:xfrm>
          <a:prstGeom prst="rect">
            <a:avLst/>
          </a:prstGeom>
        </p:spPr>
      </p:pic>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8C967D0-CA60-43CB-A7DD-6FBC7EA401AE}" type="slidenum">
              <a:rPr lang="en-US"/>
              <a:pPr>
                <a:defRPr/>
              </a:pPr>
              <a:t>‹#›</a:t>
            </a:fld>
            <a:endParaRPr 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517BE91F-604B-48C6-83FF-C66E007F1E49}" type="slidenum">
              <a:rPr lang="en-US"/>
              <a:pPr>
                <a:defRPr/>
              </a:pPr>
              <a:t>‹#›</a:t>
            </a:fld>
            <a:endParaRPr 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549775"/>
            <a:ext cx="4198938"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549775"/>
            <a:ext cx="4198937"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C2C0F08F-E1DE-4598-B220-32C6A8D91679}" type="slidenum">
              <a:rPr lang="en-US"/>
              <a:pPr>
                <a:defRPr/>
              </a:pPr>
              <a:t>‹#›</a:t>
            </a:fld>
            <a:endParaRPr 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B945A88C-B8F6-4DB0-9538-4690DFC36E75}" type="slidenum">
              <a:rPr lang="en-US"/>
              <a:pPr>
                <a:defRPr/>
              </a:pPr>
              <a:t>‹#›</a:t>
            </a:fld>
            <a:endParaRPr 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F30C18-7AFD-43A8-BB46-E3C562A43129}"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98541942-A5D9-4E5C-AF00-EB7B34B3A18D}" type="slidenum">
              <a:rPr lang="en-US"/>
              <a:pPr>
                <a:defRPr/>
              </a:pPr>
              <a:t>‹#›</a:t>
            </a:fld>
            <a:endParaRPr lang="en-US"/>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43A38269-7330-4F15-9CF1-11233BFC924D}" type="slidenum">
              <a:rPr lang="en-US"/>
              <a:pPr>
                <a:defRPr/>
              </a:pPr>
              <a:t>‹#›</a:t>
            </a:fld>
            <a:endParaRPr 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29396BD9-9411-4B7C-A95F-B11471913C3D}" type="slidenum">
              <a:rPr lang="en-US"/>
              <a:pPr>
                <a:defRPr/>
              </a:pPr>
              <a:t>‹#›</a:t>
            </a:fld>
            <a:endParaRPr lang="en-US"/>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5098413-C072-46FF-A698-271ADF32074C}" type="slidenum">
              <a:rPr lang="en-US"/>
              <a:pPr>
                <a:defRPr/>
              </a:pPr>
              <a:t>‹#›</a:t>
            </a:fld>
            <a:endParaRPr lang="en-US"/>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D43A3E5-CB60-4BCE-A132-74BC1B296483}" type="slidenum">
              <a:rPr lang="en-US"/>
              <a:pPr>
                <a:defRPr/>
              </a:pPr>
              <a:t>‹#›</a:t>
            </a:fld>
            <a:endParaRPr lang="en-US"/>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F7657EF-FB3F-44C3-A7EB-CEC0D53A1D0B}" type="slidenum">
              <a:rPr lang="en-US"/>
              <a:pPr>
                <a:defRPr/>
              </a:pPr>
              <a:t>‹#›</a:t>
            </a:fld>
            <a:endParaRPr 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8"/>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041732" name="Rectangle 4"/>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041733" name="Rectangle 5"/>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1"/>
          <p:cNvSpPr>
            <a:spLocks noGrp="1" noChangeArrowheads="1"/>
          </p:cNvSpPr>
          <p:nvPr>
            <p:ph type="sldNum" sz="quarter" idx="10"/>
          </p:nvPr>
        </p:nvSpPr>
        <p:spPr/>
        <p:txBody>
          <a:bodyPr/>
          <a:lstStyle>
            <a:lvl1pPr>
              <a:defRPr/>
            </a:lvl1pPr>
          </a:lstStyle>
          <a:p>
            <a:pPr>
              <a:defRPr/>
            </a:pPr>
            <a:fld id="{D0BFEFC9-3436-4992-BAD8-423B7266CDB7}"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19CAA6A8-D3DD-47F0-A1C8-B80B995AC18C}" type="slidenum">
              <a:rPr lang="en-US"/>
              <a:pPr>
                <a:defRPr/>
              </a:pPr>
              <a:t>‹#›</a:t>
            </a:fld>
            <a:endParaRPr lang="en-US"/>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2E1CD0EE-8834-436A-96D5-C2951DE7F04D}" type="slidenum">
              <a:rPr lang="en-US"/>
              <a:pPr>
                <a:defRPr/>
              </a:pPr>
              <a:t>‹#›</a:t>
            </a:fld>
            <a:endParaRPr lang="en-US"/>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946650"/>
            <a:ext cx="4198938"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946650"/>
            <a:ext cx="4198937"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70462E4F-0D23-4B71-9893-3B055C7CEA62}" type="slidenum">
              <a:rPr lang="en-US"/>
              <a:pPr>
                <a:defRPr/>
              </a:pPr>
              <a:t>‹#›</a:t>
            </a:fld>
            <a:endParaRPr 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54CC06E2-EDD6-4F1D-8AE7-19D5608D76BC}"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044575"/>
            <a:ext cx="420528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ln/>
        </p:spPr>
        <p:txBody>
          <a:bodyPr/>
          <a:lstStyle>
            <a:lvl1pPr>
              <a:defRPr/>
            </a:lvl1pPr>
          </a:lstStyle>
          <a:p>
            <a:pPr>
              <a:defRPr/>
            </a:pPr>
            <a:fld id="{6FBDF379-D10F-4153-A6C2-40255A12EFAC}" type="slidenum">
              <a:rPr lang="en-US"/>
              <a:pPr>
                <a:defRPr/>
              </a:pPr>
              <a:t>‹#›</a:t>
            </a:fld>
            <a:endParaRPr 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BA3DB113-2312-47CB-B110-AF74DD259800}" type="slidenum">
              <a:rPr lang="en-US"/>
              <a:pPr>
                <a:defRPr/>
              </a:pPr>
              <a:t>‹#›</a:t>
            </a:fld>
            <a:endParaRPr lang="en-US"/>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8AA96825-E9D9-459A-9698-593098921500}" type="slidenum">
              <a:rPr lang="en-US"/>
              <a:pPr>
                <a:defRPr/>
              </a:pPr>
              <a:t>‹#›</a:t>
            </a:fld>
            <a:endParaRPr 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F608DF14-EA04-4E6C-8FB7-23E98D37A28B}" type="slidenum">
              <a:rPr lang="en-US"/>
              <a:pPr>
                <a:defRPr/>
              </a:pPr>
              <a:t>‹#›</a:t>
            </a:fld>
            <a:endParaRPr 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4B8AEECA-D969-4C3F-97B1-F6D344D0C9DB}" type="slidenum">
              <a:rPr lang="en-US"/>
              <a:pPr>
                <a:defRPr/>
              </a:pPr>
              <a:t>‹#›</a:t>
            </a:fld>
            <a:endParaRPr 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081392A5-8ACD-4A87-87F2-9528733422F9}" type="slidenum">
              <a:rPr lang="en-US"/>
              <a:pPr>
                <a:defRPr/>
              </a:pPr>
              <a:t>‹#›</a:t>
            </a:fld>
            <a:endParaRPr lang="en-US"/>
          </a:p>
        </p:txBody>
      </p:sp>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3F3C9BDF-0EB6-4E3B-8756-4B6455DF0AD5}" type="slidenum">
              <a:rPr lang="en-US"/>
              <a:pPr>
                <a:defRPr/>
              </a:pPr>
              <a:t>‹#›</a:t>
            </a:fld>
            <a:endParaRPr lang="en-US"/>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821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821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9CD3DB6-DE0B-4A7B-B13D-2304A4E954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6EC0356-75DB-4503-A019-806D1BB967A2}" type="slidenum">
              <a:rPr lang="en-US"/>
              <a:pPr>
                <a:defRPr/>
              </a:pPr>
              <a:t>‹#›</a:t>
            </a:fld>
            <a:endParaRPr 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B3214F52-72D5-4048-BD2E-1018806B1FF4}" type="slidenum">
              <a:rPr lang="en-US"/>
              <a:pPr>
                <a:defRPr/>
              </a:pPr>
              <a:t>‹#›</a:t>
            </a:fld>
            <a:endParaRPr 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718E9EAC-A2DA-4ED9-8DD4-EA42B818226C}"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ln/>
        </p:spPr>
        <p:txBody>
          <a:bodyPr/>
          <a:lstStyle>
            <a:lvl1pPr>
              <a:defRPr/>
            </a:lvl1pPr>
          </a:lstStyle>
          <a:p>
            <a:pPr>
              <a:defRPr/>
            </a:pPr>
            <a:fld id="{1DFB3607-05EB-4161-A8D8-917557FF5FE8}" type="slidenum">
              <a:rPr lang="en-US"/>
              <a:pPr>
                <a:defRPr/>
              </a:pPr>
              <a:t>‹#›</a:t>
            </a:fld>
            <a:endParaRPr 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4416C563-113A-419D-80B6-079DE01A86EC}" type="slidenum">
              <a:rPr lang="en-US"/>
              <a:pPr>
                <a:defRPr/>
              </a:pPr>
              <a:t>‹#›</a:t>
            </a:fld>
            <a:endParaRPr 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2576" y="177800"/>
            <a:ext cx="7351802" cy="403225"/>
          </a:xfr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2A63C80-DAF2-448B-ABC3-8CB42E94E369}" type="slidenum">
              <a:rPr lang="en-US"/>
              <a:pPr>
                <a:defRPr/>
              </a:pPr>
              <a:t>‹#›</a:t>
            </a:fld>
            <a:endParaRPr 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E6377B1-5333-4874-806C-09F149938349}" type="slidenum">
              <a:rPr lang="en-US"/>
              <a:pPr>
                <a:defRPr/>
              </a:pPr>
              <a:t>‹#›</a:t>
            </a:fld>
            <a:endParaRPr 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11AFB140-49FA-4958-961F-1BDA08B8AC30}" type="slidenum">
              <a:rPr lang="en-US"/>
              <a:pPr>
                <a:defRPr/>
              </a:pPr>
              <a:t>‹#›</a:t>
            </a:fld>
            <a:endParaRPr lang="en-US"/>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B3D09A0-C47E-4D9F-86EB-75DC640F2A75}" type="slidenum">
              <a:rPr lang="en-US"/>
              <a:pPr>
                <a:defRPr/>
              </a:pPr>
              <a:t>‹#›</a:t>
            </a:fld>
            <a:endParaRPr 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50C00AC-0B19-4576-8105-49789B36A550}" type="slidenum">
              <a:rPr lang="en-US"/>
              <a:pPr>
                <a:defRPr/>
              </a:pPr>
              <a:t>‹#›</a:t>
            </a:fld>
            <a:endParaRPr 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9C86F5D1-A884-4F2C-A166-1B797BFED6A6}" type="slidenum">
              <a:rPr lang="en-US"/>
              <a:pPr>
                <a:defRPr/>
              </a:pPr>
              <a:t>‹#›</a:t>
            </a:fld>
            <a:endParaRPr 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0262"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0263"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2F9D28D-359E-43C4-A976-979BA0E2DE2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FD6277B-E9A7-4131-B28E-494AA86E6746}" type="slidenum">
              <a:rPr lang="en-US"/>
              <a:pPr>
                <a:defRPr/>
              </a:pPr>
              <a:t>‹#›</a:t>
            </a:fld>
            <a:endParaRPr lang="en-US"/>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212C047E-00AA-4C8F-BD19-F19DCDFE862D}"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227D7A70-06BA-41B3-8E5E-3D85A8DBAD4C}" type="slidenum">
              <a:rPr lang="en-US"/>
              <a:pPr>
                <a:defRPr/>
              </a:pPr>
              <a:t>‹#›</a:t>
            </a:fld>
            <a:endParaRPr 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A71FB6E-82DB-4409-BEF4-7CC2DC91305A}" type="slidenum">
              <a:rPr lang="en-US"/>
              <a:pPr>
                <a:defRPr/>
              </a:pPr>
              <a:t>‹#›</a:t>
            </a:fld>
            <a:endParaRPr 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7412E8B1-81CA-4219-882C-5760D415DCFD}" type="slidenum">
              <a:rPr lang="en-US"/>
              <a:pPr>
                <a:defRPr/>
              </a:pPr>
              <a:t>‹#›</a:t>
            </a:fld>
            <a:endParaRPr 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DD269578-E59D-4F4E-8807-70E39E6BBD2C}" type="slidenum">
              <a:rPr lang="en-US"/>
              <a:pPr>
                <a:defRPr/>
              </a:pPr>
              <a:t>‹#›</a:t>
            </a:fld>
            <a:endParaRPr lang="en-US"/>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0A242DC4-12CF-40B4-9D85-1522B94842C8}" type="slidenum">
              <a:rPr lang="en-US"/>
              <a:pPr>
                <a:defRPr/>
              </a:pPr>
              <a:t>‹#›</a:t>
            </a:fld>
            <a:endParaRPr 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4299EA6-BA42-444D-9931-FA7465721AB9}" type="slidenum">
              <a:rPr lang="en-US"/>
              <a:pPr>
                <a:defRPr/>
              </a:pPr>
              <a:t>‹#›</a:t>
            </a:fld>
            <a:endParaRPr 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CFF589E-C593-400F-9DE0-ABDC4C6EA616}" type="slidenum">
              <a:rPr lang="en-US"/>
              <a:pPr>
                <a:defRPr/>
              </a:pPr>
              <a:t>‹#›</a:t>
            </a:fld>
            <a:endParaRPr 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A1D20BA-A629-46A4-A7CC-375DF17E0F89}" type="slidenum">
              <a:rPr lang="en-US"/>
              <a:pPr>
                <a:defRPr/>
              </a:pPr>
              <a:t>‹#›</a:t>
            </a:fld>
            <a:endParaRPr lang="en-US"/>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B82B7E1-4BEA-4E48-82C7-5F07FE538AB2}" type="slidenum">
              <a:rPr lang="en-US"/>
              <a:pPr>
                <a:defRPr/>
              </a:pPr>
              <a:t>‹#›</a:t>
            </a:fld>
            <a:endParaRPr 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231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231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055DCE6A-F4BA-475F-9FAC-F745CB42E0B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9DE128C1-3AAB-4731-8182-5685A6414B77}"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9A079DBE-FA56-415E-AF68-3645608C0968}" type="slidenum">
              <a:rPr lang="en-US"/>
              <a:pPr>
                <a:defRPr/>
              </a:pPr>
              <a:t>‹#›</a:t>
            </a:fld>
            <a:endParaRPr lang="en-US"/>
          </a:p>
        </p:txBody>
      </p:sp>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068B58D6-7BED-492D-B2B2-DD09D6D543D4}" type="slidenum">
              <a:rPr lang="en-US"/>
              <a:pPr>
                <a:defRPr/>
              </a:pPr>
              <a:t>‹#›</a:t>
            </a:fld>
            <a:endParaRPr lang="en-US"/>
          </a:p>
        </p:txBody>
      </p:sp>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85850"/>
            <a:ext cx="4198938"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085850"/>
            <a:ext cx="4198937"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B197B619-3355-43BC-9B00-F2E74F82C046}" type="slidenum">
              <a:rPr lang="en-US"/>
              <a:pPr>
                <a:defRPr/>
              </a:pPr>
              <a:t>‹#›</a:t>
            </a:fld>
            <a:endParaRPr lang="en-US"/>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16F4DD2F-5FFF-467C-8870-BE6D6A22E3CC}" type="slidenum">
              <a:rPr lang="en-US"/>
              <a:pPr>
                <a:defRPr/>
              </a:pPr>
              <a:t>‹#›</a:t>
            </a:fld>
            <a:endParaRPr lang="en-US"/>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306BEA55-E9C2-4324-A869-35E88ECA85EB}" type="slidenum">
              <a:rPr lang="en-US"/>
              <a:pPr>
                <a:defRPr/>
              </a:pPr>
              <a:t>‹#›</a:t>
            </a:fld>
            <a:endParaRPr 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7B6FEDDB-3DBE-4309-8AAD-CA173DF72B84}" type="slidenum">
              <a:rPr lang="en-US"/>
              <a:pPr>
                <a:defRPr/>
              </a:pPr>
              <a:t>‹#›</a:t>
            </a:fld>
            <a:endParaRPr 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0E31F1F-7D12-4BC6-B25A-CA235A9CB626}" type="slidenum">
              <a:rPr lang="en-US"/>
              <a:pPr>
                <a:defRPr/>
              </a:pPr>
              <a:t>‹#›</a:t>
            </a:fld>
            <a:endParaRPr 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A4F10E48-0371-4ED3-B82C-2C19C7AC61F7}" type="slidenum">
              <a:rPr lang="en-US"/>
              <a:pPr>
                <a:defRPr/>
              </a:pPr>
              <a:t>‹#›</a:t>
            </a:fld>
            <a:endParaRPr lang="en-US"/>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F48F6BC7-622E-4741-90F0-7D58E7BCF78B}" type="slidenum">
              <a:rPr lang="en-US"/>
              <a:pPr>
                <a:defRPr/>
              </a:pPr>
              <a:t>‹#›</a:t>
            </a:fld>
            <a:endParaRPr 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3B578C6A-7D0A-40D7-A000-CC2F7D44C196}" type="slidenum">
              <a:rPr lang="en-US"/>
              <a:pPr>
                <a:defRPr/>
              </a:pPr>
              <a:t>‹#›</a:t>
            </a:fld>
            <a:endParaRPr 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4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5218" name="Rectangle 1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35219" name="Rectangle 1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57"/>
          <p:cNvSpPr>
            <a:spLocks noGrp="1" noChangeArrowheads="1"/>
          </p:cNvSpPr>
          <p:nvPr>
            <p:ph type="sldNum" sz="quarter" idx="10"/>
          </p:nvPr>
        </p:nvSpPr>
        <p:spPr/>
        <p:txBody>
          <a:bodyPr/>
          <a:lstStyle>
            <a:lvl1pPr>
              <a:defRPr/>
            </a:lvl1pPr>
          </a:lstStyle>
          <a:p>
            <a:pPr>
              <a:defRPr/>
            </a:pPr>
            <a:fld id="{911BF972-D770-4119-950E-13DCE146CD9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C264E4F7-60C4-4A47-AC22-C1BFD2ECFE7C}" type="slidenum">
              <a:rPr lang="en-US"/>
              <a:pPr>
                <a:defRPr/>
              </a:pPr>
              <a:t>‹#›</a:t>
            </a:fld>
            <a:endParaRPr lang="en-US"/>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0C1448B3-3C89-416D-AE63-97D3035E25F3}" type="slidenum">
              <a:rPr lang="en-US"/>
              <a:pPr>
                <a:defRPr/>
              </a:pPr>
              <a:t>‹#›</a:t>
            </a:fld>
            <a:endParaRPr 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D04CA71E-1C92-4CD1-B8CA-7CB5940B79AF}" type="slidenum">
              <a:rPr lang="en-US"/>
              <a:pPr>
                <a:defRPr/>
              </a:pPr>
              <a:t>‹#›</a:t>
            </a:fld>
            <a:endParaRPr 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227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044575"/>
            <a:ext cx="42243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ABD6A86E-F590-4F61-A613-B3B1B1A65803}" type="slidenum">
              <a:rPr lang="en-US"/>
              <a:pPr>
                <a:defRPr/>
              </a:pPr>
              <a:t>‹#›</a:t>
            </a:fld>
            <a:endParaRPr 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9EF6B882-B384-482B-925E-8DC9DFFE90A1}" type="slidenum">
              <a:rPr lang="en-US"/>
              <a:pPr>
                <a:defRPr/>
              </a:pPr>
              <a:t>‹#›</a:t>
            </a:fld>
            <a:endParaRPr lang="en-US"/>
          </a:p>
        </p:txBody>
      </p:sp>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2A75F334-78B1-413F-B120-5B7AE28B9FD8}" type="slidenum">
              <a:rPr lang="en-US"/>
              <a:pPr>
                <a:defRPr/>
              </a:pPr>
              <a:t>‹#›</a:t>
            </a:fld>
            <a:endParaRPr lang="en-US"/>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6F5AFC4-F213-4A1E-9B78-F6862C924DD7}" type="slidenum">
              <a:rPr lang="en-US"/>
              <a:pPr>
                <a:defRPr/>
              </a:pPr>
              <a:t>‹#›</a:t>
            </a:fld>
            <a:endParaRPr lang="en-US"/>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E22F53B9-6B1E-4016-AED6-AD0D4F87C5A5}" type="slidenum">
              <a:rPr lang="en-US"/>
              <a:pPr>
                <a:defRPr/>
              </a:pPr>
              <a:t>‹#›</a:t>
            </a:fld>
            <a:endParaRPr 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2A4E872-3BF8-479C-9603-C4E465A6912F}" type="slidenum">
              <a:rPr lang="en-US"/>
              <a:pPr>
                <a:defRPr/>
              </a:pPr>
              <a:t>‹#›</a:t>
            </a:fld>
            <a:endParaRPr 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CB5B0DB3-C4DD-47DA-88E5-3F87ED382B99}" type="slidenum">
              <a:rPr lang="en-US"/>
              <a:pPr>
                <a:defRPr/>
              </a:pPr>
              <a:t>‹#›</a:t>
            </a:fld>
            <a:endParaRPr 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177800"/>
            <a:ext cx="21494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976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BD276977-239E-4BEE-AEDA-5E8DE1C09A8B}"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24326EE5-E445-4703-90E9-2637C6C8DC1C}" type="slidenum">
              <a:rPr lang="en-US"/>
              <a:pPr>
                <a:defRPr/>
              </a:pPr>
              <a:t>‹#›</a:t>
            </a:fld>
            <a:endParaRPr lang="en-US"/>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435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dirty="0"/>
              <a:t>Click to edit Master title style</a:t>
            </a:r>
          </a:p>
        </p:txBody>
      </p:sp>
      <p:sp>
        <p:nvSpPr>
          <p:cNvPr id="368435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E529729C-69F1-4EA5-B0E9-3C9978E199A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68AF4C1-9ABE-4F21-B237-AC7FEC2ADEBB}" type="slidenum">
              <a:rPr lang="en-US"/>
              <a:pPr>
                <a:defRPr/>
              </a:pPr>
              <a:t>‹#›</a:t>
            </a:fld>
            <a:endParaRPr 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981E1A8-F5C4-4766-B5A3-6E1F377C8A1E}" type="slidenum">
              <a:rPr lang="en-US"/>
              <a:pPr>
                <a:defRPr/>
              </a:pPr>
              <a:t>‹#›</a:t>
            </a:fld>
            <a:endParaRPr lang="en-US"/>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66863"/>
            <a:ext cx="1925638"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57438" y="1566863"/>
            <a:ext cx="1925637"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AD06D2A0-C9EE-4699-BA5D-D6F94E85F21B}" type="slidenum">
              <a:rPr lang="en-US"/>
              <a:pPr>
                <a:defRPr/>
              </a:pPr>
              <a:t>‹#›</a:t>
            </a:fld>
            <a:endParaRPr 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F1D8540D-B23F-457F-88CF-D437FE8EAFAB}" type="slidenum">
              <a:rPr lang="en-US"/>
              <a:pPr>
                <a:defRPr/>
              </a:pPr>
              <a:t>‹#›</a:t>
            </a:fld>
            <a:endParaRPr 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2A4612-9979-45F4-B37D-984BF825D675}" type="slidenum">
              <a:rPr lang="en-US"/>
              <a:pPr>
                <a:defRPr/>
              </a:pPr>
              <a:t>‹#›</a:t>
            </a:fld>
            <a:endParaRPr 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D6F49200-4477-4094-95B5-FCBE40D92DCD}" type="slidenum">
              <a:rPr lang="en-US"/>
              <a:pPr>
                <a:defRPr/>
              </a:pPr>
              <a:t>‹#›</a:t>
            </a:fld>
            <a:endParaRPr lang="en-US"/>
          </a:p>
        </p:txBody>
      </p:sp>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884FFF2-09A9-4D86-B781-24C35ADB7A55}" type="slidenum">
              <a:rPr lang="en-US"/>
              <a:pPr>
                <a:defRPr/>
              </a:pPr>
              <a:t>‹#›</a:t>
            </a:fld>
            <a:endParaRPr lang="en-US"/>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2B2FF8F-B75F-4AA3-9697-5362A41442A4}" type="slidenum">
              <a:rPr lang="en-US"/>
              <a:pPr>
                <a:defRPr/>
              </a:pPr>
              <a:t>‹#›</a:t>
            </a:fld>
            <a:endParaRPr lang="en-US"/>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2334ECBD-975D-4DA8-86FC-EDC6D438A4FB}"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1.pn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1.pn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image" Target="../media/image1.png"/><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image" Target="../media/image1.png"/><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13" Type="http://schemas.openxmlformats.org/officeDocument/2006/relationships/image" Target="../media/image1.png"/><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4.xml"/><Relationship Id="rId13" Type="http://schemas.openxmlformats.org/officeDocument/2006/relationships/image" Target="../media/image1.png"/><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theme" Target="../theme/theme16.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5.xml"/><Relationship Id="rId13" Type="http://schemas.openxmlformats.org/officeDocument/2006/relationships/image" Target="../media/image1.png"/><Relationship Id="rId3" Type="http://schemas.openxmlformats.org/officeDocument/2006/relationships/slideLayout" Target="../slideLayouts/slideLayout180.xml"/><Relationship Id="rId7" Type="http://schemas.openxmlformats.org/officeDocument/2006/relationships/slideLayout" Target="../slideLayouts/slideLayout184.xml"/><Relationship Id="rId12" Type="http://schemas.openxmlformats.org/officeDocument/2006/relationships/theme" Target="../theme/theme17.xml"/><Relationship Id="rId2" Type="http://schemas.openxmlformats.org/officeDocument/2006/relationships/slideLayout" Target="../slideLayouts/slideLayout179.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11" Type="http://schemas.openxmlformats.org/officeDocument/2006/relationships/slideLayout" Target="../slideLayouts/slideLayout188.xml"/><Relationship Id="rId5" Type="http://schemas.openxmlformats.org/officeDocument/2006/relationships/slideLayout" Target="../slideLayouts/slideLayout182.xml"/><Relationship Id="rId10" Type="http://schemas.openxmlformats.org/officeDocument/2006/relationships/slideLayout" Target="../slideLayouts/slideLayout187.xml"/><Relationship Id="rId4" Type="http://schemas.openxmlformats.org/officeDocument/2006/relationships/slideLayout" Target="../slideLayouts/slideLayout181.xml"/><Relationship Id="rId9" Type="http://schemas.openxmlformats.org/officeDocument/2006/relationships/slideLayout" Target="../slideLayouts/slideLayout18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80905" name="Rectangle 9"/>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280942" name="AutoShape 46"/>
          <p:cNvSpPr>
            <a:spLocks noChangeArrowheads="1"/>
          </p:cNvSpPr>
          <p:nvPr userDrawn="1"/>
        </p:nvSpPr>
        <p:spPr bwMode="auto">
          <a:xfrm>
            <a:off x="161925" y="925513"/>
            <a:ext cx="8886825" cy="5210175"/>
          </a:xfrm>
          <a:prstGeom prst="roundRect">
            <a:avLst>
              <a:gd name="adj" fmla="val 1949"/>
            </a:avLst>
          </a:prstGeom>
          <a:solidFill>
            <a:srgbClr val="C0C0C0"/>
          </a:solidFill>
          <a:ln w="9525">
            <a:noFill/>
            <a:round/>
            <a:headEnd/>
            <a:tailEnd/>
          </a:ln>
          <a:effectLst/>
        </p:spPr>
        <p:txBody>
          <a:bodyPr wrap="none" anchor="ctr"/>
          <a:lstStyle/>
          <a:p>
            <a:pPr>
              <a:defRPr/>
            </a:pPr>
            <a:endParaRPr lang="en-US"/>
          </a:p>
        </p:txBody>
      </p:sp>
      <p:sp>
        <p:nvSpPr>
          <p:cNvPr id="3280913" name="AutoShape 17"/>
          <p:cNvSpPr>
            <a:spLocks noChangeArrowheads="1"/>
          </p:cNvSpPr>
          <p:nvPr userDrawn="1"/>
        </p:nvSpPr>
        <p:spPr bwMode="auto">
          <a:xfrm>
            <a:off x="128588" y="885825"/>
            <a:ext cx="8886825" cy="5210175"/>
          </a:xfrm>
          <a:prstGeom prst="roundRect">
            <a:avLst>
              <a:gd name="adj" fmla="val 1949"/>
            </a:avLst>
          </a:prstGeom>
          <a:solidFill>
            <a:schemeClr val="bg1"/>
          </a:solidFill>
          <a:ln w="9525">
            <a:noFill/>
            <a:round/>
            <a:headEnd/>
            <a:tailEnd/>
          </a:ln>
          <a:effectLst/>
        </p:spPr>
        <p:txBody>
          <a:bodyPr wrap="none" anchor="ctr"/>
          <a:lstStyle/>
          <a:p>
            <a:pPr>
              <a:defRPr/>
            </a:pPr>
            <a:endParaRPr lang="en-US"/>
          </a:p>
        </p:txBody>
      </p:sp>
      <p:sp>
        <p:nvSpPr>
          <p:cNvPr id="1029" name="Rectangle 2"/>
          <p:cNvSpPr>
            <a:spLocks noGrp="1" noChangeArrowheads="1"/>
          </p:cNvSpPr>
          <p:nvPr>
            <p:ph type="title"/>
          </p:nvPr>
        </p:nvSpPr>
        <p:spPr bwMode="auto">
          <a:xfrm>
            <a:off x="279400" y="177800"/>
            <a:ext cx="72596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279400" y="1044575"/>
            <a:ext cx="85613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280907" name="Rectangle 11"/>
          <p:cNvSpPr>
            <a:spLocks noChangeArrowheads="1"/>
          </p:cNvSpPr>
          <p:nvPr userDrawn="1"/>
        </p:nvSpPr>
        <p:spPr bwMode="auto">
          <a:xfrm>
            <a:off x="371475" y="6688366"/>
            <a:ext cx="150522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0911" name="Rectangle 15"/>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99B9C93-D65D-4817-B2DF-9FA76DE1A628}" type="slidenum">
              <a:rPr lang="en-US"/>
              <a:pPr>
                <a:defRPr/>
              </a:pPr>
              <a:t>‹#›</a:t>
            </a:fld>
            <a:endParaRPr lang="en-US"/>
          </a:p>
        </p:txBody>
      </p:sp>
      <p:pic>
        <p:nvPicPr>
          <p:cNvPr id="11" name="Picture 10" descr="RakshakLogo_300_dpi.png"/>
          <p:cNvPicPr>
            <a:picLocks noChangeAspect="1"/>
          </p:cNvPicPr>
          <p:nvPr userDrawn="1"/>
        </p:nvPicPr>
        <p:blipFill>
          <a:blip r:embed="rId14"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0" r:id="rId1"/>
    <p:sldLayoutId id="2147485569" r:id="rId2"/>
    <p:sldLayoutId id="2147485570"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 id="2147485579" r:id="rId12"/>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53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0243" name="Group 41"/>
          <p:cNvGrpSpPr>
            <a:grpSpLocks/>
          </p:cNvGrpSpPr>
          <p:nvPr userDrawn="1"/>
        </p:nvGrpSpPr>
        <p:grpSpPr bwMode="auto">
          <a:xfrm>
            <a:off x="163513" y="922338"/>
            <a:ext cx="8886825" cy="5210175"/>
            <a:chOff x="177" y="654"/>
            <a:chExt cx="5598" cy="3282"/>
          </a:xfrm>
        </p:grpSpPr>
        <p:sp>
          <p:nvSpPr>
            <p:cNvPr id="3685414" name="AutoShape 38"/>
            <p:cNvSpPr>
              <a:spLocks noChangeArrowheads="1"/>
            </p:cNvSpPr>
            <p:nvPr userDrawn="1"/>
          </p:nvSpPr>
          <p:spPr bwMode="auto">
            <a:xfrm>
              <a:off x="177"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5" name="AutoShape 39"/>
            <p:cNvSpPr>
              <a:spLocks noChangeArrowheads="1"/>
            </p:cNvSpPr>
            <p:nvPr userDrawn="1"/>
          </p:nvSpPr>
          <p:spPr bwMode="auto">
            <a:xfrm>
              <a:off x="2070"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6" name="AutoShape 40"/>
            <p:cNvSpPr>
              <a:spLocks noChangeArrowheads="1"/>
            </p:cNvSpPr>
            <p:nvPr userDrawn="1"/>
          </p:nvSpPr>
          <p:spPr bwMode="auto">
            <a:xfrm>
              <a:off x="3964"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grpSp>
      <p:sp>
        <p:nvSpPr>
          <p:cNvPr id="3685398" name="AutoShape 22"/>
          <p:cNvSpPr>
            <a:spLocks noChangeArrowheads="1"/>
          </p:cNvSpPr>
          <p:nvPr userDrawn="1"/>
        </p:nvSpPr>
        <p:spPr bwMode="auto">
          <a:xfrm>
            <a:off x="128588" y="885825"/>
            <a:ext cx="2874962"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10245" name="Rectangle 5"/>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246" name="Rectangle 6"/>
          <p:cNvSpPr>
            <a:spLocks noGrp="1" noChangeArrowheads="1"/>
          </p:cNvSpPr>
          <p:nvPr>
            <p:ph type="body" idx="1"/>
          </p:nvPr>
        </p:nvSpPr>
        <p:spPr bwMode="auto">
          <a:xfrm>
            <a:off x="279400" y="1044575"/>
            <a:ext cx="25542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538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237F3D3-61A1-4B7D-A4B1-087BBA377536}" type="slidenum">
              <a:rPr lang="en-US"/>
              <a:pPr>
                <a:defRPr/>
              </a:pPr>
              <a:t>‹#›</a:t>
            </a:fld>
            <a:endParaRPr lang="en-US"/>
          </a:p>
        </p:txBody>
      </p:sp>
      <p:sp>
        <p:nvSpPr>
          <p:cNvPr id="36854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5412" name="AutoShape 36"/>
          <p:cNvSpPr>
            <a:spLocks noChangeArrowheads="1"/>
          </p:cNvSpPr>
          <p:nvPr userDrawn="1"/>
        </p:nvSpPr>
        <p:spPr bwMode="auto">
          <a:xfrm>
            <a:off x="3133725"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3685413" name="AutoShape 37"/>
          <p:cNvSpPr>
            <a:spLocks noChangeArrowheads="1"/>
          </p:cNvSpPr>
          <p:nvPr userDrawn="1"/>
        </p:nvSpPr>
        <p:spPr bwMode="auto">
          <a:xfrm>
            <a:off x="6140450"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pic>
        <p:nvPicPr>
          <p:cNvPr id="15" name="Picture 14"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9" r:id="rId1"/>
    <p:sldLayoutId id="2147485660" r:id="rId2"/>
    <p:sldLayoutId id="2147485661" r:id="rId3"/>
    <p:sldLayoutId id="2147485662" r:id="rId4"/>
    <p:sldLayoutId id="2147485663" r:id="rId5"/>
    <p:sldLayoutId id="2147485664" r:id="rId6"/>
    <p:sldLayoutId id="2147485665" r:id="rId7"/>
    <p:sldLayoutId id="2147485666" r:id="rId8"/>
    <p:sldLayoutId id="2147485667" r:id="rId9"/>
    <p:sldLayoutId id="2147485668" r:id="rId10"/>
    <p:sldLayoutId id="214748566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379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1267" name="Group 35"/>
          <p:cNvGrpSpPr>
            <a:grpSpLocks/>
          </p:cNvGrpSpPr>
          <p:nvPr userDrawn="1"/>
        </p:nvGrpSpPr>
        <p:grpSpPr bwMode="auto">
          <a:xfrm>
            <a:off x="114300" y="885825"/>
            <a:ext cx="2200275" cy="5246688"/>
            <a:chOff x="81" y="558"/>
            <a:chExt cx="1283" cy="3305"/>
          </a:xfrm>
        </p:grpSpPr>
        <p:sp>
          <p:nvSpPr>
            <p:cNvPr id="4513796"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799" name="AutoShape 7"/>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8" name="Group 36"/>
          <p:cNvGrpSpPr>
            <a:grpSpLocks/>
          </p:cNvGrpSpPr>
          <p:nvPr userDrawn="1"/>
        </p:nvGrpSpPr>
        <p:grpSpPr bwMode="auto">
          <a:xfrm>
            <a:off x="2349500" y="885825"/>
            <a:ext cx="2201863" cy="5246688"/>
            <a:chOff x="1406" y="558"/>
            <a:chExt cx="1284" cy="3305"/>
          </a:xfrm>
        </p:grpSpPr>
        <p:sp>
          <p:nvSpPr>
            <p:cNvPr id="4513797" name="AutoShape 5"/>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5" name="AutoShape 23"/>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9" name="Group 37"/>
          <p:cNvGrpSpPr>
            <a:grpSpLocks/>
          </p:cNvGrpSpPr>
          <p:nvPr userDrawn="1"/>
        </p:nvGrpSpPr>
        <p:grpSpPr bwMode="auto">
          <a:xfrm>
            <a:off x="4587875" y="885825"/>
            <a:ext cx="2200275" cy="5246688"/>
            <a:chOff x="2733" y="558"/>
            <a:chExt cx="1283" cy="3305"/>
          </a:xfrm>
        </p:grpSpPr>
        <p:sp>
          <p:nvSpPr>
            <p:cNvPr id="4513798" name="AutoShape 6"/>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6" name="AutoShape 24"/>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70" name="Group 38"/>
          <p:cNvGrpSpPr>
            <a:grpSpLocks/>
          </p:cNvGrpSpPr>
          <p:nvPr userDrawn="1"/>
        </p:nvGrpSpPr>
        <p:grpSpPr bwMode="auto">
          <a:xfrm>
            <a:off x="6824663" y="885825"/>
            <a:ext cx="2200275" cy="5246688"/>
            <a:chOff x="4052" y="558"/>
            <a:chExt cx="1283" cy="3305"/>
          </a:xfrm>
        </p:grpSpPr>
        <p:sp>
          <p:nvSpPr>
            <p:cNvPr id="4513820" name="AutoShape 28"/>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23" name="AutoShape 31"/>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1271" name="Rectangle 8"/>
          <p:cNvSpPr>
            <a:spLocks noGrp="1" noChangeArrowheads="1"/>
          </p:cNvSpPr>
          <p:nvPr>
            <p:ph type="title"/>
          </p:nvPr>
        </p:nvSpPr>
        <p:spPr bwMode="auto">
          <a:xfrm>
            <a:off x="282575" y="177800"/>
            <a:ext cx="734060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1272" name="Rectangle 9"/>
          <p:cNvSpPr>
            <a:spLocks noGrp="1" noChangeArrowheads="1"/>
          </p:cNvSpPr>
          <p:nvPr>
            <p:ph type="body" idx="1"/>
          </p:nvPr>
        </p:nvSpPr>
        <p:spPr bwMode="auto">
          <a:xfrm>
            <a:off x="279400" y="1044575"/>
            <a:ext cx="865663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513802"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C11869DA-31B9-4942-94EA-70E180428568}" type="slidenum">
              <a:rPr lang="en-US"/>
              <a:pPr>
                <a:defRPr/>
              </a:pPr>
              <a:t>‹#›</a:t>
            </a:fld>
            <a:endParaRPr lang="en-US"/>
          </a:p>
        </p:txBody>
      </p:sp>
      <p:sp>
        <p:nvSpPr>
          <p:cNvPr id="4513814"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0" r:id="rId1"/>
    <p:sldLayoutId id="2147485670" r:id="rId2"/>
    <p:sldLayoutId id="2147485671" r:id="rId3"/>
    <p:sldLayoutId id="2147485672" r:id="rId4"/>
    <p:sldLayoutId id="2147485673" r:id="rId5"/>
    <p:sldLayoutId id="2147485674" r:id="rId6"/>
    <p:sldLayoutId id="2147485675" r:id="rId7"/>
    <p:sldLayoutId id="2147485676" r:id="rId8"/>
    <p:sldLayoutId id="2147485677" r:id="rId9"/>
    <p:sldLayoutId id="2147485678" r:id="rId10"/>
    <p:sldLayoutId id="214748567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99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2291" name="Group 3"/>
          <p:cNvGrpSpPr>
            <a:grpSpLocks/>
          </p:cNvGrpSpPr>
          <p:nvPr userDrawn="1"/>
        </p:nvGrpSpPr>
        <p:grpSpPr bwMode="auto">
          <a:xfrm>
            <a:off x="114300" y="1354138"/>
            <a:ext cx="2200275" cy="4778375"/>
            <a:chOff x="81" y="558"/>
            <a:chExt cx="1283" cy="3305"/>
          </a:xfrm>
        </p:grpSpPr>
        <p:sp>
          <p:nvSpPr>
            <p:cNvPr id="4519940"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1" name="AutoShape 5"/>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2" name="Group 6"/>
          <p:cNvGrpSpPr>
            <a:grpSpLocks/>
          </p:cNvGrpSpPr>
          <p:nvPr userDrawn="1"/>
        </p:nvGrpSpPr>
        <p:grpSpPr bwMode="auto">
          <a:xfrm>
            <a:off x="2349500" y="1354138"/>
            <a:ext cx="2201863" cy="4778375"/>
            <a:chOff x="1406" y="558"/>
            <a:chExt cx="1284" cy="3305"/>
          </a:xfrm>
        </p:grpSpPr>
        <p:sp>
          <p:nvSpPr>
            <p:cNvPr id="4519943" name="AutoShape 7"/>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4" name="AutoShape 8"/>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3" name="Group 9"/>
          <p:cNvGrpSpPr>
            <a:grpSpLocks/>
          </p:cNvGrpSpPr>
          <p:nvPr userDrawn="1"/>
        </p:nvGrpSpPr>
        <p:grpSpPr bwMode="auto">
          <a:xfrm>
            <a:off x="4587875" y="1354138"/>
            <a:ext cx="2200275" cy="4778375"/>
            <a:chOff x="2733" y="558"/>
            <a:chExt cx="1283" cy="3305"/>
          </a:xfrm>
        </p:grpSpPr>
        <p:sp>
          <p:nvSpPr>
            <p:cNvPr id="4519946" name="AutoShape 10"/>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7" name="AutoShape 11"/>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4" name="Group 12"/>
          <p:cNvGrpSpPr>
            <a:grpSpLocks/>
          </p:cNvGrpSpPr>
          <p:nvPr userDrawn="1"/>
        </p:nvGrpSpPr>
        <p:grpSpPr bwMode="auto">
          <a:xfrm>
            <a:off x="6824663" y="1354138"/>
            <a:ext cx="2200275" cy="4778375"/>
            <a:chOff x="4052" y="558"/>
            <a:chExt cx="1283" cy="3305"/>
          </a:xfrm>
        </p:grpSpPr>
        <p:sp>
          <p:nvSpPr>
            <p:cNvPr id="4519949" name="AutoShape 13"/>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50" name="AutoShape 14"/>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2295" name="Rectangle 1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2296" name="Rectangle 16"/>
          <p:cNvSpPr>
            <a:spLocks noGrp="1" noChangeArrowheads="1"/>
          </p:cNvSpPr>
          <p:nvPr>
            <p:ph type="body" idx="1"/>
          </p:nvPr>
        </p:nvSpPr>
        <p:spPr bwMode="auto">
          <a:xfrm>
            <a:off x="279400" y="1387475"/>
            <a:ext cx="8656638" cy="45386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4519953" name="Rectangle 1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1F85084-4F03-47BC-94DD-6F272939B3F3}" type="slidenum">
              <a:rPr lang="en-US"/>
              <a:pPr>
                <a:defRPr/>
              </a:pPr>
              <a:t>‹#›</a:t>
            </a:fld>
            <a:endParaRPr lang="en-US"/>
          </a:p>
        </p:txBody>
      </p:sp>
      <p:sp>
        <p:nvSpPr>
          <p:cNvPr id="4519965" name="Rectangle 2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smtClean="0">
                <a:solidFill>
                  <a:schemeClr val="tx1"/>
                </a:solidFill>
                <a:latin typeface="AdobeCorpID MyriadRgScn" pitchFamily="34" charset="0"/>
              </a:rPr>
              <a:t>Rakshak</a:t>
            </a:r>
            <a:r>
              <a:rPr lang="en-US" sz="700" dirty="0" smtClean="0">
                <a:solidFill>
                  <a:schemeClr val="tx1"/>
                </a:solidFill>
                <a:latin typeface="AdobeCorpID MyriadRgScn" pitchFamily="34" charset="0"/>
              </a:rPr>
              <a:t> </a:t>
            </a:r>
            <a:r>
              <a:rPr lang="en-US" sz="700" dirty="0">
                <a:solidFill>
                  <a:schemeClr val="tx1"/>
                </a:solidFill>
                <a:latin typeface="AdobeCorpID MyriadRgScn" pitchFamily="34" charset="0"/>
              </a:rPr>
              <a:t>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1" r:id="rId1"/>
    <p:sldLayoutId id="2147485680" r:id="rId2"/>
    <p:sldLayoutId id="2147485681" r:id="rId3"/>
    <p:sldLayoutId id="2147485682" r:id="rId4"/>
    <p:sldLayoutId id="2147485683" r:id="rId5"/>
    <p:sldLayoutId id="2147485684" r:id="rId6"/>
    <p:sldLayoutId id="2147485685" r:id="rId7"/>
    <p:sldLayoutId id="2147485686" r:id="rId8"/>
    <p:sldLayoutId id="2147485687" r:id="rId9"/>
    <p:sldLayoutId id="2147485688" r:id="rId10"/>
    <p:sldLayoutId id="21474856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74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3315" name="Group 40"/>
          <p:cNvGrpSpPr>
            <a:grpSpLocks/>
          </p:cNvGrpSpPr>
          <p:nvPr userDrawn="1"/>
        </p:nvGrpSpPr>
        <p:grpSpPr bwMode="auto">
          <a:xfrm>
            <a:off x="161925" y="1398588"/>
            <a:ext cx="8886825" cy="4737100"/>
            <a:chOff x="81" y="558"/>
            <a:chExt cx="5598" cy="2984"/>
          </a:xfrm>
        </p:grpSpPr>
        <p:sp>
          <p:nvSpPr>
            <p:cNvPr id="3687465" name="AutoShape 41"/>
            <p:cNvSpPr>
              <a:spLocks noChangeArrowheads="1"/>
            </p:cNvSpPr>
            <p:nvPr userDrawn="1"/>
          </p:nvSpPr>
          <p:spPr bwMode="auto">
            <a:xfrm>
              <a:off x="81"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6" name="AutoShape 42"/>
            <p:cNvSpPr>
              <a:spLocks noChangeArrowheads="1"/>
            </p:cNvSpPr>
            <p:nvPr userDrawn="1"/>
          </p:nvSpPr>
          <p:spPr bwMode="auto">
            <a:xfrm>
              <a:off x="1974"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7" name="AutoShape 43"/>
            <p:cNvSpPr>
              <a:spLocks noChangeArrowheads="1"/>
            </p:cNvSpPr>
            <p:nvPr userDrawn="1"/>
          </p:nvSpPr>
          <p:spPr bwMode="auto">
            <a:xfrm>
              <a:off x="3868"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grpSp>
      <p:grpSp>
        <p:nvGrpSpPr>
          <p:cNvPr id="13316" name="Group 36"/>
          <p:cNvGrpSpPr>
            <a:grpSpLocks/>
          </p:cNvGrpSpPr>
          <p:nvPr userDrawn="1"/>
        </p:nvGrpSpPr>
        <p:grpSpPr bwMode="auto">
          <a:xfrm>
            <a:off x="128588" y="1358900"/>
            <a:ext cx="8886825" cy="4737100"/>
            <a:chOff x="81" y="558"/>
            <a:chExt cx="5598" cy="2984"/>
          </a:xfrm>
        </p:grpSpPr>
        <p:sp>
          <p:nvSpPr>
            <p:cNvPr id="3687428" name="AutoShape 4"/>
            <p:cNvSpPr>
              <a:spLocks noChangeArrowheads="1"/>
            </p:cNvSpPr>
            <p:nvPr userDrawn="1"/>
          </p:nvSpPr>
          <p:spPr bwMode="auto">
            <a:xfrm>
              <a:off x="81"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8" name="AutoShape 34"/>
            <p:cNvSpPr>
              <a:spLocks noChangeArrowheads="1"/>
            </p:cNvSpPr>
            <p:nvPr userDrawn="1"/>
          </p:nvSpPr>
          <p:spPr bwMode="auto">
            <a:xfrm>
              <a:off x="1974"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9" name="AutoShape 35"/>
            <p:cNvSpPr>
              <a:spLocks noChangeArrowheads="1"/>
            </p:cNvSpPr>
            <p:nvPr userDrawn="1"/>
          </p:nvSpPr>
          <p:spPr bwMode="auto">
            <a:xfrm>
              <a:off x="3868"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grpSp>
      <p:sp>
        <p:nvSpPr>
          <p:cNvPr id="13317" name="Rectangle 7"/>
          <p:cNvSpPr>
            <a:spLocks noGrp="1" noChangeArrowheads="1"/>
          </p:cNvSpPr>
          <p:nvPr>
            <p:ph type="title"/>
          </p:nvPr>
        </p:nvSpPr>
        <p:spPr bwMode="auto">
          <a:xfrm>
            <a:off x="282575" y="177800"/>
            <a:ext cx="74707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3318" name="Rectangle 8"/>
          <p:cNvSpPr>
            <a:spLocks noGrp="1" noChangeArrowheads="1"/>
          </p:cNvSpPr>
          <p:nvPr>
            <p:ph type="body" idx="1"/>
          </p:nvPr>
        </p:nvSpPr>
        <p:spPr bwMode="auto">
          <a:xfrm>
            <a:off x="279400" y="1506538"/>
            <a:ext cx="2554288" cy="441960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7456" name="Rectangle 3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7468" name="Rectangle 44"/>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6412E9E-1EC1-4499-94F8-87248900B5CF}" type="slidenum">
              <a:rPr lang="en-US"/>
              <a:pPr>
                <a:defRPr/>
              </a:pPr>
              <a:t>‹#›</a:t>
            </a:fld>
            <a:endParaRPr lang="en-US"/>
          </a:p>
        </p:txBody>
      </p:sp>
      <p:pic>
        <p:nvPicPr>
          <p:cNvPr id="16" name="Picture 15" descr="RakshakLogo_300_dpi.png"/>
          <p:cNvPicPr>
            <a:picLocks noChangeAspect="1"/>
          </p:cNvPicPr>
          <p:nvPr userDrawn="1"/>
        </p:nvPicPr>
        <p:blipFill>
          <a:blip r:embed="rId13" cstate="print"/>
          <a:stretch>
            <a:fillRect/>
          </a:stretch>
        </p:blipFill>
        <p:spPr>
          <a:xfrm>
            <a:off x="7784314"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2" r:id="rId1"/>
    <p:sldLayoutId id="2147485690" r:id="rId2"/>
    <p:sldLayoutId id="2147485691" r:id="rId3"/>
    <p:sldLayoutId id="2147485692" r:id="rId4"/>
    <p:sldLayoutId id="2147485693" r:id="rId5"/>
    <p:sldLayoutId id="2147485694" r:id="rId6"/>
    <p:sldLayoutId id="2147485695" r:id="rId7"/>
    <p:sldLayoutId id="2147485696" r:id="rId8"/>
    <p:sldLayoutId id="2147485697" r:id="rId9"/>
    <p:sldLayoutId id="2147485698" r:id="rId10"/>
    <p:sldLayoutId id="21474856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357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93598" name="AutoShape 30"/>
          <p:cNvSpPr>
            <a:spLocks noChangeArrowheads="1"/>
          </p:cNvSpPr>
          <p:nvPr userDrawn="1"/>
        </p:nvSpPr>
        <p:spPr bwMode="auto">
          <a:xfrm>
            <a:off x="4699000" y="922338"/>
            <a:ext cx="4360863" cy="5210175"/>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93595" name="AutoShape 27"/>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14341" name="Rectangle 5"/>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4342" name="Rectangle 6"/>
          <p:cNvSpPr>
            <a:spLocks noGrp="1" noChangeArrowheads="1"/>
          </p:cNvSpPr>
          <p:nvPr>
            <p:ph type="body" idx="1"/>
          </p:nvPr>
        </p:nvSpPr>
        <p:spPr bwMode="auto">
          <a:xfrm>
            <a:off x="4829175" y="1044575"/>
            <a:ext cx="4003675"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69357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439C9FE9-295F-4E22-8FA2-C893D4176C0F}" type="slidenum">
              <a:rPr lang="en-US"/>
              <a:pPr>
                <a:defRPr/>
              </a:pPr>
              <a:t>‹#›</a:t>
            </a:fld>
            <a:endParaRPr lang="en-US"/>
          </a:p>
        </p:txBody>
      </p:sp>
      <p:sp>
        <p:nvSpPr>
          <p:cNvPr id="3693592" name="Rectangle 2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0" name="Picture 9"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3" r:id="rId1"/>
    <p:sldLayoutId id="2147485700" r:id="rId2"/>
    <p:sldLayoutId id="2147485701" r:id="rId3"/>
    <p:sldLayoutId id="2147485702" r:id="rId4"/>
    <p:sldLayoutId id="2147485703" r:id="rId5"/>
    <p:sldLayoutId id="2147485704" r:id="rId6"/>
    <p:sldLayoutId id="2147485705" r:id="rId7"/>
    <p:sldLayoutId id="2147485706" r:id="rId8"/>
    <p:sldLayoutId id="2147485707" r:id="rId9"/>
    <p:sldLayoutId id="2147485708" r:id="rId10"/>
    <p:sldLayoutId id="21474857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152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5363" name="Group 48"/>
          <p:cNvGrpSpPr>
            <a:grpSpLocks/>
          </p:cNvGrpSpPr>
          <p:nvPr userDrawn="1"/>
        </p:nvGrpSpPr>
        <p:grpSpPr bwMode="auto">
          <a:xfrm>
            <a:off x="163513" y="922338"/>
            <a:ext cx="8886825" cy="5210175"/>
            <a:chOff x="177" y="654"/>
            <a:chExt cx="5598" cy="3282"/>
          </a:xfrm>
        </p:grpSpPr>
        <p:sp>
          <p:nvSpPr>
            <p:cNvPr id="3691564" name="AutoShape 44"/>
            <p:cNvSpPr>
              <a:spLocks noChangeArrowheads="1"/>
            </p:cNvSpPr>
            <p:nvPr userDrawn="1"/>
          </p:nvSpPr>
          <p:spPr bwMode="auto">
            <a:xfrm>
              <a:off x="177"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5" name="AutoShape 45"/>
            <p:cNvSpPr>
              <a:spLocks noChangeArrowheads="1"/>
            </p:cNvSpPr>
            <p:nvPr userDrawn="1"/>
          </p:nvSpPr>
          <p:spPr bwMode="auto">
            <a:xfrm>
              <a:off x="177"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6" name="AutoShape 46"/>
            <p:cNvSpPr>
              <a:spLocks noChangeArrowheads="1"/>
            </p:cNvSpPr>
            <p:nvPr userDrawn="1"/>
          </p:nvSpPr>
          <p:spPr bwMode="auto">
            <a:xfrm>
              <a:off x="3015"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7" name="AutoShape 47"/>
            <p:cNvSpPr>
              <a:spLocks noChangeArrowheads="1"/>
            </p:cNvSpPr>
            <p:nvPr userDrawn="1"/>
          </p:nvSpPr>
          <p:spPr bwMode="auto">
            <a:xfrm>
              <a:off x="3015"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grpSp>
      <p:sp>
        <p:nvSpPr>
          <p:cNvPr id="3691546" name="AutoShape 2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5365" name="Rectangle 7"/>
          <p:cNvSpPr>
            <a:spLocks noGrp="1" noChangeArrowheads="1"/>
          </p:cNvSpPr>
          <p:nvPr>
            <p:ph type="title"/>
          </p:nvPr>
        </p:nvSpPr>
        <p:spPr bwMode="auto">
          <a:xfrm>
            <a:off x="282575" y="177800"/>
            <a:ext cx="72850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5366" name="Rectangle 8"/>
          <p:cNvSpPr>
            <a:spLocks noGrp="1" noChangeArrowheads="1"/>
          </p:cNvSpPr>
          <p:nvPr>
            <p:ph type="body" idx="1"/>
          </p:nvPr>
        </p:nvSpPr>
        <p:spPr bwMode="auto">
          <a:xfrm>
            <a:off x="279400" y="1044575"/>
            <a:ext cx="4043363" cy="22415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91530"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187EE3C-C9E8-4A8F-835C-13E0E6060DF8}" type="slidenum">
              <a:rPr lang="en-US"/>
              <a:pPr>
                <a:defRPr/>
              </a:pPr>
              <a:t>‹#›</a:t>
            </a:fld>
            <a:endParaRPr lang="en-US"/>
          </a:p>
        </p:txBody>
      </p:sp>
      <p:sp>
        <p:nvSpPr>
          <p:cNvPr id="3691559" name="Rectangle 3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91561" name="AutoShape 41"/>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2" name="AutoShape 4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3" name="AutoShape 43"/>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pic>
        <p:nvPicPr>
          <p:cNvPr id="17" name="Picture 16"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4" r:id="rId1"/>
    <p:sldLayoutId id="2147485710" r:id="rId2"/>
    <p:sldLayoutId id="2147485711" r:id="rId3"/>
    <p:sldLayoutId id="2147485712" r:id="rId4"/>
    <p:sldLayoutId id="2147485713" r:id="rId5"/>
    <p:sldLayoutId id="2147485714" r:id="rId6"/>
    <p:sldLayoutId id="2147485715" r:id="rId7"/>
    <p:sldLayoutId id="2147485716" r:id="rId8"/>
    <p:sldLayoutId id="2147485717" r:id="rId9"/>
    <p:sldLayoutId id="2147485718" r:id="rId10"/>
    <p:sldLayoutId id="21474857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25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2579" name="AutoShape 3"/>
          <p:cNvSpPr>
            <a:spLocks noChangeArrowheads="1"/>
          </p:cNvSpPr>
          <p:nvPr userDrawn="1"/>
        </p:nvSpPr>
        <p:spPr bwMode="auto">
          <a:xfrm>
            <a:off x="163513"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0" name="AutoShape 4"/>
          <p:cNvSpPr>
            <a:spLocks noChangeArrowheads="1"/>
          </p:cNvSpPr>
          <p:nvPr userDrawn="1"/>
        </p:nvSpPr>
        <p:spPr bwMode="auto">
          <a:xfrm>
            <a:off x="4668838"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1" name="AutoShape 5"/>
          <p:cNvSpPr>
            <a:spLocks noChangeArrowheads="1"/>
          </p:cNvSpPr>
          <p:nvPr userDrawn="1"/>
        </p:nvSpPr>
        <p:spPr bwMode="auto">
          <a:xfrm>
            <a:off x="128588" y="3579813"/>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2" name="AutoShape 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6391" name="Rectangle 7"/>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632585"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2E60DFF-637C-4884-8C7A-458A138ABCA3}" type="slidenum">
              <a:rPr lang="en-US"/>
              <a:pPr>
                <a:defRPr/>
              </a:pPr>
              <a:t>‹#›</a:t>
            </a:fld>
            <a:endParaRPr lang="en-US"/>
          </a:p>
        </p:txBody>
      </p:sp>
      <p:sp>
        <p:nvSpPr>
          <p:cNvPr id="4632597" name="Rectangle 21"/>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632598" name="AutoShape 2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2599" name="AutoShape 23"/>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6396" name="Rectangle 8"/>
          <p:cNvSpPr>
            <a:spLocks noGrp="1" noChangeArrowheads="1"/>
          </p:cNvSpPr>
          <p:nvPr>
            <p:ph type="body" idx="1"/>
          </p:nvPr>
        </p:nvSpPr>
        <p:spPr bwMode="auto">
          <a:xfrm>
            <a:off x="279400" y="3579813"/>
            <a:ext cx="8542338" cy="2395537"/>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pic>
        <p:nvPicPr>
          <p:cNvPr id="14" name="Picture 13"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5" r:id="rId1"/>
    <p:sldLayoutId id="2147485720" r:id="rId2"/>
    <p:sldLayoutId id="2147485721" r:id="rId3"/>
    <p:sldLayoutId id="2147485722" r:id="rId4"/>
    <p:sldLayoutId id="2147485723" r:id="rId5"/>
    <p:sldLayoutId id="2147485724" r:id="rId6"/>
    <p:sldLayoutId id="2147485725" r:id="rId7"/>
    <p:sldLayoutId id="2147485726" r:id="rId8"/>
    <p:sldLayoutId id="2147485727" r:id="rId9"/>
    <p:sldLayoutId id="2147485728" r:id="rId10"/>
    <p:sldLayoutId id="21474857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46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4627" name="AutoShape 3"/>
          <p:cNvSpPr>
            <a:spLocks noChangeArrowheads="1"/>
          </p:cNvSpPr>
          <p:nvPr userDrawn="1"/>
        </p:nvSpPr>
        <p:spPr bwMode="auto">
          <a:xfrm>
            <a:off x="163513"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8" name="AutoShape 4"/>
          <p:cNvSpPr>
            <a:spLocks noChangeArrowheads="1"/>
          </p:cNvSpPr>
          <p:nvPr userDrawn="1"/>
        </p:nvSpPr>
        <p:spPr bwMode="auto">
          <a:xfrm>
            <a:off x="4668838"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9" name="AutoShape 5"/>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0" name="AutoShape 6"/>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1" name="AutoShape 7"/>
          <p:cNvSpPr>
            <a:spLocks noChangeArrowheads="1"/>
          </p:cNvSpPr>
          <p:nvPr userDrawn="1"/>
        </p:nvSpPr>
        <p:spPr bwMode="auto">
          <a:xfrm>
            <a:off x="128588" y="914400"/>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32" name="AutoShape 8"/>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7417" name="Rectangle 9"/>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7418" name="Rectangle 10"/>
          <p:cNvSpPr>
            <a:spLocks noGrp="1" noChangeArrowheads="1"/>
          </p:cNvSpPr>
          <p:nvPr>
            <p:ph type="body" idx="1"/>
          </p:nvPr>
        </p:nvSpPr>
        <p:spPr bwMode="auto">
          <a:xfrm>
            <a:off x="279400" y="914400"/>
            <a:ext cx="8636000" cy="234473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634635" name="Rectangle 11"/>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BD0AA65C-4592-4446-A77E-40EFDC26067C}" type="slidenum">
              <a:rPr lang="en-US"/>
              <a:pPr>
                <a:defRPr/>
              </a:pPr>
              <a:t>‹#›</a:t>
            </a:fld>
            <a:endParaRPr lang="en-US"/>
          </a:p>
        </p:txBody>
      </p:sp>
      <p:sp>
        <p:nvSpPr>
          <p:cNvPr id="4634647" name="Rectangle 2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6" r:id="rId1"/>
    <p:sldLayoutId id="2147485730" r:id="rId2"/>
    <p:sldLayoutId id="2147485731" r:id="rId3"/>
    <p:sldLayoutId id="2147485732" r:id="rId4"/>
    <p:sldLayoutId id="2147485733" r:id="rId5"/>
    <p:sldLayoutId id="2147485734" r:id="rId6"/>
    <p:sldLayoutId id="2147485735" r:id="rId7"/>
    <p:sldLayoutId id="2147485736" r:id="rId8"/>
    <p:sldLayoutId id="2147485737" r:id="rId9"/>
    <p:sldLayoutId id="2147485738" r:id="rId10"/>
    <p:sldLayoutId id="21474857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279400" y="177800"/>
            <a:ext cx="73247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878343" name="Rectangle 7"/>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83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j-lt"/>
              </a:defRPr>
            </a:lvl1pPr>
          </a:lstStyle>
          <a:p>
            <a:pPr>
              <a:defRPr/>
            </a:pPr>
            <a:fld id="{33A67DB2-1634-45D3-9D77-F13155F852F7}" type="slidenum">
              <a:rPr lang="en-US"/>
              <a:pPr>
                <a:defRPr/>
              </a:pPr>
              <a:t>‹#›</a:t>
            </a:fld>
            <a:endParaRPr lang="en-US"/>
          </a:p>
        </p:txBody>
      </p:sp>
      <p:sp>
        <p:nvSpPr>
          <p:cNvPr id="4878356" name="Rectangle 20"/>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2054" name="Group 21"/>
          <p:cNvGrpSpPr>
            <a:grpSpLocks/>
          </p:cNvGrpSpPr>
          <p:nvPr userDrawn="1"/>
        </p:nvGrpSpPr>
        <p:grpSpPr bwMode="auto">
          <a:xfrm>
            <a:off x="107950" y="1414463"/>
            <a:ext cx="8910638" cy="3670300"/>
            <a:chOff x="81" y="603"/>
            <a:chExt cx="5613" cy="2781"/>
          </a:xfrm>
        </p:grpSpPr>
        <p:sp>
          <p:nvSpPr>
            <p:cNvPr id="4878358" name="AutoShape 22"/>
            <p:cNvSpPr>
              <a:spLocks noChangeArrowheads="1"/>
            </p:cNvSpPr>
            <p:nvPr userDrawn="1"/>
          </p:nvSpPr>
          <p:spPr bwMode="auto">
            <a:xfrm>
              <a:off x="4324" y="622"/>
              <a:ext cx="1370" cy="276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59" name="AutoShape 23"/>
            <p:cNvSpPr>
              <a:spLocks noChangeArrowheads="1"/>
            </p:cNvSpPr>
            <p:nvPr userDrawn="1"/>
          </p:nvSpPr>
          <p:spPr bwMode="auto">
            <a:xfrm>
              <a:off x="4308" y="603"/>
              <a:ext cx="1370" cy="276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nvGrpSpPr>
            <p:cNvPr id="2060" name="Group 24"/>
            <p:cNvGrpSpPr>
              <a:grpSpLocks/>
            </p:cNvGrpSpPr>
            <p:nvPr userDrawn="1"/>
          </p:nvGrpSpPr>
          <p:grpSpPr bwMode="auto">
            <a:xfrm>
              <a:off x="81" y="603"/>
              <a:ext cx="1386" cy="2781"/>
              <a:chOff x="81" y="558"/>
              <a:chExt cx="1283" cy="3305"/>
            </a:xfrm>
          </p:grpSpPr>
          <p:sp>
            <p:nvSpPr>
              <p:cNvPr id="4878361" name="AutoShape 25"/>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2" name="AutoShape 26"/>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1" name="Group 27"/>
            <p:cNvGrpSpPr>
              <a:grpSpLocks/>
            </p:cNvGrpSpPr>
            <p:nvPr userDrawn="1"/>
          </p:nvGrpSpPr>
          <p:grpSpPr bwMode="auto">
            <a:xfrm>
              <a:off x="1489" y="603"/>
              <a:ext cx="1387" cy="2781"/>
              <a:chOff x="1406" y="558"/>
              <a:chExt cx="1284" cy="3305"/>
            </a:xfrm>
          </p:grpSpPr>
          <p:sp>
            <p:nvSpPr>
              <p:cNvPr id="4878364" name="AutoShape 28"/>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5" name="AutoShape 29"/>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2" name="Group 30"/>
            <p:cNvGrpSpPr>
              <a:grpSpLocks/>
            </p:cNvGrpSpPr>
            <p:nvPr userDrawn="1"/>
          </p:nvGrpSpPr>
          <p:grpSpPr bwMode="auto">
            <a:xfrm>
              <a:off x="2899" y="603"/>
              <a:ext cx="1386" cy="2781"/>
              <a:chOff x="2733" y="558"/>
              <a:chExt cx="1283" cy="3305"/>
            </a:xfrm>
          </p:grpSpPr>
          <p:sp>
            <p:nvSpPr>
              <p:cNvPr id="4878367" name="AutoShape 31"/>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8" name="AutoShape 32"/>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sp>
        <p:nvSpPr>
          <p:cNvPr id="4878369" name="AutoShape 33"/>
          <p:cNvSpPr>
            <a:spLocks noChangeArrowheads="1"/>
          </p:cNvSpPr>
          <p:nvPr userDrawn="1"/>
        </p:nvSpPr>
        <p:spPr bwMode="auto">
          <a:xfrm>
            <a:off x="161925" y="5113338"/>
            <a:ext cx="8885238" cy="990600"/>
          </a:xfrm>
          <a:prstGeom prst="roundRect">
            <a:avLst>
              <a:gd name="adj" fmla="val 16667"/>
            </a:avLst>
          </a:prstGeom>
          <a:solidFill>
            <a:srgbClr val="C0C0C0"/>
          </a:solidFill>
          <a:ln w="9525" algn="ctr">
            <a:noFill/>
            <a:round/>
            <a:headEnd/>
            <a:tailEnd/>
          </a:ln>
          <a:effectLst/>
        </p:spPr>
        <p:txBody>
          <a:bodyPr wrap="none" anchor="ctr"/>
          <a:lstStyle/>
          <a:p>
            <a:pPr>
              <a:defRPr/>
            </a:pPr>
            <a:endParaRPr lang="en-US"/>
          </a:p>
        </p:txBody>
      </p:sp>
      <p:sp>
        <p:nvSpPr>
          <p:cNvPr id="4878370" name="AutoShape 34"/>
          <p:cNvSpPr>
            <a:spLocks noChangeArrowheads="1"/>
          </p:cNvSpPr>
          <p:nvPr userDrawn="1"/>
        </p:nvSpPr>
        <p:spPr bwMode="auto">
          <a:xfrm>
            <a:off x="133350" y="5084763"/>
            <a:ext cx="8885238" cy="990600"/>
          </a:xfrm>
          <a:prstGeom prst="roundRect">
            <a:avLst>
              <a:gd name="adj" fmla="val 16667"/>
            </a:avLst>
          </a:prstGeom>
          <a:solidFill>
            <a:schemeClr val="bg1"/>
          </a:solidFill>
          <a:ln w="9525" algn="ctr">
            <a:noFill/>
            <a:round/>
            <a:headEnd/>
            <a:tailEnd/>
          </a:ln>
          <a:effectLst/>
        </p:spPr>
        <p:txBody>
          <a:bodyPr wrap="none" anchor="ctr"/>
          <a:lstStyle/>
          <a:p>
            <a:pPr>
              <a:defRPr/>
            </a:pPr>
            <a:endParaRPr lang="en-US"/>
          </a:p>
        </p:txBody>
      </p:sp>
      <p:pic>
        <p:nvPicPr>
          <p:cNvPr id="23" name="Picture 2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1" r:id="rId1"/>
    <p:sldLayoutId id="2147485580" r:id="rId2"/>
    <p:sldLayoutId id="2147485581" r:id="rId3"/>
    <p:sldLayoutId id="2147485582" r:id="rId4"/>
    <p:sldLayoutId id="2147485583" r:id="rId5"/>
    <p:sldLayoutId id="2147485584" r:id="rId6"/>
    <p:sldLayoutId id="2147485585" r:id="rId7"/>
    <p:sldLayoutId id="2147485586" r:id="rId8"/>
    <p:sldLayoutId id="2147485587" r:id="rId9"/>
    <p:sldLayoutId id="2147485588" r:id="rId10"/>
    <p:sldLayoutId id="21474855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51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3075" name="Group 37"/>
          <p:cNvGrpSpPr>
            <a:grpSpLocks/>
          </p:cNvGrpSpPr>
          <p:nvPr userDrawn="1"/>
        </p:nvGrpSpPr>
        <p:grpSpPr bwMode="auto">
          <a:xfrm>
            <a:off x="163513" y="922338"/>
            <a:ext cx="8886825" cy="5210175"/>
            <a:chOff x="81" y="558"/>
            <a:chExt cx="5598" cy="3282"/>
          </a:xfrm>
        </p:grpSpPr>
        <p:sp>
          <p:nvSpPr>
            <p:cNvPr id="3675174" name="AutoShape 38"/>
            <p:cNvSpPr>
              <a:spLocks noChangeArrowheads="1"/>
            </p:cNvSpPr>
            <p:nvPr userDrawn="1"/>
          </p:nvSpPr>
          <p:spPr bwMode="auto">
            <a:xfrm>
              <a:off x="81" y="558"/>
              <a:ext cx="5598" cy="2128"/>
            </a:xfrm>
            <a:prstGeom prst="roundRect">
              <a:avLst>
                <a:gd name="adj" fmla="val 3009"/>
              </a:avLst>
            </a:prstGeom>
            <a:solidFill>
              <a:srgbClr val="C0C0C0"/>
            </a:solidFill>
            <a:ln w="9525" algn="ctr">
              <a:noFill/>
              <a:round/>
              <a:headEnd/>
              <a:tailEnd/>
            </a:ln>
            <a:effectLst/>
          </p:spPr>
          <p:txBody>
            <a:bodyPr wrap="none" anchor="ctr"/>
            <a:lstStyle/>
            <a:p>
              <a:pPr>
                <a:defRPr/>
              </a:pPr>
              <a:endParaRPr lang="en-US"/>
            </a:p>
          </p:txBody>
        </p:sp>
        <p:sp>
          <p:nvSpPr>
            <p:cNvPr id="3675175" name="AutoShape 39"/>
            <p:cNvSpPr>
              <a:spLocks noChangeArrowheads="1"/>
            </p:cNvSpPr>
            <p:nvPr userDrawn="1"/>
          </p:nvSpPr>
          <p:spPr bwMode="auto">
            <a:xfrm>
              <a:off x="81" y="2751"/>
              <a:ext cx="5598" cy="1089"/>
            </a:xfrm>
            <a:prstGeom prst="roundRect">
              <a:avLst>
                <a:gd name="adj" fmla="val 5968"/>
              </a:avLst>
            </a:prstGeom>
            <a:solidFill>
              <a:srgbClr val="C0C0C0"/>
            </a:solidFill>
            <a:ln w="9525" algn="ctr">
              <a:noFill/>
              <a:round/>
              <a:headEnd/>
              <a:tailEnd/>
            </a:ln>
            <a:effectLst/>
          </p:spPr>
          <p:txBody>
            <a:bodyPr wrap="none" anchor="ctr"/>
            <a:lstStyle/>
            <a:p>
              <a:pPr>
                <a:defRPr/>
              </a:pPr>
              <a:endParaRPr lang="en-US"/>
            </a:p>
          </p:txBody>
        </p:sp>
      </p:grpSp>
      <p:grpSp>
        <p:nvGrpSpPr>
          <p:cNvPr id="3076" name="Group 36"/>
          <p:cNvGrpSpPr>
            <a:grpSpLocks/>
          </p:cNvGrpSpPr>
          <p:nvPr userDrawn="1"/>
        </p:nvGrpSpPr>
        <p:grpSpPr bwMode="auto">
          <a:xfrm>
            <a:off x="128588" y="885825"/>
            <a:ext cx="8886825" cy="5210175"/>
            <a:chOff x="81" y="558"/>
            <a:chExt cx="5598" cy="3282"/>
          </a:xfrm>
        </p:grpSpPr>
        <p:sp>
          <p:nvSpPr>
            <p:cNvPr id="3675158" name="AutoShape 22"/>
            <p:cNvSpPr>
              <a:spLocks noChangeArrowheads="1"/>
            </p:cNvSpPr>
            <p:nvPr userDrawn="1"/>
          </p:nvSpPr>
          <p:spPr bwMode="auto">
            <a:xfrm>
              <a:off x="81" y="558"/>
              <a:ext cx="5598" cy="2128"/>
            </a:xfrm>
            <a:prstGeom prst="roundRect">
              <a:avLst>
                <a:gd name="adj" fmla="val 3009"/>
              </a:avLst>
            </a:prstGeom>
            <a:solidFill>
              <a:schemeClr val="bg1"/>
            </a:solidFill>
            <a:ln w="9525" algn="ctr">
              <a:noFill/>
              <a:round/>
              <a:headEnd/>
              <a:tailEnd/>
            </a:ln>
            <a:effectLst/>
          </p:spPr>
          <p:txBody>
            <a:bodyPr wrap="none" anchor="ctr"/>
            <a:lstStyle/>
            <a:p>
              <a:pPr>
                <a:defRPr/>
              </a:pPr>
              <a:endParaRPr lang="en-US"/>
            </a:p>
          </p:txBody>
        </p:sp>
        <p:sp>
          <p:nvSpPr>
            <p:cNvPr id="3675159" name="AutoShape 23"/>
            <p:cNvSpPr>
              <a:spLocks noChangeArrowheads="1"/>
            </p:cNvSpPr>
            <p:nvPr userDrawn="1"/>
          </p:nvSpPr>
          <p:spPr bwMode="auto">
            <a:xfrm>
              <a:off x="81" y="2751"/>
              <a:ext cx="5598" cy="1089"/>
            </a:xfrm>
            <a:prstGeom prst="roundRect">
              <a:avLst>
                <a:gd name="adj" fmla="val 5968"/>
              </a:avLst>
            </a:prstGeom>
            <a:solidFill>
              <a:schemeClr val="bg1"/>
            </a:solidFill>
            <a:ln w="9525" algn="ctr">
              <a:noFill/>
              <a:round/>
              <a:headEnd/>
              <a:tailEnd/>
            </a:ln>
            <a:effectLst/>
          </p:spPr>
          <p:txBody>
            <a:bodyPr wrap="none" anchor="ctr"/>
            <a:lstStyle/>
            <a:p>
              <a:pPr>
                <a:defRPr/>
              </a:pPr>
              <a:endParaRPr lang="en-US"/>
            </a:p>
          </p:txBody>
        </p:sp>
      </p:grpSp>
      <p:sp>
        <p:nvSpPr>
          <p:cNvPr id="3077" name="Rectangle 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279400" y="4549775"/>
            <a:ext cx="8550275" cy="13763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36751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8A5EA55-F88B-46EA-BA12-27D0B4AFCFE0}" type="slidenum">
              <a:rPr lang="en-US"/>
              <a:pPr>
                <a:defRPr/>
              </a:pPr>
              <a:t>‹#›</a:t>
            </a:fld>
            <a:endParaRPr lang="en-US"/>
          </a:p>
        </p:txBody>
      </p:sp>
      <p:sp>
        <p:nvSpPr>
          <p:cNvPr id="3675169" name="Rectangle 3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2" r:id="rId1"/>
    <p:sldLayoutId id="2147485590" r:id="rId2"/>
    <p:sldLayoutId id="2147485591" r:id="rId3"/>
    <p:sldLayoutId id="2147485592" r:id="rId4"/>
    <p:sldLayoutId id="2147485593" r:id="rId5"/>
    <p:sldLayoutId id="2147485594" r:id="rId6"/>
    <p:sldLayoutId id="2147485595" r:id="rId7"/>
    <p:sldLayoutId id="2147485596" r:id="rId8"/>
    <p:sldLayoutId id="2147485597" r:id="rId9"/>
    <p:sldLayoutId id="2147485598" r:id="rId10"/>
    <p:sldLayoutId id="21474855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4070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4099" name="Group 39"/>
          <p:cNvGrpSpPr>
            <a:grpSpLocks/>
          </p:cNvGrpSpPr>
          <p:nvPr userDrawn="1"/>
        </p:nvGrpSpPr>
        <p:grpSpPr bwMode="auto">
          <a:xfrm>
            <a:off x="163513" y="922338"/>
            <a:ext cx="8886825" cy="5210175"/>
            <a:chOff x="177" y="654"/>
            <a:chExt cx="5598" cy="3282"/>
          </a:xfrm>
        </p:grpSpPr>
        <p:sp>
          <p:nvSpPr>
            <p:cNvPr id="4040741" name="AutoShape 37"/>
            <p:cNvSpPr>
              <a:spLocks noChangeArrowheads="1"/>
            </p:cNvSpPr>
            <p:nvPr userDrawn="1"/>
          </p:nvSpPr>
          <p:spPr bwMode="auto">
            <a:xfrm>
              <a:off x="177" y="3121"/>
              <a:ext cx="5598" cy="815"/>
            </a:xfrm>
            <a:prstGeom prst="roundRect">
              <a:avLst>
                <a:gd name="adj" fmla="val 7852"/>
              </a:avLst>
            </a:prstGeom>
            <a:solidFill>
              <a:srgbClr val="C0C0C0"/>
            </a:solidFill>
            <a:ln w="9525" algn="ctr">
              <a:noFill/>
              <a:round/>
              <a:headEnd/>
              <a:tailEnd/>
            </a:ln>
            <a:effectLst/>
          </p:spPr>
          <p:txBody>
            <a:bodyPr wrap="none" anchor="ctr"/>
            <a:lstStyle/>
            <a:p>
              <a:pPr>
                <a:defRPr/>
              </a:pPr>
              <a:endParaRPr lang="en-US"/>
            </a:p>
          </p:txBody>
        </p:sp>
        <p:sp>
          <p:nvSpPr>
            <p:cNvPr id="4040742" name="AutoShape 38"/>
            <p:cNvSpPr>
              <a:spLocks noChangeArrowheads="1"/>
            </p:cNvSpPr>
            <p:nvPr userDrawn="1"/>
          </p:nvSpPr>
          <p:spPr bwMode="auto">
            <a:xfrm>
              <a:off x="177" y="654"/>
              <a:ext cx="5598" cy="2388"/>
            </a:xfrm>
            <a:prstGeom prst="roundRect">
              <a:avLst>
                <a:gd name="adj" fmla="val 2639"/>
              </a:avLst>
            </a:prstGeom>
            <a:solidFill>
              <a:srgbClr val="C0C0C0"/>
            </a:solidFill>
            <a:ln w="9525" algn="ctr">
              <a:noFill/>
              <a:round/>
              <a:headEnd/>
              <a:tailEnd/>
            </a:ln>
            <a:effectLst/>
          </p:spPr>
          <p:txBody>
            <a:bodyPr wrap="none" anchor="ctr"/>
            <a:lstStyle/>
            <a:p>
              <a:pPr>
                <a:defRPr/>
              </a:pPr>
              <a:endParaRPr lang="en-US"/>
            </a:p>
          </p:txBody>
        </p:sp>
      </p:grpSp>
      <p:sp>
        <p:nvSpPr>
          <p:cNvPr id="4040728" name="AutoShape 24"/>
          <p:cNvSpPr>
            <a:spLocks noChangeArrowheads="1"/>
          </p:cNvSpPr>
          <p:nvPr userDrawn="1"/>
        </p:nvSpPr>
        <p:spPr bwMode="auto">
          <a:xfrm>
            <a:off x="128588" y="4802188"/>
            <a:ext cx="8886825" cy="1293812"/>
          </a:xfrm>
          <a:prstGeom prst="roundRect">
            <a:avLst>
              <a:gd name="adj" fmla="val 7852"/>
            </a:avLst>
          </a:prstGeom>
          <a:solidFill>
            <a:schemeClr val="bg1"/>
          </a:solidFill>
          <a:ln w="9525">
            <a:noFill/>
            <a:round/>
            <a:headEnd/>
            <a:tailEnd/>
          </a:ln>
          <a:effectLst/>
        </p:spPr>
        <p:txBody>
          <a:bodyPr wrap="none" anchor="ctr"/>
          <a:lstStyle/>
          <a:p>
            <a:pPr>
              <a:defRPr/>
            </a:pPr>
            <a:endParaRPr lang="en-US"/>
          </a:p>
        </p:txBody>
      </p:sp>
      <p:sp>
        <p:nvSpPr>
          <p:cNvPr id="4040729" name="AutoShape 25"/>
          <p:cNvSpPr>
            <a:spLocks noChangeArrowheads="1"/>
          </p:cNvSpPr>
          <p:nvPr userDrawn="1"/>
        </p:nvSpPr>
        <p:spPr bwMode="auto">
          <a:xfrm>
            <a:off x="128588" y="885825"/>
            <a:ext cx="8886825" cy="3790950"/>
          </a:xfrm>
          <a:prstGeom prst="roundRect">
            <a:avLst>
              <a:gd name="adj" fmla="val 2639"/>
            </a:avLst>
          </a:prstGeom>
          <a:solidFill>
            <a:schemeClr val="bg1"/>
          </a:solidFill>
          <a:ln w="9525">
            <a:noFill/>
            <a:round/>
            <a:headEnd/>
            <a:tailEnd/>
          </a:ln>
          <a:effectLst>
            <a:outerShdw dist="17961" dir="2700000" algn="ctr" rotWithShape="0">
              <a:srgbClr val="C0C0C0"/>
            </a:outerShdw>
          </a:effectLst>
        </p:spPr>
        <p:txBody>
          <a:bodyPr wrap="none" anchor="ctr"/>
          <a:lstStyle/>
          <a:p>
            <a:pPr>
              <a:defRPr/>
            </a:pPr>
            <a:endParaRPr lang="en-US"/>
          </a:p>
        </p:txBody>
      </p:sp>
      <p:sp>
        <p:nvSpPr>
          <p:cNvPr id="4102" name="Rectangle 9"/>
          <p:cNvSpPr>
            <a:spLocks noGrp="1" noChangeArrowheads="1"/>
          </p:cNvSpPr>
          <p:nvPr>
            <p:ph type="title"/>
          </p:nvPr>
        </p:nvSpPr>
        <p:spPr bwMode="auto">
          <a:xfrm>
            <a:off x="282575" y="177800"/>
            <a:ext cx="73501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103" name="Rectangle 10"/>
          <p:cNvSpPr>
            <a:spLocks noGrp="1" noChangeArrowheads="1"/>
          </p:cNvSpPr>
          <p:nvPr>
            <p:ph type="body" idx="1"/>
          </p:nvPr>
        </p:nvSpPr>
        <p:spPr bwMode="auto">
          <a:xfrm>
            <a:off x="279400" y="4946650"/>
            <a:ext cx="8550275" cy="9794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4040716" name="Rectangle 12"/>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05ED0717-9E25-4524-9EEE-EEFF61630E25}" type="slidenum">
              <a:rPr lang="en-US"/>
              <a:pPr>
                <a:defRPr/>
              </a:pPr>
              <a:t>‹#›</a:t>
            </a:fld>
            <a:endParaRPr lang="en-US"/>
          </a:p>
        </p:txBody>
      </p:sp>
      <p:sp>
        <p:nvSpPr>
          <p:cNvPr id="404073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74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3" r:id="rId1"/>
    <p:sldLayoutId id="2147485600" r:id="rId2"/>
    <p:sldLayoutId id="2147485601" r:id="rId3"/>
    <p:sldLayoutId id="2147485602" r:id="rId4"/>
    <p:sldLayoutId id="2147485603" r:id="rId5"/>
    <p:sldLayoutId id="2147485604" r:id="rId6"/>
    <p:sldLayoutId id="2147485605" r:id="rId7"/>
    <p:sldLayoutId id="2147485606" r:id="rId8"/>
    <p:sldLayoutId id="2147485607" r:id="rId9"/>
    <p:sldLayoutId id="2147485608" r:id="rId10"/>
    <p:sldLayoutId id="21474856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718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5123" name="Group 40"/>
          <p:cNvGrpSpPr>
            <a:grpSpLocks/>
          </p:cNvGrpSpPr>
          <p:nvPr userDrawn="1"/>
        </p:nvGrpSpPr>
        <p:grpSpPr bwMode="auto">
          <a:xfrm>
            <a:off x="163513" y="922338"/>
            <a:ext cx="8886825" cy="5210175"/>
            <a:chOff x="177" y="654"/>
            <a:chExt cx="5598" cy="3282"/>
          </a:xfrm>
        </p:grpSpPr>
        <p:sp>
          <p:nvSpPr>
            <p:cNvPr id="3677222" name="AutoShape 38"/>
            <p:cNvSpPr>
              <a:spLocks noChangeArrowheads="1"/>
            </p:cNvSpPr>
            <p:nvPr userDrawn="1"/>
          </p:nvSpPr>
          <p:spPr bwMode="auto">
            <a:xfrm>
              <a:off x="177" y="654"/>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7223" name="AutoShape 39"/>
            <p:cNvSpPr>
              <a:spLocks noChangeArrowheads="1"/>
            </p:cNvSpPr>
            <p:nvPr userDrawn="1"/>
          </p:nvSpPr>
          <p:spPr bwMode="auto">
            <a:xfrm>
              <a:off x="177" y="2333"/>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grpSp>
      <p:sp>
        <p:nvSpPr>
          <p:cNvPr id="3677207" name="AutoShape 23"/>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3677221" name="AutoShape 3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5126" name="Rectangle 6"/>
          <p:cNvSpPr>
            <a:spLocks noGrp="1" noChangeArrowheads="1"/>
          </p:cNvSpPr>
          <p:nvPr>
            <p:ph type="title"/>
          </p:nvPr>
        </p:nvSpPr>
        <p:spPr bwMode="auto">
          <a:xfrm>
            <a:off x="282576" y="177800"/>
            <a:ext cx="730867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7193"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F723978-CB3C-43EE-A60F-26DCCCA8A868}" type="slidenum">
              <a:rPr lang="en-US"/>
              <a:pPr>
                <a:defRPr/>
              </a:pPr>
              <a:t>‹#›</a:t>
            </a:fld>
            <a:endParaRPr lang="en-US"/>
          </a:p>
        </p:txBody>
      </p:sp>
      <p:sp>
        <p:nvSpPr>
          <p:cNvPr id="367721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4" r:id="rId1"/>
    <p:sldLayoutId id="2147485610" r:id="rId2"/>
    <p:sldLayoutId id="2147485611" r:id="rId3"/>
    <p:sldLayoutId id="2147485612" r:id="rId4"/>
    <p:sldLayoutId id="2147485613" r:id="rId5"/>
    <p:sldLayoutId id="2147485614" r:id="rId6"/>
    <p:sldLayoutId id="2147485615" r:id="rId7"/>
    <p:sldLayoutId id="2147485616" r:id="rId8"/>
    <p:sldLayoutId id="2147485617" r:id="rId9"/>
    <p:sldLayoutId id="2147485618" r:id="rId10"/>
    <p:sldLayoutId id="21474856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923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79263" name="AutoShape 31"/>
          <p:cNvSpPr>
            <a:spLocks noChangeArrowheads="1"/>
          </p:cNvSpPr>
          <p:nvPr userDrawn="1"/>
        </p:nvSpPr>
        <p:spPr bwMode="auto">
          <a:xfrm>
            <a:off x="163513" y="3587750"/>
            <a:ext cx="8886825" cy="254476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9259" name="AutoShape 2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6149" name="Rectangle 6"/>
          <p:cNvSpPr>
            <a:spLocks noGrp="1" noChangeArrowheads="1"/>
          </p:cNvSpPr>
          <p:nvPr>
            <p:ph type="title"/>
          </p:nvPr>
        </p:nvSpPr>
        <p:spPr bwMode="auto">
          <a:xfrm>
            <a:off x="282575" y="177800"/>
            <a:ext cx="740568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6150"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9241"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097E7B3-ACDE-4790-A461-5F35F1E25E82}" type="slidenum">
              <a:rPr lang="en-US"/>
              <a:pPr>
                <a:defRPr/>
              </a:pPr>
              <a:t>‹#›</a:t>
            </a:fld>
            <a:endParaRPr lang="en-US"/>
          </a:p>
        </p:txBody>
      </p:sp>
      <p:sp>
        <p:nvSpPr>
          <p:cNvPr id="3679255" name="Rectangle 23"/>
          <p:cNvSpPr>
            <a:spLocks noChangeArrowheads="1"/>
          </p:cNvSpPr>
          <p:nvPr userDrawn="1"/>
        </p:nvSpPr>
        <p:spPr bwMode="auto">
          <a:xfrm>
            <a:off x="447675" y="1225550"/>
            <a:ext cx="8083550" cy="1849438"/>
          </a:xfrm>
          <a:prstGeom prst="rect">
            <a:avLst/>
          </a:prstGeom>
          <a:solidFill>
            <a:srgbClr val="CC0000"/>
          </a:solidFill>
          <a:ln w="9525" algn="ctr">
            <a:noFill/>
            <a:miter lim="800000"/>
            <a:headEnd/>
            <a:tailEnd/>
          </a:ln>
          <a:effectLst/>
        </p:spPr>
        <p:txBody>
          <a:bodyPr wrap="none" anchor="ctr"/>
          <a:lstStyle/>
          <a:p>
            <a:pPr defTabSz="820738">
              <a:defRPr/>
            </a:pPr>
            <a:r>
              <a:rPr lang="en-US" sz="2400">
                <a:solidFill>
                  <a:schemeClr val="bg1"/>
                </a:solidFill>
                <a:latin typeface="AdobeCorpID MyriadRgScn" pitchFamily="34" charset="0"/>
              </a:rPr>
              <a:t>an image pod should go over this box</a:t>
            </a:r>
          </a:p>
        </p:txBody>
      </p:sp>
      <p:sp>
        <p:nvSpPr>
          <p:cNvPr id="3679258" name="Rectangle 2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1" name="Picture 10"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5"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128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7171" name="Rectangle 4"/>
          <p:cNvSpPr>
            <a:spLocks noGrp="1" noChangeArrowheads="1"/>
          </p:cNvSpPr>
          <p:nvPr>
            <p:ph type="title"/>
          </p:nvPr>
        </p:nvSpPr>
        <p:spPr bwMode="auto">
          <a:xfrm>
            <a:off x="282575" y="177800"/>
            <a:ext cx="7282791"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7172" name="Rectangle 5"/>
          <p:cNvSpPr>
            <a:spLocks noGrp="1" noChangeArrowheads="1"/>
          </p:cNvSpPr>
          <p:nvPr>
            <p:ph type="body" idx="1"/>
          </p:nvPr>
        </p:nvSpPr>
        <p:spPr bwMode="auto">
          <a:xfrm>
            <a:off x="279400" y="1085850"/>
            <a:ext cx="8550275" cy="48402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81287"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10C9115-AB41-4FDE-8AC7-2AFCD1053877}" type="slidenum">
              <a:rPr lang="en-US"/>
              <a:pPr>
                <a:defRPr/>
              </a:pPr>
              <a:t>‹#›</a:t>
            </a:fld>
            <a:endParaRPr lang="en-US"/>
          </a:p>
        </p:txBody>
      </p:sp>
      <p:sp>
        <p:nvSpPr>
          <p:cNvPr id="3681302"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8" name="Picture 7"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6" r:id="rId1"/>
    <p:sldLayoutId id="2147485630" r:id="rId2"/>
    <p:sldLayoutId id="2147485631" r:id="rId3"/>
    <p:sldLayoutId id="2147485632" r:id="rId4"/>
    <p:sldLayoutId id="2147485633" r:id="rId5"/>
    <p:sldLayoutId id="2147485634" r:id="rId6"/>
    <p:sldLayoutId id="2147485635" r:id="rId7"/>
    <p:sldLayoutId id="2147485636" r:id="rId8"/>
    <p:sldLayoutId id="2147485637" r:id="rId9"/>
    <p:sldLayoutId id="2147485638" r:id="rId10"/>
    <p:sldLayoutId id="21474856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341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8195" name="Group 45"/>
          <p:cNvGrpSpPr>
            <a:grpSpLocks/>
          </p:cNvGrpSpPr>
          <p:nvPr userDrawn="1"/>
        </p:nvGrpSpPr>
        <p:grpSpPr bwMode="auto">
          <a:xfrm>
            <a:off x="173038" y="922338"/>
            <a:ext cx="8886825" cy="5210175"/>
            <a:chOff x="177" y="654"/>
            <a:chExt cx="5598" cy="3282"/>
          </a:xfrm>
        </p:grpSpPr>
        <p:sp>
          <p:nvSpPr>
            <p:cNvPr id="3634218" name="AutoShape 42"/>
            <p:cNvSpPr>
              <a:spLocks noChangeArrowheads="1"/>
            </p:cNvSpPr>
            <p:nvPr userDrawn="1"/>
          </p:nvSpPr>
          <p:spPr bwMode="auto">
            <a:xfrm>
              <a:off x="177"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34219" name="AutoShape 43"/>
            <p:cNvSpPr>
              <a:spLocks noChangeArrowheads="1"/>
            </p:cNvSpPr>
            <p:nvPr userDrawn="1"/>
          </p:nvSpPr>
          <p:spPr bwMode="auto">
            <a:xfrm>
              <a:off x="3028"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grpSp>
      <p:sp>
        <p:nvSpPr>
          <p:cNvPr id="3634214" name="AutoShape 38"/>
          <p:cNvSpPr>
            <a:spLocks noChangeArrowheads="1"/>
          </p:cNvSpPr>
          <p:nvPr userDrawn="1"/>
        </p:nvSpPr>
        <p:spPr bwMode="auto">
          <a:xfrm>
            <a:off x="128588" y="885825"/>
            <a:ext cx="4360862"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8197" name="Rectangle 4"/>
          <p:cNvSpPr>
            <a:spLocks noGrp="1" noChangeArrowheads="1"/>
          </p:cNvSpPr>
          <p:nvPr>
            <p:ph type="title"/>
          </p:nvPr>
        </p:nvSpPr>
        <p:spPr bwMode="auto">
          <a:xfrm>
            <a:off x="282575" y="177800"/>
            <a:ext cx="74596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8198" name="Rectangle 5"/>
          <p:cNvSpPr>
            <a:spLocks noGrp="1" noChangeArrowheads="1"/>
          </p:cNvSpPr>
          <p:nvPr>
            <p:ph type="body" idx="1"/>
          </p:nvPr>
        </p:nvSpPr>
        <p:spPr bwMode="auto">
          <a:xfrm>
            <a:off x="279400" y="1044575"/>
            <a:ext cx="85994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34183"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E5791B4-157C-4200-A534-BCD4AB4B1510}" type="slidenum">
              <a:rPr lang="en-US"/>
              <a:pPr>
                <a:defRPr/>
              </a:pPr>
              <a:t>‹#›</a:t>
            </a:fld>
            <a:endParaRPr lang="en-US"/>
          </a:p>
        </p:txBody>
      </p:sp>
      <p:sp>
        <p:nvSpPr>
          <p:cNvPr id="36342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4217" name="AutoShape 41"/>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7" r:id="rId1"/>
    <p:sldLayoutId id="2147485640" r:id="rId2"/>
    <p:sldLayoutId id="2147485641" r:id="rId3"/>
    <p:sldLayoutId id="2147485642" r:id="rId4"/>
    <p:sldLayoutId id="2147485643" r:id="rId5"/>
    <p:sldLayoutId id="2147485644" r:id="rId6"/>
    <p:sldLayoutId id="2147485645" r:id="rId7"/>
    <p:sldLayoutId id="2147485646" r:id="rId8"/>
    <p:sldLayoutId id="2147485647" r:id="rId9"/>
    <p:sldLayoutId id="2147485648" r:id="rId10"/>
    <p:sldLayoutId id="214748564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333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9219" name="Group 34"/>
          <p:cNvGrpSpPr>
            <a:grpSpLocks/>
          </p:cNvGrpSpPr>
          <p:nvPr userDrawn="1"/>
        </p:nvGrpSpPr>
        <p:grpSpPr bwMode="auto">
          <a:xfrm>
            <a:off x="161925" y="1398588"/>
            <a:ext cx="8886825" cy="4737100"/>
            <a:chOff x="177" y="952"/>
            <a:chExt cx="5598" cy="2984"/>
          </a:xfrm>
        </p:grpSpPr>
        <p:sp>
          <p:nvSpPr>
            <p:cNvPr id="3683360" name="AutoShape 32"/>
            <p:cNvSpPr>
              <a:spLocks noChangeArrowheads="1"/>
            </p:cNvSpPr>
            <p:nvPr userDrawn="1"/>
          </p:nvSpPr>
          <p:spPr bwMode="auto">
            <a:xfrm>
              <a:off x="177"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sp>
          <p:nvSpPr>
            <p:cNvPr id="3683361" name="AutoShape 33"/>
            <p:cNvSpPr>
              <a:spLocks noChangeArrowheads="1"/>
            </p:cNvSpPr>
            <p:nvPr userDrawn="1"/>
          </p:nvSpPr>
          <p:spPr bwMode="auto">
            <a:xfrm>
              <a:off x="3029"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grpSp>
      <p:sp>
        <p:nvSpPr>
          <p:cNvPr id="3683331" name="AutoShape 3"/>
          <p:cNvSpPr>
            <a:spLocks noChangeArrowheads="1"/>
          </p:cNvSpPr>
          <p:nvPr userDrawn="1"/>
        </p:nvSpPr>
        <p:spPr bwMode="auto">
          <a:xfrm>
            <a:off x="12858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sp>
        <p:nvSpPr>
          <p:cNvPr id="9221" name="Rectangle 5"/>
          <p:cNvSpPr>
            <a:spLocks noGrp="1" noChangeArrowheads="1"/>
          </p:cNvSpPr>
          <p:nvPr>
            <p:ph type="title"/>
          </p:nvPr>
        </p:nvSpPr>
        <p:spPr bwMode="auto">
          <a:xfrm>
            <a:off x="282575" y="177800"/>
            <a:ext cx="72945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9222" name="Rectangle 6"/>
          <p:cNvSpPr>
            <a:spLocks noGrp="1" noChangeArrowheads="1"/>
          </p:cNvSpPr>
          <p:nvPr>
            <p:ph type="body" idx="1"/>
          </p:nvPr>
        </p:nvSpPr>
        <p:spPr bwMode="auto">
          <a:xfrm>
            <a:off x="279400" y="1566863"/>
            <a:ext cx="4003675" cy="4359275"/>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333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978BB362-2076-4E22-9597-7BBB86BD06BE}" type="slidenum">
              <a:rPr lang="en-US"/>
              <a:pPr>
                <a:defRPr/>
              </a:pPr>
              <a:t>‹#›</a:t>
            </a:fld>
            <a:endParaRPr lang="en-US"/>
          </a:p>
        </p:txBody>
      </p:sp>
      <p:sp>
        <p:nvSpPr>
          <p:cNvPr id="3683353" name="Rectangle 2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3358" name="AutoShape 30"/>
          <p:cNvSpPr>
            <a:spLocks noChangeArrowheads="1"/>
          </p:cNvSpPr>
          <p:nvPr userDrawn="1"/>
        </p:nvSpPr>
        <p:spPr bwMode="auto">
          <a:xfrm>
            <a:off x="465613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8" r:id="rId1"/>
    <p:sldLayoutId id="2147485650" r:id="rId2"/>
    <p:sldLayoutId id="2147485651" r:id="rId3"/>
    <p:sldLayoutId id="2147485652" r:id="rId4"/>
    <p:sldLayoutId id="2147485653" r:id="rId5"/>
    <p:sldLayoutId id="2147485654" r:id="rId6"/>
    <p:sldLayoutId id="2147485655" r:id="rId7"/>
    <p:sldLayoutId id="2147485656" r:id="rId8"/>
    <p:sldLayoutId id="2147485657" r:id="rId9"/>
    <p:sldLayoutId id="2147485658" r:id="rId10"/>
    <p:sldLayoutId id="214748565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447675" y="1114425"/>
            <a:ext cx="4195763" cy="1470025"/>
          </a:xfrm>
        </p:spPr>
        <p:txBody>
          <a:bodyPr/>
          <a:lstStyle/>
          <a:p>
            <a:r>
              <a:rPr lang="en-US" dirty="0" smtClean="0"/>
              <a:t>Project Status Report</a:t>
            </a:r>
            <a:endParaRPr lang="en-US" dirty="0"/>
          </a:p>
        </p:txBody>
      </p:sp>
      <p:sp>
        <p:nvSpPr>
          <p:cNvPr id="3" name="Subtitle 2"/>
          <p:cNvSpPr>
            <a:spLocks noGrp="1"/>
          </p:cNvSpPr>
          <p:nvPr>
            <p:ph type="subTitle" idx="1"/>
            <p:custDataLst>
              <p:tags r:id="rId3"/>
            </p:custDataLst>
          </p:nvPr>
        </p:nvSpPr>
        <p:spPr>
          <a:xfrm>
            <a:off x="447674" y="2584450"/>
            <a:ext cx="4195763" cy="3359150"/>
          </a:xfrm>
        </p:spPr>
        <p:txBody>
          <a:bodyPr/>
          <a:lstStyle/>
          <a:p>
            <a:r>
              <a:rPr lang="en-US" b="1" dirty="0">
                <a:effectLst>
                  <a:outerShdw blurRad="38100" dist="38100" dir="2700000" algn="tl">
                    <a:srgbClr val="000000">
                      <a:alpha val="43137"/>
                    </a:srgbClr>
                  </a:outerShdw>
                </a:effectLst>
                <a:latin typeface="Times New Roman" pitchFamily="18" charset="0"/>
                <a:cs typeface="Times New Roman" pitchFamily="18" charset="0"/>
              </a:rPr>
              <a:t>Name:  Sharth Mandan	</a:t>
            </a:r>
          </a:p>
          <a:p>
            <a:r>
              <a:rPr lang="en-US" b="1" dirty="0">
                <a:effectLst>
                  <a:outerShdw blurRad="38100" dist="38100" dir="2700000" algn="tl">
                    <a:srgbClr val="000000">
                      <a:alpha val="43137"/>
                    </a:srgbClr>
                  </a:outerShdw>
                </a:effectLst>
                <a:latin typeface="Times New Roman" pitchFamily="18" charset="0"/>
                <a:cs typeface="Times New Roman" pitchFamily="18" charset="0"/>
              </a:rPr>
              <a:t>Institute: IIT Bombay</a:t>
            </a:r>
          </a:p>
          <a:p>
            <a:r>
              <a:rPr lang="en-US" b="1" dirty="0">
                <a:effectLst>
                  <a:outerShdw blurRad="38100" dist="38100" dir="2700000" algn="tl">
                    <a:srgbClr val="000000">
                      <a:alpha val="43137"/>
                    </a:srgbClr>
                  </a:outerShdw>
                </a:effectLst>
                <a:latin typeface="Times New Roman" pitchFamily="18" charset="0"/>
                <a:cs typeface="Times New Roman" pitchFamily="18" charset="0"/>
              </a:rPr>
              <a:t>Mentor Name: Shri P V Rama Sastry</a:t>
            </a:r>
          </a:p>
          <a:p>
            <a:r>
              <a:rPr lang="en-US" b="1" dirty="0">
                <a:effectLst>
                  <a:outerShdw blurRad="38100" dist="38100" dir="2700000" algn="tl">
                    <a:srgbClr val="000000">
                      <a:alpha val="43137"/>
                    </a:srgbClr>
                  </a:outerShdw>
                </a:effectLst>
                <a:latin typeface="Times New Roman" pitchFamily="18" charset="0"/>
                <a:cs typeface="Times New Roman" pitchFamily="18" charset="0"/>
              </a:rPr>
              <a:t>Institute: IG, NIA</a:t>
            </a:r>
          </a:p>
          <a:p>
            <a:r>
              <a:rPr lang="en-US" b="1" dirty="0">
                <a:effectLst>
                  <a:outerShdw blurRad="38100" dist="38100" dir="2700000" algn="tl">
                    <a:srgbClr val="000000">
                      <a:alpha val="43137"/>
                    </a:srgbClr>
                  </a:outerShdw>
                </a:effectLst>
                <a:latin typeface="Times New Roman" pitchFamily="18" charset="0"/>
                <a:cs typeface="Times New Roman" pitchFamily="18" charset="0"/>
              </a:rPr>
              <a:t>Presentation Date: 15-06-2012</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7307379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a:r>
            <a:br>
              <a:rPr lang="en-US" dirty="0" smtClean="0"/>
            </a:br>
            <a:r>
              <a:rPr lang="en-US" dirty="0"/>
              <a:t/>
            </a:r>
            <a:br>
              <a:rPr lang="en-US" dirty="0"/>
            </a:br>
            <a:r>
              <a:rPr lang="en-US" dirty="0" smtClean="0"/>
              <a:t>Field visits, </a:t>
            </a:r>
            <a:r>
              <a:rPr lang="en-IN" dirty="0" smtClean="0"/>
              <a:t>Meetings </a:t>
            </a:r>
            <a:r>
              <a:rPr lang="en-IN" dirty="0"/>
              <a:t>and Interviews</a:t>
            </a: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67153535"/>
              </p:ext>
            </p:extLst>
          </p:nvPr>
        </p:nvGraphicFramePr>
        <p:xfrm>
          <a:off x="212178" y="945728"/>
          <a:ext cx="8675414" cy="5328947"/>
        </p:xfrm>
        <a:graphic>
          <a:graphicData uri="http://schemas.openxmlformats.org/drawingml/2006/table">
            <a:tbl>
              <a:tblPr firstRow="1" firstCol="1" bandRow="1">
                <a:tableStyleId>{5C22544A-7EE6-4342-B048-85BDC9FD1C3A}</a:tableStyleId>
              </a:tblPr>
              <a:tblGrid>
                <a:gridCol w="1371800"/>
                <a:gridCol w="1797979"/>
                <a:gridCol w="1955223"/>
                <a:gridCol w="1808823"/>
                <a:gridCol w="1741589"/>
              </a:tblGrid>
              <a:tr h="333060">
                <a:tc>
                  <a:txBody>
                    <a:bodyPr/>
                    <a:lstStyle/>
                    <a:p>
                      <a:pPr>
                        <a:lnSpc>
                          <a:spcPct val="115000"/>
                        </a:lnSpc>
                        <a:spcAft>
                          <a:spcPts val="0"/>
                        </a:spcAft>
                      </a:pPr>
                      <a:r>
                        <a:rPr lang="en-IN" sz="900">
                          <a:effectLst/>
                        </a:rPr>
                        <a:t>Date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Name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Designation </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Institution</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Topic of Discussion</a:t>
                      </a:r>
                      <a:endParaRPr lang="en-IN" sz="800">
                        <a:effectLst/>
                        <a:latin typeface="Calibri"/>
                        <a:ea typeface="Calibri"/>
                        <a:cs typeface="Times New Roman"/>
                      </a:endParaRPr>
                    </a:p>
                  </a:txBody>
                  <a:tcPr marL="49744" marR="49744" marT="0" marB="0"/>
                </a:tc>
              </a:tr>
              <a:tr h="666118">
                <a:tc>
                  <a:txBody>
                    <a:bodyPr/>
                    <a:lstStyle/>
                    <a:p>
                      <a:pPr>
                        <a:lnSpc>
                          <a:spcPct val="115000"/>
                        </a:lnSpc>
                        <a:spcAft>
                          <a:spcPts val="0"/>
                        </a:spcAft>
                      </a:pPr>
                      <a:r>
                        <a:rPr lang="en-IN" sz="900">
                          <a:effectLst/>
                        </a:rPr>
                        <a:t>25/5/2012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Shri Piyush Anand</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Inspector General</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Kanpur Zone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Anti-corruption laws and punishments.</a:t>
                      </a:r>
                      <a:endParaRPr lang="en-IN" sz="800">
                        <a:effectLst/>
                        <a:latin typeface="Calibri"/>
                        <a:ea typeface="Calibri"/>
                        <a:cs typeface="Times New Roman"/>
                      </a:endParaRPr>
                    </a:p>
                  </a:txBody>
                  <a:tcPr marL="49744" marR="49744" marT="0" marB="0"/>
                </a:tc>
              </a:tr>
              <a:tr h="499589">
                <a:tc>
                  <a:txBody>
                    <a:bodyPr/>
                    <a:lstStyle/>
                    <a:p>
                      <a:pPr>
                        <a:lnSpc>
                          <a:spcPct val="115000"/>
                        </a:lnSpc>
                        <a:spcAft>
                          <a:spcPts val="0"/>
                        </a:spcAft>
                      </a:pPr>
                      <a:r>
                        <a:rPr lang="en-IN" sz="900">
                          <a:effectLst/>
                        </a:rPr>
                        <a:t>26/5/2012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Shri Rajesh Kumar</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Deputy Superintendent of Police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Vigilance, Kanpur</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Working of Vigilance.</a:t>
                      </a:r>
                      <a:endParaRPr lang="en-IN" sz="800">
                        <a:effectLst/>
                        <a:latin typeface="Calibri"/>
                        <a:ea typeface="Calibri"/>
                        <a:cs typeface="Times New Roman"/>
                      </a:endParaRPr>
                    </a:p>
                  </a:txBody>
                  <a:tcPr marL="49744" marR="49744" marT="0" marB="0"/>
                </a:tc>
              </a:tr>
              <a:tr h="832648">
                <a:tc>
                  <a:txBody>
                    <a:bodyPr/>
                    <a:lstStyle/>
                    <a:p>
                      <a:pPr>
                        <a:lnSpc>
                          <a:spcPct val="115000"/>
                        </a:lnSpc>
                        <a:spcAft>
                          <a:spcPts val="0"/>
                        </a:spcAft>
                      </a:pPr>
                      <a:r>
                        <a:rPr lang="en-IN" sz="900">
                          <a:effectLst/>
                        </a:rPr>
                        <a:t>5/6/2012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Smt. Anupama Jha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Executive Director</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Transparency International India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Working of TII, Integrity Pacts and other projects.</a:t>
                      </a:r>
                      <a:endParaRPr lang="en-IN" sz="800">
                        <a:effectLst/>
                        <a:latin typeface="Calibri"/>
                        <a:ea typeface="Calibri"/>
                        <a:cs typeface="Times New Roman"/>
                      </a:endParaRPr>
                    </a:p>
                  </a:txBody>
                  <a:tcPr marL="49744" marR="49744" marT="0" marB="0"/>
                </a:tc>
              </a:tr>
              <a:tr h="666118">
                <a:tc>
                  <a:txBody>
                    <a:bodyPr/>
                    <a:lstStyle/>
                    <a:p>
                      <a:pPr>
                        <a:lnSpc>
                          <a:spcPct val="115000"/>
                        </a:lnSpc>
                        <a:spcAft>
                          <a:spcPts val="0"/>
                        </a:spcAft>
                      </a:pPr>
                      <a:r>
                        <a:rPr lang="en-IN" sz="900">
                          <a:effectLst/>
                        </a:rPr>
                        <a:t>6/6/2012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Shri Vipin Saxena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Special Resident Commissioner</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Government of Orissa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Procurement and corruption in it</a:t>
                      </a:r>
                      <a:endParaRPr lang="en-IN" sz="800">
                        <a:effectLst/>
                        <a:latin typeface="Calibri"/>
                        <a:ea typeface="Calibri"/>
                        <a:cs typeface="Times New Roman"/>
                      </a:endParaRPr>
                    </a:p>
                  </a:txBody>
                  <a:tcPr marL="49744" marR="49744" marT="0" marB="0"/>
                </a:tc>
              </a:tr>
              <a:tr h="832648">
                <a:tc>
                  <a:txBody>
                    <a:bodyPr/>
                    <a:lstStyle/>
                    <a:p>
                      <a:pPr>
                        <a:lnSpc>
                          <a:spcPct val="115000"/>
                        </a:lnSpc>
                        <a:spcAft>
                          <a:spcPts val="0"/>
                        </a:spcAft>
                      </a:pPr>
                      <a:r>
                        <a:rPr lang="en-IN" sz="900">
                          <a:effectLst/>
                        </a:rPr>
                        <a:t>6/6/2012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Mr Ravala Vijay</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Project Associate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Global Compact Network India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Collective action project and procurement corruption</a:t>
                      </a:r>
                      <a:endParaRPr lang="en-IN" sz="800">
                        <a:effectLst/>
                        <a:latin typeface="Calibri"/>
                        <a:ea typeface="Calibri"/>
                        <a:cs typeface="Times New Roman"/>
                      </a:endParaRPr>
                    </a:p>
                  </a:txBody>
                  <a:tcPr marL="49744" marR="49744" marT="0" marB="0"/>
                </a:tc>
              </a:tr>
              <a:tr h="832648">
                <a:tc>
                  <a:txBody>
                    <a:bodyPr/>
                    <a:lstStyle/>
                    <a:p>
                      <a:pPr>
                        <a:lnSpc>
                          <a:spcPct val="115000"/>
                        </a:lnSpc>
                        <a:spcAft>
                          <a:spcPts val="0"/>
                        </a:spcAft>
                      </a:pPr>
                      <a:r>
                        <a:rPr lang="en-IN" sz="900">
                          <a:effectLst/>
                        </a:rPr>
                        <a:t>7/6/2012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Shri P C Sharma</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Superintendent of Police</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Special Unit, CBI</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Working of CBI in investigation of corruption cases</a:t>
                      </a:r>
                      <a:endParaRPr lang="en-IN" sz="800">
                        <a:effectLst/>
                        <a:latin typeface="Calibri"/>
                        <a:ea typeface="Calibri"/>
                        <a:cs typeface="Times New Roman"/>
                      </a:endParaRPr>
                    </a:p>
                  </a:txBody>
                  <a:tcPr marL="49744" marR="49744" marT="0" marB="0"/>
                </a:tc>
              </a:tr>
              <a:tr h="666118">
                <a:tc>
                  <a:txBody>
                    <a:bodyPr/>
                    <a:lstStyle/>
                    <a:p>
                      <a:pPr>
                        <a:lnSpc>
                          <a:spcPct val="115000"/>
                        </a:lnSpc>
                        <a:spcAft>
                          <a:spcPts val="0"/>
                        </a:spcAft>
                      </a:pPr>
                      <a:r>
                        <a:rPr lang="en-IN" sz="900">
                          <a:effectLst/>
                        </a:rPr>
                        <a:t>7/6/2012</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Mr Gopikrishnan</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Special correspondent</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a:effectLst/>
                        </a:rPr>
                        <a:t>The Pioneer</a:t>
                      </a:r>
                      <a:endParaRPr lang="en-IN" sz="800">
                        <a:effectLst/>
                        <a:latin typeface="Calibri"/>
                        <a:ea typeface="Calibri"/>
                        <a:cs typeface="Times New Roman"/>
                      </a:endParaRPr>
                    </a:p>
                  </a:txBody>
                  <a:tcPr marL="49744" marR="49744" marT="0" marB="0"/>
                </a:tc>
                <a:tc>
                  <a:txBody>
                    <a:bodyPr/>
                    <a:lstStyle/>
                    <a:p>
                      <a:pPr>
                        <a:lnSpc>
                          <a:spcPct val="115000"/>
                        </a:lnSpc>
                        <a:spcAft>
                          <a:spcPts val="0"/>
                        </a:spcAft>
                      </a:pPr>
                      <a:r>
                        <a:rPr lang="en-IN" sz="900" dirty="0">
                          <a:effectLst/>
                        </a:rPr>
                        <a:t>Role of media in curbing corruption</a:t>
                      </a:r>
                      <a:endParaRPr lang="en-IN" sz="800" dirty="0">
                        <a:effectLst/>
                        <a:latin typeface="Calibri"/>
                        <a:ea typeface="Calibri"/>
                        <a:cs typeface="Times New Roman"/>
                      </a:endParaRPr>
                    </a:p>
                  </a:txBody>
                  <a:tcPr marL="49744" marR="49744" marT="0" marB="0"/>
                </a:tc>
              </a:tr>
            </a:tbl>
          </a:graphicData>
        </a:graphic>
      </p:graphicFrame>
    </p:spTree>
    <p:extLst>
      <p:ext uri="{BB962C8B-B14F-4D97-AF65-F5344CB8AC3E}">
        <p14:creationId xmlns:p14="http://schemas.microsoft.com/office/powerpoint/2010/main" val="858499017"/>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Study of </a:t>
            </a:r>
            <a:r>
              <a:rPr lang="en-US" dirty="0" smtClean="0"/>
              <a:t>Surveys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11</a:t>
            </a:fld>
            <a:endParaRPr lang="en-US"/>
          </a:p>
        </p:txBody>
      </p:sp>
      <p:pic>
        <p:nvPicPr>
          <p:cNvPr id="4" name="Picture 3" descr="E:\rakshak\images\enterprisesurvey_2006\point1_oecd_1.png"/>
          <p:cNvPicPr/>
          <p:nvPr/>
        </p:nvPicPr>
        <p:blipFill>
          <a:blip r:embed="rId3">
            <a:extLst>
              <a:ext uri="{28A0092B-C50C-407E-A947-70E740481C1C}">
                <a14:useLocalDpi xmlns:a14="http://schemas.microsoft.com/office/drawing/2010/main" val="0"/>
              </a:ext>
            </a:extLst>
          </a:blip>
          <a:srcRect/>
          <a:stretch>
            <a:fillRect/>
          </a:stretch>
        </p:blipFill>
        <p:spPr bwMode="auto">
          <a:xfrm>
            <a:off x="429391" y="1308538"/>
            <a:ext cx="7993117" cy="4871545"/>
          </a:xfrm>
          <a:prstGeom prst="rect">
            <a:avLst/>
          </a:prstGeom>
          <a:noFill/>
          <a:ln>
            <a:noFill/>
          </a:ln>
        </p:spPr>
      </p:pic>
      <p:sp>
        <p:nvSpPr>
          <p:cNvPr id="5" name="TextBox 4"/>
          <p:cNvSpPr txBox="1"/>
          <p:nvPr/>
        </p:nvSpPr>
        <p:spPr>
          <a:xfrm>
            <a:off x="646386" y="867103"/>
            <a:ext cx="2522483" cy="313932"/>
          </a:xfrm>
          <a:prstGeom prst="rect">
            <a:avLst/>
          </a:prstGeom>
          <a:noFill/>
        </p:spPr>
        <p:txBody>
          <a:bodyPr wrap="square" rtlCol="0">
            <a:spAutoFit/>
          </a:bodyPr>
          <a:lstStyle/>
          <a:p>
            <a:r>
              <a:rPr lang="en-US" dirty="0" smtClean="0">
                <a:latin typeface="Times New Roman" pitchFamily="18" charset="0"/>
                <a:cs typeface="Times New Roman" pitchFamily="18" charset="0"/>
              </a:rPr>
              <a:t>Enterprise Survey, 2006</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51585379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Study of </a:t>
            </a:r>
            <a:r>
              <a:rPr lang="en-US" dirty="0" smtClean="0"/>
              <a:t>Surveys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12</a:t>
            </a:fld>
            <a:endParaRPr lang="en-US"/>
          </a:p>
        </p:txBody>
      </p:sp>
      <p:sp>
        <p:nvSpPr>
          <p:cNvPr id="5" name="TextBox 4"/>
          <p:cNvSpPr txBox="1"/>
          <p:nvPr/>
        </p:nvSpPr>
        <p:spPr>
          <a:xfrm>
            <a:off x="646386" y="867103"/>
            <a:ext cx="3058511" cy="313932"/>
          </a:xfrm>
          <a:prstGeom prst="rect">
            <a:avLst/>
          </a:prstGeom>
          <a:noFill/>
        </p:spPr>
        <p:txBody>
          <a:bodyPr wrap="square" rtlCol="0">
            <a:spAutoFit/>
          </a:bodyPr>
          <a:lstStyle/>
          <a:p>
            <a:r>
              <a:rPr lang="en-US" dirty="0" smtClean="0">
                <a:latin typeface="Times New Roman" pitchFamily="18" charset="0"/>
                <a:cs typeface="Times New Roman" pitchFamily="18" charset="0"/>
              </a:rPr>
              <a:t>Global Integrity Report, 2011</a:t>
            </a:r>
            <a:endParaRPr lang="en-IN" dirty="0">
              <a:latin typeface="Times New Roman" pitchFamily="18" charset="0"/>
              <a:cs typeface="Times New Roman" pitchFamily="18" charset="0"/>
            </a:endParaRPr>
          </a:p>
        </p:txBody>
      </p:sp>
      <p:pic>
        <p:nvPicPr>
          <p:cNvPr id="7" name="Picture 6" descr="E:\rakshak\images\GIR_2011\dataSummary_h633_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7074" y="1181035"/>
            <a:ext cx="4505719" cy="5034947"/>
          </a:xfrm>
          <a:prstGeom prst="rect">
            <a:avLst/>
          </a:prstGeom>
          <a:noFill/>
          <a:ln>
            <a:noFill/>
          </a:ln>
        </p:spPr>
      </p:pic>
    </p:spTree>
    <p:extLst>
      <p:ext uri="{BB962C8B-B14F-4D97-AF65-F5344CB8AC3E}">
        <p14:creationId xmlns:p14="http://schemas.microsoft.com/office/powerpoint/2010/main" val="1781993049"/>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Study of </a:t>
            </a:r>
            <a:r>
              <a:rPr lang="en-US" dirty="0" smtClean="0"/>
              <a:t>Surveys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13</a:t>
            </a:fld>
            <a:endParaRPr lang="en-US"/>
          </a:p>
        </p:txBody>
      </p:sp>
      <p:sp>
        <p:nvSpPr>
          <p:cNvPr id="5" name="TextBox 4"/>
          <p:cNvSpPr txBox="1"/>
          <p:nvPr/>
        </p:nvSpPr>
        <p:spPr>
          <a:xfrm>
            <a:off x="646386" y="867103"/>
            <a:ext cx="3058511" cy="313932"/>
          </a:xfrm>
          <a:prstGeom prst="rect">
            <a:avLst/>
          </a:prstGeom>
          <a:noFill/>
        </p:spPr>
        <p:txBody>
          <a:bodyPr wrap="square" rtlCol="0">
            <a:spAutoFit/>
          </a:bodyPr>
          <a:lstStyle/>
          <a:p>
            <a:r>
              <a:rPr lang="en-US" dirty="0" smtClean="0">
                <a:latin typeface="Times New Roman" pitchFamily="18" charset="0"/>
                <a:cs typeface="Times New Roman" pitchFamily="18" charset="0"/>
              </a:rPr>
              <a:t>Bribe Payers’ Index, 2011</a:t>
            </a:r>
            <a:endParaRPr lang="en-IN" dirty="0">
              <a:latin typeface="Times New Roman" pitchFamily="18" charset="0"/>
              <a:cs typeface="Times New Roman" pitchFamily="18" charset="0"/>
            </a:endParaRPr>
          </a:p>
        </p:txBody>
      </p:sp>
      <p:pic>
        <p:nvPicPr>
          <p:cNvPr id="6" name="Picture 5" descr="Description: E:\rakshak\images\TI_1.png"/>
          <p:cNvPicPr/>
          <p:nvPr/>
        </p:nvPicPr>
        <p:blipFill>
          <a:blip r:embed="rId3">
            <a:extLst>
              <a:ext uri="{28A0092B-C50C-407E-A947-70E740481C1C}">
                <a14:useLocalDpi xmlns:a14="http://schemas.microsoft.com/office/drawing/2010/main" val="0"/>
              </a:ext>
            </a:extLst>
          </a:blip>
          <a:srcRect/>
          <a:stretch>
            <a:fillRect/>
          </a:stretch>
        </p:blipFill>
        <p:spPr bwMode="auto">
          <a:xfrm>
            <a:off x="2328861" y="1316913"/>
            <a:ext cx="4486275" cy="4886325"/>
          </a:xfrm>
          <a:prstGeom prst="rect">
            <a:avLst/>
          </a:prstGeom>
          <a:noFill/>
          <a:ln>
            <a:noFill/>
          </a:ln>
        </p:spPr>
      </p:pic>
    </p:spTree>
    <p:extLst>
      <p:ext uri="{BB962C8B-B14F-4D97-AF65-F5344CB8AC3E}">
        <p14:creationId xmlns:p14="http://schemas.microsoft.com/office/powerpoint/2010/main" val="348380928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Study of </a:t>
            </a:r>
            <a:r>
              <a:rPr lang="en-US" dirty="0" smtClean="0"/>
              <a:t>Surveys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14</a:t>
            </a:fld>
            <a:endParaRPr lang="en-US"/>
          </a:p>
        </p:txBody>
      </p:sp>
      <p:pic>
        <p:nvPicPr>
          <p:cNvPr id="7" name="Picture 6" descr="Description: E:\rakshak\images\PIYUSH ANAND_1.png"/>
          <p:cNvPicPr/>
          <p:nvPr/>
        </p:nvPicPr>
        <p:blipFill>
          <a:blip r:embed="rId3">
            <a:extLst>
              <a:ext uri="{28A0092B-C50C-407E-A947-70E740481C1C}">
                <a14:useLocalDpi xmlns:a14="http://schemas.microsoft.com/office/drawing/2010/main" val="0"/>
              </a:ext>
            </a:extLst>
          </a:blip>
          <a:srcRect/>
          <a:stretch>
            <a:fillRect/>
          </a:stretch>
        </p:blipFill>
        <p:spPr bwMode="auto">
          <a:xfrm>
            <a:off x="1871662" y="638175"/>
            <a:ext cx="5400675" cy="5581650"/>
          </a:xfrm>
          <a:prstGeom prst="rect">
            <a:avLst/>
          </a:prstGeom>
          <a:noFill/>
          <a:ln>
            <a:noFill/>
          </a:ln>
        </p:spPr>
      </p:pic>
    </p:spTree>
    <p:extLst>
      <p:ext uri="{BB962C8B-B14F-4D97-AF65-F5344CB8AC3E}">
        <p14:creationId xmlns:p14="http://schemas.microsoft.com/office/powerpoint/2010/main" val="196953669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Existing Anti-corruption Laws/ Agencies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93495445"/>
              </p:ext>
            </p:extLst>
          </p:nvPr>
        </p:nvGraphicFramePr>
        <p:xfrm>
          <a:off x="472968" y="1450427"/>
          <a:ext cx="8245362" cy="4319753"/>
        </p:xfrm>
        <a:graphic>
          <a:graphicData uri="http://schemas.openxmlformats.org/drawingml/2006/table">
            <a:tbl>
              <a:tblPr firstRow="1" bandRow="1">
                <a:tableStyleId>{5C22544A-7EE6-4342-B048-85BDC9FD1C3A}</a:tableStyleId>
              </a:tblPr>
              <a:tblGrid>
                <a:gridCol w="2748454"/>
                <a:gridCol w="2748454"/>
                <a:gridCol w="2748454"/>
              </a:tblGrid>
              <a:tr h="571699">
                <a:tc>
                  <a:txBody>
                    <a:bodyPr/>
                    <a:lstStyle/>
                    <a:p>
                      <a:pPr>
                        <a:lnSpc>
                          <a:spcPct val="115000"/>
                        </a:lnSpc>
                        <a:spcAft>
                          <a:spcPts val="1000"/>
                        </a:spcAft>
                      </a:pPr>
                      <a:r>
                        <a:rPr lang="en-US" sz="1200">
                          <a:effectLst/>
                        </a:rPr>
                        <a:t>Law/ Org.</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Public Sector</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Private Sector</a:t>
                      </a:r>
                      <a:endParaRPr lang="en-IN" sz="1100">
                        <a:effectLst/>
                        <a:latin typeface="Calibri"/>
                        <a:ea typeface="Calibri"/>
                        <a:cs typeface="Times New Roman"/>
                      </a:endParaRPr>
                    </a:p>
                  </a:txBody>
                  <a:tcPr/>
                </a:tc>
              </a:tr>
              <a:tr h="571699">
                <a:tc>
                  <a:txBody>
                    <a:bodyPr/>
                    <a:lstStyle/>
                    <a:p>
                      <a:pPr>
                        <a:lnSpc>
                          <a:spcPct val="115000"/>
                        </a:lnSpc>
                        <a:spcAft>
                          <a:spcPts val="1000"/>
                        </a:spcAft>
                      </a:pPr>
                      <a:r>
                        <a:rPr lang="en-US" sz="1200">
                          <a:effectLst/>
                        </a:rPr>
                        <a:t>PC Act [7]</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Yes</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No</a:t>
                      </a:r>
                      <a:endParaRPr lang="en-IN" sz="1100">
                        <a:effectLst/>
                        <a:latin typeface="Calibri"/>
                        <a:ea typeface="Calibri"/>
                        <a:cs typeface="Times New Roman"/>
                      </a:endParaRPr>
                    </a:p>
                  </a:txBody>
                  <a:tcPr/>
                </a:tc>
              </a:tr>
              <a:tr h="768563">
                <a:tc>
                  <a:txBody>
                    <a:bodyPr/>
                    <a:lstStyle/>
                    <a:p>
                      <a:pPr>
                        <a:lnSpc>
                          <a:spcPct val="115000"/>
                        </a:lnSpc>
                        <a:spcAft>
                          <a:spcPts val="1000"/>
                        </a:spcAft>
                      </a:pPr>
                      <a:r>
                        <a:rPr lang="en-US" sz="1200">
                          <a:effectLst/>
                        </a:rPr>
                        <a:t>CBI (Investigation powers) [15]</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Yes</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No</a:t>
                      </a:r>
                      <a:endParaRPr lang="en-IN" sz="1100">
                        <a:effectLst/>
                        <a:latin typeface="Calibri"/>
                        <a:ea typeface="Calibri"/>
                        <a:cs typeface="Times New Roman"/>
                      </a:endParaRPr>
                    </a:p>
                  </a:txBody>
                  <a:tcPr/>
                </a:tc>
              </a:tr>
              <a:tr h="571699">
                <a:tc>
                  <a:txBody>
                    <a:bodyPr/>
                    <a:lstStyle/>
                    <a:p>
                      <a:pPr>
                        <a:lnSpc>
                          <a:spcPct val="115000"/>
                        </a:lnSpc>
                        <a:spcAft>
                          <a:spcPts val="1000"/>
                        </a:spcAft>
                      </a:pPr>
                      <a:r>
                        <a:rPr lang="en-US" sz="1200">
                          <a:effectLst/>
                        </a:rPr>
                        <a:t>Indian Penal Code [8]</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Yes</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No</a:t>
                      </a:r>
                      <a:endParaRPr lang="en-IN" sz="1100">
                        <a:effectLst/>
                        <a:latin typeface="Calibri"/>
                        <a:ea typeface="Calibri"/>
                        <a:cs typeface="Times New Roman"/>
                      </a:endParaRPr>
                    </a:p>
                  </a:txBody>
                  <a:tcPr/>
                </a:tc>
              </a:tr>
              <a:tr h="1067530">
                <a:tc>
                  <a:txBody>
                    <a:bodyPr/>
                    <a:lstStyle/>
                    <a:p>
                      <a:pPr>
                        <a:lnSpc>
                          <a:spcPct val="115000"/>
                        </a:lnSpc>
                        <a:spcAft>
                          <a:spcPts val="1000"/>
                        </a:spcAft>
                      </a:pPr>
                      <a:r>
                        <a:rPr lang="en-US" sz="1200">
                          <a:effectLst/>
                        </a:rPr>
                        <a:t>CVC (Investigation and recommendations powers) </a:t>
                      </a:r>
                      <a:r>
                        <a:rPr lang="en-US" sz="1100">
                          <a:effectLst/>
                        </a:rPr>
                        <a:t>[16]</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Yes (Advisory)</a:t>
                      </a:r>
                      <a:endParaRPr lang="en-IN" sz="1100">
                        <a:effectLst/>
                        <a:latin typeface="Calibri"/>
                        <a:ea typeface="Calibri"/>
                        <a:cs typeface="Times New Roman"/>
                      </a:endParaRPr>
                    </a:p>
                  </a:txBody>
                  <a:tcPr/>
                </a:tc>
                <a:tc>
                  <a:txBody>
                    <a:bodyPr/>
                    <a:lstStyle/>
                    <a:p>
                      <a:pPr>
                        <a:lnSpc>
                          <a:spcPct val="115000"/>
                        </a:lnSpc>
                        <a:spcAft>
                          <a:spcPts val="1000"/>
                        </a:spcAft>
                      </a:pPr>
                      <a:r>
                        <a:rPr lang="en-US" sz="1200">
                          <a:effectLst/>
                        </a:rPr>
                        <a:t>No</a:t>
                      </a:r>
                      <a:endParaRPr lang="en-IN" sz="1100">
                        <a:effectLst/>
                        <a:latin typeface="Calibri"/>
                        <a:ea typeface="Calibri"/>
                        <a:cs typeface="Times New Roman"/>
                      </a:endParaRPr>
                    </a:p>
                  </a:txBody>
                  <a:tcPr/>
                </a:tc>
              </a:tr>
              <a:tr h="768563">
                <a:tc>
                  <a:txBody>
                    <a:bodyPr/>
                    <a:lstStyle/>
                    <a:p>
                      <a:pPr>
                        <a:lnSpc>
                          <a:spcPct val="115000"/>
                        </a:lnSpc>
                        <a:spcAft>
                          <a:spcPts val="1000"/>
                        </a:spcAft>
                      </a:pPr>
                      <a:r>
                        <a:rPr lang="en-US" sz="1200">
                          <a:effectLst/>
                        </a:rPr>
                        <a:t>SFIO (not yet statutory body) [17]</a:t>
                      </a:r>
                      <a:endParaRPr lang="en-IN" sz="1100">
                        <a:effectLst/>
                        <a:latin typeface="Calibri"/>
                        <a:ea typeface="Calibri"/>
                        <a:cs typeface="Times New Roman"/>
                      </a:endParaRPr>
                    </a:p>
                  </a:txBody>
                  <a:tcPr/>
                </a:tc>
                <a:tc>
                  <a:txBody>
                    <a:bodyPr/>
                    <a:lstStyle/>
                    <a:p>
                      <a:pPr>
                        <a:lnSpc>
                          <a:spcPct val="115000"/>
                        </a:lnSpc>
                        <a:spcAft>
                          <a:spcPts val="1000"/>
                        </a:spcAft>
                      </a:pPr>
                      <a:r>
                        <a:rPr lang="en-IN" sz="1200">
                          <a:effectLst/>
                        </a:rPr>
                        <a:t>Fraud cases in the listed companies under MCA</a:t>
                      </a:r>
                      <a:endParaRPr lang="en-IN" sz="1100">
                        <a:effectLst/>
                        <a:latin typeface="Calibri"/>
                        <a:ea typeface="Calibri"/>
                        <a:cs typeface="Times New Roman"/>
                      </a:endParaRPr>
                    </a:p>
                  </a:txBody>
                  <a:tcPr/>
                </a:tc>
                <a:tc>
                  <a:txBody>
                    <a:bodyPr/>
                    <a:lstStyle/>
                    <a:p>
                      <a:pPr>
                        <a:lnSpc>
                          <a:spcPct val="115000"/>
                        </a:lnSpc>
                        <a:spcAft>
                          <a:spcPts val="1000"/>
                        </a:spcAft>
                      </a:pPr>
                      <a:r>
                        <a:rPr lang="en-IN" sz="1200" dirty="0">
                          <a:effectLst/>
                        </a:rPr>
                        <a:t>Fraud cases in the listed companies under MCA</a:t>
                      </a:r>
                      <a:endParaRPr lang="en-IN" sz="1100" dirty="0">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245738442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Major Anti-corruption Laws proposed</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16</a:t>
            </a:fld>
            <a:endParaRPr lang="en-US"/>
          </a:p>
        </p:txBody>
      </p:sp>
      <p:sp>
        <p:nvSpPr>
          <p:cNvPr id="5" name="TextBox 4"/>
          <p:cNvSpPr txBox="1"/>
          <p:nvPr/>
        </p:nvSpPr>
        <p:spPr>
          <a:xfrm>
            <a:off x="583324" y="1245476"/>
            <a:ext cx="8135007" cy="3416320"/>
          </a:xfrm>
          <a:prstGeom prst="rect">
            <a:avLst/>
          </a:prstGeom>
          <a:noFill/>
        </p:spPr>
        <p:txBody>
          <a:bodyPr wrap="square" rtlCol="0">
            <a:spAutoFit/>
          </a:bodyPr>
          <a:lstStyle/>
          <a:p>
            <a:pPr marL="285750" indent="-285750" algn="l">
              <a:lnSpc>
                <a:spcPct val="150000"/>
              </a:lnSpc>
              <a:buFont typeface="Arial" pitchFamily="34" charset="0"/>
              <a:buChar char="•"/>
            </a:pPr>
            <a:r>
              <a:rPr lang="en-US" sz="2400" dirty="0" smtClean="0">
                <a:latin typeface="Times New Roman" pitchFamily="18" charset="0"/>
                <a:cs typeface="Times New Roman" pitchFamily="18" charset="0"/>
              </a:rPr>
              <a:t>Whistle Blowers’ Protection Bill, 2011</a:t>
            </a:r>
          </a:p>
          <a:p>
            <a:pPr marL="285750" indent="-285750" algn="l">
              <a:lnSpc>
                <a:spcPct val="150000"/>
              </a:lnSpc>
              <a:buFont typeface="Arial" pitchFamily="34" charset="0"/>
              <a:buChar char="•"/>
            </a:pPr>
            <a:r>
              <a:rPr lang="en-US" sz="2400" dirty="0" smtClean="0">
                <a:latin typeface="Times New Roman" pitchFamily="18" charset="0"/>
                <a:cs typeface="Times New Roman" pitchFamily="18" charset="0"/>
              </a:rPr>
              <a:t>Companies’ Bill, 2011 (and statutory status to SFIO)</a:t>
            </a:r>
          </a:p>
          <a:p>
            <a:pPr marL="285750" indent="-285750" algn="l">
              <a:lnSpc>
                <a:spcPct val="150000"/>
              </a:lnSpc>
              <a:buFont typeface="Arial" pitchFamily="34" charset="0"/>
              <a:buChar char="•"/>
            </a:pPr>
            <a:r>
              <a:rPr lang="en-IN" sz="2400" dirty="0">
                <a:latin typeface="Times New Roman" pitchFamily="18" charset="0"/>
                <a:cs typeface="Times New Roman" pitchFamily="18" charset="0"/>
              </a:rPr>
              <a:t>The Prevention of Bribery of Foreign Public officials and Officials of Public International Organisations Bill, </a:t>
            </a:r>
            <a:r>
              <a:rPr lang="en-IN" sz="2400" dirty="0" smtClean="0">
                <a:latin typeface="Times New Roman" pitchFamily="18" charset="0"/>
                <a:cs typeface="Times New Roman" pitchFamily="18" charset="0"/>
              </a:rPr>
              <a:t>2011</a:t>
            </a:r>
          </a:p>
          <a:p>
            <a:pPr marL="285750" indent="-285750" algn="l">
              <a:lnSpc>
                <a:spcPct val="150000"/>
              </a:lnSpc>
              <a:buFont typeface="Arial" pitchFamily="34" charset="0"/>
              <a:buChar char="•"/>
            </a:pPr>
            <a:r>
              <a:rPr lang="en-IN" sz="2400" dirty="0">
                <a:latin typeface="Times New Roman" pitchFamily="18" charset="0"/>
                <a:cs typeface="Times New Roman" pitchFamily="18" charset="0"/>
              </a:rPr>
              <a:t>Public Procurement Bill, 2011 </a:t>
            </a:r>
            <a:endParaRPr lang="en-IN" sz="2400" dirty="0" smtClean="0">
              <a:latin typeface="Times New Roman" pitchFamily="18" charset="0"/>
              <a:cs typeface="Times New Roman" pitchFamily="18" charset="0"/>
            </a:endParaRPr>
          </a:p>
          <a:p>
            <a:pPr marL="285750" indent="-285750" algn="l">
              <a:lnSpc>
                <a:spcPct val="150000"/>
              </a:lnSpc>
              <a:buFont typeface="Arial" pitchFamily="34" charset="0"/>
              <a:buChar char="•"/>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55609737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smtClean="0"/>
              <a:t>Findings: </a:t>
            </a:r>
            <a:r>
              <a:rPr lang="en-US" dirty="0" smtClean="0"/>
              <a:t>Some anti-corruption practices in other countries and other International best practices.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17</a:t>
            </a:fld>
            <a:endParaRPr lang="en-US"/>
          </a:p>
        </p:txBody>
      </p:sp>
      <p:sp>
        <p:nvSpPr>
          <p:cNvPr id="5" name="TextBox 4"/>
          <p:cNvSpPr txBox="1"/>
          <p:nvPr/>
        </p:nvSpPr>
        <p:spPr>
          <a:xfrm>
            <a:off x="583324" y="1245476"/>
            <a:ext cx="8135007" cy="4339650"/>
          </a:xfrm>
          <a:prstGeom prst="rect">
            <a:avLst/>
          </a:prstGeom>
          <a:noFill/>
        </p:spPr>
        <p:txBody>
          <a:bodyPr wrap="square" rtlCol="0">
            <a:spAutoFit/>
          </a:bodyPr>
          <a:lstStyle/>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Criminalization of foreign bribery under FCPA in US, UK Bribery Act in Britain, and in other countries like New Zealand, Columbia, etc.</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Strict procurement laws in countries like Germany, Columbia, China, etc. regarding blacklisting of companies, transparency of tender allotment, etc.</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Incentives for whistle blowers under FCPA.</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UNGC Principles (10</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principle against supply side corruption). 278 members in India of UNGC and 133 members of GCNI. Promoting </a:t>
            </a:r>
            <a:r>
              <a:rPr lang="en-US" sz="2000" b="1" dirty="0" smtClean="0">
                <a:latin typeface="Times New Roman" pitchFamily="18" charset="0"/>
                <a:cs typeface="Times New Roman" pitchFamily="18" charset="0"/>
              </a:rPr>
              <a:t>Collective Action Project</a:t>
            </a:r>
            <a:r>
              <a:rPr lang="en-US" sz="2000" dirty="0" smtClean="0">
                <a:latin typeface="Times New Roman" pitchFamily="18" charset="0"/>
                <a:cs typeface="Times New Roman" pitchFamily="18" charset="0"/>
              </a:rPr>
              <a:t>.</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OECD convention against corruption. (35 member countries).</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UN Convention Against Corruption.</a:t>
            </a:r>
          </a:p>
          <a:p>
            <a:pPr marL="285750" indent="-285750" algn="l">
              <a:lnSpc>
                <a:spcPct val="100000"/>
              </a:lnSpc>
              <a:buFont typeface="Arial" pitchFamily="34" charset="0"/>
              <a:buChar char="•"/>
            </a:pPr>
            <a:r>
              <a:rPr lang="en-US" sz="2000" dirty="0" smtClean="0">
                <a:latin typeface="Times New Roman" pitchFamily="18" charset="0"/>
                <a:cs typeface="Times New Roman" pitchFamily="18" charset="0"/>
              </a:rPr>
              <a:t>Transparency International surveys on anti corruption and projects like </a:t>
            </a:r>
            <a:r>
              <a:rPr lang="en-US" sz="2000" b="1" dirty="0" smtClean="0">
                <a:latin typeface="Times New Roman" pitchFamily="18" charset="0"/>
                <a:cs typeface="Times New Roman" pitchFamily="18" charset="0"/>
              </a:rPr>
              <a:t>Integrity Pact</a:t>
            </a:r>
            <a:r>
              <a:rPr lang="en-US" sz="2000" dirty="0" smtClean="0">
                <a:latin typeface="Times New Roman" pitchFamily="18" charset="0"/>
                <a:cs typeface="Times New Roman" pitchFamily="18" charset="0"/>
              </a:rPr>
              <a:t>.</a:t>
            </a:r>
            <a:endParaRPr lang="en-IN" sz="2000" dirty="0" smtClean="0">
              <a:latin typeface="Times New Roman" pitchFamily="18" charset="0"/>
              <a:cs typeface="Times New Roman" pitchFamily="18" charset="0"/>
            </a:endParaRPr>
          </a:p>
          <a:p>
            <a:pPr marL="285750" indent="-285750" algn="l">
              <a:lnSpc>
                <a:spcPct val="150000"/>
              </a:lnSpc>
              <a:buFont typeface="Arial" pitchFamily="34" charset="0"/>
              <a:buChar char="•"/>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44509789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Whistle Blowers</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18</a:t>
            </a:fld>
            <a:endParaRPr lang="en-US"/>
          </a:p>
        </p:txBody>
      </p:sp>
      <p:sp>
        <p:nvSpPr>
          <p:cNvPr id="4" name="TextBox 3"/>
          <p:cNvSpPr txBox="1"/>
          <p:nvPr/>
        </p:nvSpPr>
        <p:spPr>
          <a:xfrm>
            <a:off x="368300" y="1079500"/>
            <a:ext cx="8382000" cy="4524315"/>
          </a:xfrm>
          <a:prstGeom prst="rect">
            <a:avLst/>
          </a:prstGeom>
          <a:noFill/>
        </p:spPr>
        <p:txBody>
          <a:bodyPr wrap="square" rtlCol="0">
            <a:spAutoFit/>
          </a:bodyPr>
          <a:lstStyle/>
          <a:p>
            <a:pPr marL="342900" indent="-342900" algn="l">
              <a:buFont typeface="Arial" pitchFamily="34" charset="0"/>
              <a:buChar char="•"/>
            </a:pPr>
            <a:r>
              <a:rPr lang="en-US" sz="2000" dirty="0" smtClean="0">
                <a:latin typeface="Times New Roman" pitchFamily="18" charset="0"/>
                <a:cs typeface="Times New Roman" pitchFamily="18" charset="0"/>
              </a:rPr>
              <a:t>Presently, there are no whistle blowers’ or witness protection schemes in India.</a:t>
            </a:r>
          </a:p>
          <a:p>
            <a:pPr marL="342900" indent="-342900" algn="l">
              <a:buFont typeface="Arial" pitchFamily="34" charset="0"/>
              <a:buChar char="•"/>
            </a:pPr>
            <a:r>
              <a:rPr lang="en-US" sz="2000" dirty="0" smtClean="0">
                <a:latin typeface="Times New Roman" pitchFamily="18" charset="0"/>
                <a:cs typeface="Times New Roman" pitchFamily="18" charset="0"/>
              </a:rPr>
              <a:t>Whistle Blowers’ protection Bill 2011 is in parliament.</a:t>
            </a:r>
          </a:p>
          <a:p>
            <a:pPr marL="342900" indent="-342900" algn="l">
              <a:buFont typeface="Arial" pitchFamily="34" charset="0"/>
              <a:buChar char="•"/>
            </a:pPr>
            <a:r>
              <a:rPr lang="en-US" sz="2000" dirty="0" smtClean="0">
                <a:latin typeface="Times New Roman" pitchFamily="18" charset="0"/>
                <a:cs typeface="Times New Roman" pitchFamily="18" charset="0"/>
              </a:rPr>
              <a:t>No protection to witnesses in current system as accused gets details of witness in charge sheet.</a:t>
            </a:r>
          </a:p>
          <a:p>
            <a:pPr marL="342900" indent="-342900" algn="l">
              <a:buFont typeface="Arial" pitchFamily="34" charset="0"/>
              <a:buChar char="•"/>
            </a:pPr>
            <a:r>
              <a:rPr lang="en-US" sz="2000" dirty="0" smtClean="0">
                <a:latin typeface="Times New Roman" pitchFamily="18" charset="0"/>
                <a:cs typeface="Times New Roman" pitchFamily="18" charset="0"/>
              </a:rPr>
              <a:t>Whistle blowers’ protection Bill 2011 covers only whistle blowers in public sector, not in private sector.</a:t>
            </a:r>
          </a:p>
          <a:p>
            <a:pPr marL="342900" indent="-342900" algn="l">
              <a:buFont typeface="Arial" pitchFamily="34" charset="0"/>
              <a:buChar char="•"/>
            </a:pPr>
            <a:r>
              <a:rPr lang="en-US" sz="2000" dirty="0" smtClean="0">
                <a:latin typeface="Times New Roman" pitchFamily="18" charset="0"/>
                <a:cs typeface="Times New Roman" pitchFamily="18" charset="0"/>
              </a:rPr>
              <a:t>US, UK, Jamaica, Ghana, New Zealand, Ireland, South Africa all have laws for whistle blower protection, mostly in both private and public sector. </a:t>
            </a:r>
          </a:p>
          <a:p>
            <a:pPr marL="342900" indent="-342900" algn="l">
              <a:buFont typeface="Arial" pitchFamily="34" charset="0"/>
              <a:buChar char="•"/>
            </a:pPr>
            <a:r>
              <a:rPr lang="en-US" sz="2000" dirty="0" smtClean="0">
                <a:latin typeface="Times New Roman" pitchFamily="18" charset="0"/>
                <a:cs typeface="Times New Roman" pitchFamily="18" charset="0"/>
              </a:rPr>
              <a:t>Under FCPA, the </a:t>
            </a:r>
            <a:r>
              <a:rPr lang="en-US" sz="2000" dirty="0">
                <a:latin typeface="Times New Roman" pitchFamily="18" charset="0"/>
                <a:cs typeface="Times New Roman" pitchFamily="18" charset="0"/>
              </a:rPr>
              <a:t>whistle blower </a:t>
            </a:r>
            <a:r>
              <a:rPr lang="en-US" sz="2000" dirty="0" smtClean="0">
                <a:latin typeface="Times New Roman" pitchFamily="18" charset="0"/>
                <a:cs typeface="Times New Roman" pitchFamily="18" charset="0"/>
              </a:rPr>
              <a:t>have incentive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getting 20-30</a:t>
            </a:r>
            <a:r>
              <a:rPr lang="en-US" sz="2000" dirty="0">
                <a:latin typeface="Times New Roman" pitchFamily="18" charset="0"/>
                <a:cs typeface="Times New Roman" pitchFamily="18" charset="0"/>
              </a:rPr>
              <a:t>% of the fine amount! No such provision in India</a:t>
            </a:r>
            <a:r>
              <a:rPr lang="en-US" sz="2000" dirty="0" smtClean="0">
                <a:latin typeface="Times New Roman" pitchFamily="18" charset="0"/>
                <a:cs typeface="Times New Roman" pitchFamily="18" charset="0"/>
              </a:rPr>
              <a:t>.</a:t>
            </a:r>
          </a:p>
          <a:p>
            <a:pPr marL="342900" indent="-342900" algn="l">
              <a:buFont typeface="Arial" pitchFamily="34" charset="0"/>
              <a:buChar char="•"/>
            </a:pPr>
            <a:r>
              <a:rPr lang="en-US" sz="2000" dirty="0" smtClean="0">
                <a:latin typeface="Times New Roman" pitchFamily="18" charset="0"/>
                <a:cs typeface="Times New Roman" pitchFamily="18" charset="0"/>
              </a:rPr>
              <a:t>Apart from it, whistle blowers today get threats of losing job to threats of even life. In recent past, there have been cases of murders of whistle blowers. There are innumerable such cases of whistle blowers of corruption in NHAI, GE, Pfizer, etc.</a:t>
            </a:r>
            <a:endParaRPr lang="en-US" sz="2000" dirty="0">
              <a:latin typeface="Times New Roman" pitchFamily="18" charset="0"/>
              <a:cs typeface="Times New Roman" pitchFamily="18" charset="0"/>
            </a:endParaRPr>
          </a:p>
          <a:p>
            <a:pPr marL="342900" indent="-342900" algn="l">
              <a:buFont typeface="Arial" pitchFamily="34" charset="0"/>
              <a:buChar char="•"/>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63042390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t>
            </a:r>
            <a:r>
              <a:rPr lang="en-US" dirty="0" smtClean="0"/>
              <a:t>Integrity Pact &amp; Business Responsibility Report</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19</a:t>
            </a:fld>
            <a:endParaRPr lang="en-US"/>
          </a:p>
        </p:txBody>
      </p:sp>
      <p:sp>
        <p:nvSpPr>
          <p:cNvPr id="4" name="TextBox 3"/>
          <p:cNvSpPr txBox="1"/>
          <p:nvPr/>
        </p:nvSpPr>
        <p:spPr>
          <a:xfrm>
            <a:off x="368300" y="1079500"/>
            <a:ext cx="8382000" cy="3416320"/>
          </a:xfrm>
          <a:prstGeom prst="rect">
            <a:avLst/>
          </a:prstGeom>
          <a:noFill/>
        </p:spPr>
        <p:txBody>
          <a:bodyPr wrap="square" rtlCol="0">
            <a:spAutoFit/>
          </a:bodyPr>
          <a:lstStyle/>
          <a:p>
            <a:pPr marL="342900" indent="-342900" algn="l">
              <a:buFont typeface="Arial" pitchFamily="34" charset="0"/>
              <a:buChar char="•"/>
            </a:pPr>
            <a:r>
              <a:rPr lang="en-US" sz="2000" dirty="0" smtClean="0">
                <a:latin typeface="Times New Roman" pitchFamily="18" charset="0"/>
                <a:cs typeface="Times New Roman" pitchFamily="18" charset="0"/>
              </a:rPr>
              <a:t>IP proposed by TII. Focuses on transparency in procurement processes.</a:t>
            </a:r>
          </a:p>
          <a:p>
            <a:pPr marL="342900" indent="-342900" algn="l">
              <a:buFont typeface="Arial" pitchFamily="34" charset="0"/>
              <a:buChar char="•"/>
            </a:pPr>
            <a:r>
              <a:rPr lang="en-US" sz="2000" dirty="0" smtClean="0">
                <a:latin typeface="Times New Roman" pitchFamily="18" charset="0"/>
                <a:cs typeface="Times New Roman" pitchFamily="18" charset="0"/>
              </a:rPr>
              <a:t>IP is implemented by private sector companies, by recommendations of CVC. IEMs employed for monitoring the procurement process.</a:t>
            </a:r>
          </a:p>
          <a:p>
            <a:pPr marL="342900" indent="-342900" algn="l">
              <a:buFont typeface="Arial" pitchFamily="34" charset="0"/>
              <a:buChar char="•"/>
            </a:pPr>
            <a:r>
              <a:rPr lang="en-US" sz="2000" dirty="0" smtClean="0">
                <a:latin typeface="Times New Roman" pitchFamily="18" charset="0"/>
                <a:cs typeface="Times New Roman" pitchFamily="18" charset="0"/>
              </a:rPr>
              <a:t>Presently, IEMs act on complaints and suggestions of procuring entity. But they need to be given more and independent powers.</a:t>
            </a:r>
          </a:p>
          <a:p>
            <a:pPr marL="342900" indent="-342900" algn="l">
              <a:buFont typeface="Arial" pitchFamily="34" charset="0"/>
              <a:buChar char="•"/>
            </a:pPr>
            <a:r>
              <a:rPr lang="en-US" sz="2000" dirty="0" smtClean="0">
                <a:latin typeface="Times New Roman" pitchFamily="18" charset="0"/>
                <a:cs typeface="Times New Roman" pitchFamily="18" charset="0"/>
              </a:rPr>
              <a:t>BRR is recommended by SEBI in private sector, after it rejected the proposal of being CVC-like body in private sector.</a:t>
            </a:r>
          </a:p>
          <a:p>
            <a:pPr marL="342900" indent="-342900" algn="l">
              <a:buFont typeface="Arial" pitchFamily="34" charset="0"/>
              <a:buChar char="•"/>
            </a:pPr>
            <a:r>
              <a:rPr lang="en-US" sz="2000" dirty="0" smtClean="0">
                <a:latin typeface="Times New Roman" pitchFamily="18" charset="0"/>
                <a:cs typeface="Times New Roman" pitchFamily="18" charset="0"/>
              </a:rPr>
              <a:t>BRR includes 9 principles, out of which, first principle focuses on the ethical values of the companies.</a:t>
            </a:r>
          </a:p>
          <a:p>
            <a:pPr marL="342900" indent="-342900" algn="l">
              <a:buFont typeface="Arial" pitchFamily="34" charset="0"/>
              <a:buChar char="•"/>
            </a:pPr>
            <a:r>
              <a:rPr lang="en-US" sz="2000" dirty="0" smtClean="0">
                <a:latin typeface="Times New Roman" pitchFamily="18" charset="0"/>
                <a:cs typeface="Times New Roman" pitchFamily="18" charset="0"/>
              </a:rPr>
              <a:t>The listed companies of SEBI have to submit a report on business responsibility every year, which will increase transparency of policies of companies and ethical practices of companies.</a:t>
            </a:r>
          </a:p>
        </p:txBody>
      </p:sp>
    </p:spTree>
    <p:extLst>
      <p:ext uri="{BB962C8B-B14F-4D97-AF65-F5344CB8AC3E}">
        <p14:creationId xmlns:p14="http://schemas.microsoft.com/office/powerpoint/2010/main" val="364853505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39750" y="2912590"/>
            <a:ext cx="7772400" cy="1500187"/>
          </a:xfrm>
        </p:spPr>
        <p:txBody>
          <a:bodyPr/>
          <a:lstStyle/>
          <a:p>
            <a:pPr algn="ctr"/>
            <a:r>
              <a:rPr lang="en-US" sz="5400" dirty="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5400" dirty="0">
                <a:effectLst>
                  <a:outerShdw blurRad="38100" dist="38100" dir="2700000" algn="tl">
                    <a:srgbClr val="000000">
                      <a:alpha val="43137"/>
                    </a:srgbClr>
                  </a:outerShdw>
                </a:effectLst>
                <a:latin typeface="Times New Roman" pitchFamily="18" charset="0"/>
                <a:cs typeface="Times New Roman" pitchFamily="18" charset="0"/>
              </a:rPr>
              <a:t>Project ID # 63</a:t>
            </a:r>
          </a:p>
          <a:p>
            <a:pPr algn="ctr"/>
            <a:r>
              <a:rPr lang="en-US" sz="5400" dirty="0">
                <a:effectLst>
                  <a:outerShdw blurRad="38100" dist="38100" dir="2700000" algn="tl">
                    <a:srgbClr val="000000">
                      <a:alpha val="43137"/>
                    </a:srgbClr>
                  </a:outerShdw>
                </a:effectLst>
                <a:latin typeface="Times New Roman" pitchFamily="18" charset="0"/>
                <a:cs typeface="Times New Roman" pitchFamily="18" charset="0"/>
              </a:rPr>
              <a:t>Tackling Corruption from the Supply Side</a:t>
            </a:r>
            <a:endParaRPr lang="en-IN" sz="5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a:t>
            </a:fld>
            <a:endParaRPr lang="en-US"/>
          </a:p>
        </p:txBody>
      </p:sp>
    </p:spTree>
    <p:extLst>
      <p:ext uri="{BB962C8B-B14F-4D97-AF65-F5344CB8AC3E}">
        <p14:creationId xmlns:p14="http://schemas.microsoft.com/office/powerpoint/2010/main" val="2391475138"/>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SFIO</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20</a:t>
            </a:fld>
            <a:endParaRPr lang="en-US"/>
          </a:p>
        </p:txBody>
      </p:sp>
      <p:sp>
        <p:nvSpPr>
          <p:cNvPr id="4" name="TextBox 3"/>
          <p:cNvSpPr txBox="1"/>
          <p:nvPr/>
        </p:nvSpPr>
        <p:spPr>
          <a:xfrm>
            <a:off x="482600" y="1153056"/>
            <a:ext cx="7785100" cy="3416320"/>
          </a:xfrm>
          <a:prstGeom prst="rect">
            <a:avLst/>
          </a:prstGeom>
          <a:noFill/>
        </p:spPr>
        <p:txBody>
          <a:bodyPr wrap="square" rtlCol="0">
            <a:spAutoFit/>
          </a:bodyPr>
          <a:lstStyle/>
          <a:p>
            <a:pPr marL="342900" indent="-342900" algn="l">
              <a:buFont typeface="Wingdings" pitchFamily="2" charset="2"/>
              <a:buChar char="§"/>
            </a:pPr>
            <a:r>
              <a:rPr lang="en-US" sz="2000" dirty="0" smtClean="0">
                <a:latin typeface="Times New Roman" pitchFamily="18" charset="0"/>
                <a:cs typeface="Times New Roman" pitchFamily="18" charset="0"/>
              </a:rPr>
              <a:t>SFIO </a:t>
            </a:r>
            <a:r>
              <a:rPr lang="en-US" sz="2000" dirty="0">
                <a:latin typeface="Times New Roman" pitchFamily="18" charset="0"/>
                <a:cs typeface="Times New Roman" pitchFamily="18" charset="0"/>
              </a:rPr>
              <a:t>deals with fraud cases in private sector also, but only by referring of government. It doesn’t have independent authority</a:t>
            </a:r>
            <a:r>
              <a:rPr lang="en-US" sz="2000" dirty="0" smtClean="0">
                <a:latin typeface="Times New Roman" pitchFamily="18" charset="0"/>
                <a:cs typeface="Times New Roman" pitchFamily="18" charset="0"/>
              </a:rPr>
              <a:t>. It only investigates cases given by Ministry of Corporate Affairs.</a:t>
            </a:r>
          </a:p>
          <a:p>
            <a:pPr marL="342900" indent="-342900" algn="l">
              <a:buFont typeface="Wingdings" pitchFamily="2" charset="2"/>
              <a:buChar char="§"/>
            </a:pPr>
            <a:r>
              <a:rPr lang="en-US" sz="2000" dirty="0" smtClean="0">
                <a:latin typeface="Times New Roman" pitchFamily="18" charset="0"/>
                <a:cs typeface="Times New Roman" pitchFamily="18" charset="0"/>
              </a:rPr>
              <a:t>Companies </a:t>
            </a:r>
            <a:r>
              <a:rPr lang="en-US" sz="2000" dirty="0">
                <a:latin typeface="Times New Roman" pitchFamily="18" charset="0"/>
                <a:cs typeface="Times New Roman" pitchFamily="18" charset="0"/>
              </a:rPr>
              <a:t>Bill </a:t>
            </a:r>
            <a:r>
              <a:rPr lang="en-US" sz="2000" dirty="0" smtClean="0">
                <a:latin typeface="Times New Roman" pitchFamily="18" charset="0"/>
                <a:cs typeface="Times New Roman" pitchFamily="18" charset="0"/>
              </a:rPr>
              <a:t>2011 proposes to give </a:t>
            </a:r>
            <a:r>
              <a:rPr lang="en-US" sz="2000" dirty="0">
                <a:latin typeface="Times New Roman" pitchFamily="18" charset="0"/>
                <a:cs typeface="Times New Roman" pitchFamily="18" charset="0"/>
              </a:rPr>
              <a:t>it </a:t>
            </a:r>
            <a:r>
              <a:rPr lang="en-US" sz="2000" dirty="0" smtClean="0">
                <a:latin typeface="Times New Roman" pitchFamily="18" charset="0"/>
                <a:cs typeface="Times New Roman" pitchFamily="18" charset="0"/>
              </a:rPr>
              <a:t>statutory status, so it will be able to take up fraud cases on its own.</a:t>
            </a:r>
          </a:p>
          <a:p>
            <a:pPr marL="342900" indent="-342900" algn="l">
              <a:buFont typeface="Wingdings" pitchFamily="2" charset="2"/>
              <a:buChar char="§"/>
            </a:pPr>
            <a:r>
              <a:rPr lang="en-US" sz="2000" dirty="0" smtClean="0">
                <a:latin typeface="Times New Roman" pitchFamily="18" charset="0"/>
                <a:cs typeface="Times New Roman" pitchFamily="18" charset="0"/>
              </a:rPr>
              <a:t>SFIO investigated cases are then sent to Company Law Board which carries out the prosecution part. </a:t>
            </a:r>
            <a:r>
              <a:rPr lang="en-US" sz="2000" b="1" dirty="0" smtClean="0">
                <a:latin typeface="Times New Roman" pitchFamily="18" charset="0"/>
                <a:cs typeface="Times New Roman" pitchFamily="18" charset="0"/>
              </a:rPr>
              <a:t>No prosecution sanction required !</a:t>
            </a:r>
          </a:p>
          <a:p>
            <a:pPr marL="342900" indent="-342900" algn="l">
              <a:buFont typeface="Wingdings" pitchFamily="2" charset="2"/>
              <a:buChar char="§"/>
            </a:pPr>
            <a:r>
              <a:rPr lang="en-US" sz="2000" dirty="0" smtClean="0">
                <a:latin typeface="Times New Roman" pitchFamily="18" charset="0"/>
                <a:cs typeface="Times New Roman" pitchFamily="18" charset="0"/>
              </a:rPr>
              <a:t>SFIO has investigated 83 fraud cases from 2003 to 2012 out of the registered 105 cases. Investigation is going on in remaining 22 cases. Thus, it is effective organization, with officials from various fields working in investigation.</a:t>
            </a:r>
            <a:endParaRPr lang="en-US" sz="2000" dirty="0">
              <a:latin typeface="Times New Roman" pitchFamily="18" charset="0"/>
              <a:cs typeface="Times New Roman" pitchFamily="18" charset="0"/>
            </a:endParaRPr>
          </a:p>
          <a:p>
            <a:pPr marL="342900" indent="-342900" algn="l">
              <a:buFont typeface="Wingdings" pitchFamily="2" charset="2"/>
              <a:buChar char="§"/>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419507780"/>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t>
            </a:r>
            <a:r>
              <a:rPr lang="en-US" dirty="0">
                <a:latin typeface="Times New Roman" pitchFamily="18" charset="0"/>
                <a:cs typeface="Times New Roman" pitchFamily="18" charset="0"/>
              </a:rPr>
              <a:t>UNGC and GCN </a:t>
            </a:r>
            <a:r>
              <a:rPr lang="en-US" dirty="0" smtClean="0">
                <a:latin typeface="Times New Roman" pitchFamily="18" charset="0"/>
                <a:cs typeface="Times New Roman" pitchFamily="18" charset="0"/>
              </a:rPr>
              <a:t>signatories</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21</a:t>
            </a:fld>
            <a:endParaRPr lang="en-US"/>
          </a:p>
        </p:txBody>
      </p:sp>
      <p:sp>
        <p:nvSpPr>
          <p:cNvPr id="4" name="TextBox 3"/>
          <p:cNvSpPr txBox="1"/>
          <p:nvPr/>
        </p:nvSpPr>
        <p:spPr>
          <a:xfrm>
            <a:off x="431800" y="1612900"/>
            <a:ext cx="8394700" cy="3139321"/>
          </a:xfrm>
          <a:prstGeom prst="rect">
            <a:avLst/>
          </a:prstGeom>
          <a:noFill/>
        </p:spPr>
        <p:txBody>
          <a:bodyPr wrap="square" rtlCol="0">
            <a:spAutoFit/>
          </a:bodyPr>
          <a:lstStyle/>
          <a:p>
            <a:pPr marL="342900" indent="-342900" algn="l">
              <a:buFontTx/>
              <a:buChar char="-"/>
            </a:pPr>
            <a:r>
              <a:rPr lang="en-US" sz="2000" dirty="0" smtClean="0">
                <a:latin typeface="Times New Roman" pitchFamily="18" charset="0"/>
                <a:cs typeface="Times New Roman" pitchFamily="18" charset="0"/>
              </a:rPr>
              <a:t>The companies show their determination to fight against corruption along with other principles of UNGC.</a:t>
            </a:r>
          </a:p>
          <a:p>
            <a:pPr marL="342900" indent="-342900" algn="l">
              <a:buFontTx/>
              <a:buChar char="-"/>
            </a:pPr>
            <a:r>
              <a:rPr lang="en-US" sz="2000" dirty="0" smtClean="0">
                <a:latin typeface="Times New Roman" pitchFamily="18" charset="0"/>
                <a:cs typeface="Times New Roman" pitchFamily="18" charset="0"/>
              </a:rPr>
              <a:t>10</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principle of UNGC: </a:t>
            </a:r>
            <a:r>
              <a:rPr lang="en-US" sz="2000" b="1" dirty="0" smtClean="0">
                <a:latin typeface="Times New Roman" pitchFamily="18" charset="0"/>
                <a:cs typeface="Times New Roman" pitchFamily="18" charset="0"/>
              </a:rPr>
              <a:t>Businesses should fight against corruption in all forms, including extortion and bribery.</a:t>
            </a:r>
          </a:p>
          <a:p>
            <a:pPr algn="l"/>
            <a:endParaRPr lang="en-US" sz="2000" b="1" dirty="0">
              <a:latin typeface="Times New Roman" pitchFamily="18" charset="0"/>
              <a:cs typeface="Times New Roman" pitchFamily="18" charset="0"/>
            </a:endParaRPr>
          </a:p>
          <a:p>
            <a:pPr algn="l"/>
            <a:endParaRPr lang="en-US" sz="2000" b="1" dirty="0" smtClean="0">
              <a:latin typeface="Times New Roman" pitchFamily="18" charset="0"/>
              <a:cs typeface="Times New Roman" pitchFamily="18" charset="0"/>
            </a:endParaRPr>
          </a:p>
          <a:p>
            <a:pPr marL="342900" indent="-342900" algn="l">
              <a:buFontTx/>
              <a:buChar char="-"/>
            </a:pPr>
            <a:r>
              <a:rPr lang="en-US" sz="2000" dirty="0" smtClean="0">
                <a:latin typeface="Times New Roman" pitchFamily="18" charset="0"/>
                <a:cs typeface="Times New Roman" pitchFamily="18" charset="0"/>
              </a:rPr>
              <a:t>278 companies signatories of UNGC</a:t>
            </a:r>
          </a:p>
          <a:p>
            <a:pPr marL="342900" indent="-342900" algn="l">
              <a:buFontTx/>
              <a:buChar char="-"/>
            </a:pPr>
            <a:r>
              <a:rPr lang="en-US" sz="2000" dirty="0" smtClean="0">
                <a:latin typeface="Times New Roman" pitchFamily="18" charset="0"/>
                <a:cs typeface="Times New Roman" pitchFamily="18" charset="0"/>
              </a:rPr>
              <a:t>133 companies signatories of GCNI</a:t>
            </a:r>
          </a:p>
          <a:p>
            <a:pPr marL="342900" indent="-342900" algn="l">
              <a:buFontTx/>
              <a:buChar char="-"/>
            </a:pPr>
            <a:r>
              <a:rPr lang="en-US" sz="2000" dirty="0" smtClean="0">
                <a:latin typeface="Times New Roman" pitchFamily="18" charset="0"/>
                <a:cs typeface="Times New Roman" pitchFamily="18" charset="0"/>
              </a:rPr>
              <a:t>Also, focus is given on procurement which is very vulnerable area for corruption.</a:t>
            </a:r>
          </a:p>
          <a:p>
            <a:pPr marL="342900" indent="-342900" algn="l">
              <a:buFontTx/>
              <a:buChar char="-"/>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02996693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UNGC and GCN</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22</a:t>
            </a:fld>
            <a:endParaRPr lang="en-US"/>
          </a:p>
        </p:txBody>
      </p:sp>
      <p:graphicFrame>
        <p:nvGraphicFramePr>
          <p:cNvPr id="4" name="Diagram 3"/>
          <p:cNvGraphicFramePr/>
          <p:nvPr>
            <p:extLst>
              <p:ext uri="{D42A27DB-BD31-4B8C-83A1-F6EECF244321}">
                <p14:modId xmlns:p14="http://schemas.microsoft.com/office/powerpoint/2010/main" val="1535767609"/>
              </p:ext>
            </p:extLst>
          </p:nvPr>
        </p:nvGraphicFramePr>
        <p:xfrm>
          <a:off x="279400" y="762000"/>
          <a:ext cx="8864600" cy="5448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6127432"/>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Key Findings: Forensic </a:t>
            </a:r>
            <a:r>
              <a:rPr lang="en-US" dirty="0" smtClean="0">
                <a:latin typeface="Times New Roman" pitchFamily="18" charset="0"/>
                <a:cs typeface="Times New Roman" pitchFamily="18" charset="0"/>
              </a:rPr>
              <a:t>Auditing</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238456" y="1044575"/>
            <a:ext cx="8561388" cy="4881563"/>
          </a:xfrm>
        </p:spPr>
        <p:txBody>
          <a:bodyPr/>
          <a:lstStyle/>
          <a:p>
            <a:r>
              <a:rPr lang="en-US" dirty="0" smtClean="0">
                <a:latin typeface="Times New Roman" pitchFamily="18" charset="0"/>
                <a:cs typeface="Times New Roman" pitchFamily="18" charset="0"/>
              </a:rPr>
              <a:t>It is combination of Traditional accounting and auditing with financial detective work to prove legally if a fraud has been committed or not.</a:t>
            </a:r>
          </a:p>
          <a:p>
            <a:r>
              <a:rPr lang="en-US" dirty="0" smtClean="0">
                <a:latin typeface="Times New Roman" pitchFamily="18" charset="0"/>
                <a:cs typeface="Times New Roman" pitchFamily="18" charset="0"/>
              </a:rPr>
              <a:t>Reasons for falsifying accounts: 1) Absolute theft of value of money. 2)Stabilize and increase the value of stock and financial position of entities.</a:t>
            </a:r>
          </a:p>
          <a:p>
            <a:r>
              <a:rPr lang="en-US" dirty="0" smtClean="0">
                <a:latin typeface="Times New Roman" pitchFamily="18" charset="0"/>
                <a:cs typeface="Times New Roman" pitchFamily="18" charset="0"/>
              </a:rPr>
              <a:t>Advantages of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orensic Auditing:</a:t>
            </a:r>
          </a:p>
          <a:p>
            <a:pPr marL="514350" indent="-514350">
              <a:buFont typeface="+mj-lt"/>
              <a:buAutoNum type="romanLcPeriod"/>
            </a:pPr>
            <a:r>
              <a:rPr lang="en-US" dirty="0" smtClean="0">
                <a:latin typeface="Times New Roman" pitchFamily="18" charset="0"/>
                <a:cs typeface="Times New Roman" pitchFamily="18" charset="0"/>
              </a:rPr>
              <a:t>Detection of Frauds.</a:t>
            </a:r>
          </a:p>
          <a:p>
            <a:pPr marL="514350" indent="-514350">
              <a:buFont typeface="+mj-lt"/>
              <a:buAutoNum type="romanLcPeriod"/>
            </a:pPr>
            <a:r>
              <a:rPr lang="en-US" dirty="0" smtClean="0">
                <a:latin typeface="Times New Roman" pitchFamily="18" charset="0"/>
                <a:cs typeface="Times New Roman" pitchFamily="18" charset="0"/>
              </a:rPr>
              <a:t>Conduct Due Diligence.</a:t>
            </a:r>
          </a:p>
          <a:p>
            <a:pPr marL="514350" indent="-514350">
              <a:buFont typeface="+mj-lt"/>
              <a:buAutoNum type="romanLcPeriod"/>
            </a:pPr>
            <a:r>
              <a:rPr lang="en-US" dirty="0" smtClean="0">
                <a:latin typeface="Times New Roman" pitchFamily="18" charset="0"/>
                <a:cs typeface="Times New Roman" pitchFamily="18" charset="0"/>
              </a:rPr>
              <a:t>Business Valuation.</a:t>
            </a:r>
          </a:p>
          <a:p>
            <a:pPr marL="514350" indent="-514350">
              <a:buFont typeface="+mj-lt"/>
              <a:buAutoNum type="romanLcPeriod"/>
            </a:pPr>
            <a:r>
              <a:rPr lang="en-US" dirty="0" smtClean="0">
                <a:latin typeface="Times New Roman" pitchFamily="18" charset="0"/>
                <a:cs typeface="Times New Roman" pitchFamily="18" charset="0"/>
              </a:rPr>
              <a:t>Strengthens control mechanisms.</a:t>
            </a:r>
          </a:p>
          <a:p>
            <a:pPr marL="514350" indent="-514350">
              <a:buFont typeface="+mj-lt"/>
              <a:buAutoNum type="romanLcPeriod"/>
            </a:pPr>
            <a:r>
              <a:rPr lang="en-US" dirty="0" smtClean="0">
                <a:latin typeface="Times New Roman" pitchFamily="18" charset="0"/>
                <a:cs typeface="Times New Roman" pitchFamily="18" charset="0"/>
              </a:rPr>
              <a:t>Ensure regulatory compliance.</a:t>
            </a:r>
          </a:p>
          <a:p>
            <a:pPr marL="514350" indent="-514350">
              <a:buFont typeface="+mj-lt"/>
              <a:buAutoNum type="romanLcPeriod"/>
            </a:pPr>
            <a:r>
              <a:rPr lang="en-US" dirty="0" smtClean="0">
                <a:latin typeface="Times New Roman" pitchFamily="18" charset="0"/>
                <a:cs typeface="Times New Roman" pitchFamily="18" charset="0"/>
              </a:rPr>
              <a:t>Improve efficiency by identifying areas of waste.</a:t>
            </a:r>
          </a:p>
          <a:p>
            <a:pPr marL="514350" indent="-514350">
              <a:buFont typeface="+mj-lt"/>
              <a:buAutoNum type="romanLcPeriod"/>
            </a:pPr>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23</a:t>
            </a:fld>
            <a:endParaRPr lang="en-US"/>
          </a:p>
        </p:txBody>
      </p:sp>
    </p:spTree>
    <p:extLst>
      <p:ext uri="{BB962C8B-B14F-4D97-AF65-F5344CB8AC3E}">
        <p14:creationId xmlns:p14="http://schemas.microsoft.com/office/powerpoint/2010/main" val="1871896157"/>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Key Findings: E-procurement</a:t>
            </a:r>
            <a:endParaRPr lang="en-IN"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7053692"/>
              </p:ext>
            </p:extLst>
          </p:nvPr>
        </p:nvGraphicFramePr>
        <p:xfrm>
          <a:off x="238125" y="1044575"/>
          <a:ext cx="8561388" cy="488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24</a:t>
            </a:fld>
            <a:endParaRPr lang="en-US"/>
          </a:p>
        </p:txBody>
      </p:sp>
    </p:spTree>
    <p:extLst>
      <p:ext uri="{BB962C8B-B14F-4D97-AF65-F5344CB8AC3E}">
        <p14:creationId xmlns:p14="http://schemas.microsoft.com/office/powerpoint/2010/main" val="3224999173"/>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Key Findings: E-procurement</a:t>
            </a:r>
            <a:r>
              <a:rPr lang="en-US" dirty="0" smtClean="0">
                <a:latin typeface="Times New Roman" pitchFamily="18" charset="0"/>
                <a:cs typeface="Times New Roman" pitchFamily="18" charset="0"/>
              </a:rPr>
              <a:t>: Advantages (Broadly)</a:t>
            </a:r>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25</a:t>
            </a:fld>
            <a:endParaRPr lang="en-US"/>
          </a:p>
        </p:txBody>
      </p:sp>
      <p:sp>
        <p:nvSpPr>
          <p:cNvPr id="6" name="Content Placeholder 5"/>
          <p:cNvSpPr>
            <a:spLocks noGrp="1"/>
          </p:cNvSpPr>
          <p:nvPr>
            <p:ph idx="1"/>
          </p:nvPr>
        </p:nvSpPr>
        <p:spPr/>
        <p:txBody>
          <a:bodyPr/>
          <a:lstStyle/>
          <a:p>
            <a:r>
              <a:rPr lang="en-US" dirty="0" smtClean="0">
                <a:latin typeface="Times New Roman" pitchFamily="18" charset="0"/>
                <a:cs typeface="Times New Roman" pitchFamily="18" charset="0"/>
              </a:rPr>
              <a:t>Increasing Transparency.</a:t>
            </a:r>
          </a:p>
          <a:p>
            <a:r>
              <a:rPr lang="en-US" dirty="0" smtClean="0">
                <a:latin typeface="Times New Roman" pitchFamily="18" charset="0"/>
                <a:cs typeface="Times New Roman" pitchFamily="18" charset="0"/>
              </a:rPr>
              <a:t>Reduce Costs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10% to 30%).</a:t>
            </a:r>
          </a:p>
          <a:p>
            <a:r>
              <a:rPr lang="en-US" dirty="0" smtClean="0">
                <a:latin typeface="Times New Roman" pitchFamily="18" charset="0"/>
                <a:cs typeface="Times New Roman" pitchFamily="18" charset="0"/>
              </a:rPr>
              <a:t>Better comparison of costs, tender specifications like expertise, etc.</a:t>
            </a:r>
          </a:p>
          <a:p>
            <a:r>
              <a:rPr lang="en-US" dirty="0" smtClean="0">
                <a:latin typeface="Times New Roman" pitchFamily="18" charset="0"/>
                <a:cs typeface="Times New Roman" pitchFamily="18" charset="0"/>
              </a:rPr>
              <a:t>Access to large database. (Literally worldwide)</a:t>
            </a:r>
          </a:p>
          <a:p>
            <a:r>
              <a:rPr lang="en-US" dirty="0" smtClean="0">
                <a:latin typeface="Times New Roman" pitchFamily="18" charset="0"/>
                <a:cs typeface="Times New Roman" pitchFamily="18" charset="0"/>
              </a:rPr>
              <a:t>Reduced paperwork.</a:t>
            </a:r>
          </a:p>
          <a:p>
            <a:r>
              <a:rPr lang="en-US" dirty="0" smtClean="0">
                <a:latin typeface="Times New Roman" pitchFamily="18" charset="0"/>
                <a:cs typeface="Times New Roman" pitchFamily="18" charset="0"/>
              </a:rPr>
              <a:t>Saving time and fast processing of tenders.</a:t>
            </a:r>
          </a:p>
          <a:p>
            <a:r>
              <a:rPr lang="en-US" dirty="0" smtClean="0">
                <a:latin typeface="Times New Roman" pitchFamily="18" charset="0"/>
                <a:cs typeface="Times New Roman" pitchFamily="18" charset="0"/>
              </a:rPr>
              <a:t>Compliance with laws.</a:t>
            </a:r>
          </a:p>
          <a:p>
            <a:r>
              <a:rPr lang="en-US" dirty="0" smtClean="0">
                <a:latin typeface="Times New Roman" pitchFamily="18" charset="0"/>
                <a:cs typeface="Times New Roman" pitchFamily="18" charset="0"/>
              </a:rPr>
              <a:t>Control on extravagant and unnecessary purchases.</a:t>
            </a:r>
          </a:p>
          <a:p>
            <a:r>
              <a:rPr lang="en-US" dirty="0" smtClean="0">
                <a:latin typeface="Times New Roman" pitchFamily="18" charset="0"/>
                <a:cs typeface="Times New Roman" pitchFamily="18" charset="0"/>
              </a:rPr>
              <a:t>Standardized procurement procedures and secure bidding environment.</a:t>
            </a:r>
          </a:p>
        </p:txBody>
      </p:sp>
    </p:spTree>
    <p:extLst>
      <p:ext uri="{BB962C8B-B14F-4D97-AF65-F5344CB8AC3E}">
        <p14:creationId xmlns:p14="http://schemas.microsoft.com/office/powerpoint/2010/main" val="479770949"/>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Key Findings: Red Flags in Procurement</a:t>
            </a:r>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26</a:t>
            </a:fld>
            <a:endParaRPr lang="en-US"/>
          </a:p>
        </p:txBody>
      </p:sp>
      <p:sp>
        <p:nvSpPr>
          <p:cNvPr id="6" name="Content Placeholder 5"/>
          <p:cNvSpPr>
            <a:spLocks noGrp="1"/>
          </p:cNvSpPr>
          <p:nvPr>
            <p:ph idx="1"/>
          </p:nvPr>
        </p:nvSpPr>
        <p:spPr/>
        <p:txBody>
          <a:bodyPr/>
          <a:lstStyle/>
          <a:p>
            <a:r>
              <a:rPr lang="en-US" dirty="0" smtClean="0">
                <a:latin typeface="Times New Roman" pitchFamily="18" charset="0"/>
                <a:cs typeface="Times New Roman" pitchFamily="18" charset="0"/>
              </a:rPr>
              <a:t>There are numerous ‘red flags’ mentioned by OECD and World Bank, that frequently are risk areas in procurement.</a:t>
            </a:r>
          </a:p>
          <a:p>
            <a:r>
              <a:rPr lang="en-US" dirty="0" smtClean="0">
                <a:latin typeface="Times New Roman" pitchFamily="18" charset="0"/>
                <a:cs typeface="Times New Roman" pitchFamily="18" charset="0"/>
              </a:rPr>
              <a:t>Some major red flags during procurement are:</a:t>
            </a:r>
          </a:p>
          <a:p>
            <a:pPr lvl="0">
              <a:buFont typeface="Wingdings" pitchFamily="2" charset="2"/>
              <a:buChar char="v"/>
            </a:pPr>
            <a:r>
              <a:rPr lang="en-IN" dirty="0">
                <a:latin typeface="Times New Roman" pitchFamily="18" charset="0"/>
                <a:cs typeface="Times New Roman" pitchFamily="18" charset="0"/>
              </a:rPr>
              <a:t>Inconsistent cost estimates with respect to market rates</a:t>
            </a:r>
          </a:p>
          <a:p>
            <a:pPr>
              <a:buFont typeface="Wingdings" pitchFamily="2" charset="2"/>
              <a:buChar char="v"/>
            </a:pPr>
            <a:r>
              <a:rPr lang="en-IN" dirty="0">
                <a:latin typeface="Times New Roman" pitchFamily="18" charset="0"/>
                <a:cs typeface="Times New Roman" pitchFamily="18" charset="0"/>
              </a:rPr>
              <a:t>Unnecessary use of middleman for the procurement procedure, without any value </a:t>
            </a:r>
            <a:r>
              <a:rPr lang="en-IN" dirty="0" smtClean="0">
                <a:latin typeface="Times New Roman" pitchFamily="18" charset="0"/>
                <a:cs typeface="Times New Roman" pitchFamily="18" charset="0"/>
              </a:rPr>
              <a:t>addition</a:t>
            </a:r>
          </a:p>
          <a:p>
            <a:pPr>
              <a:buFont typeface="Wingdings" pitchFamily="2" charset="2"/>
              <a:buChar char="v"/>
            </a:pPr>
            <a:r>
              <a:rPr lang="en-IN" dirty="0">
                <a:latin typeface="Times New Roman" pitchFamily="18" charset="0"/>
                <a:cs typeface="Times New Roman" pitchFamily="18" charset="0"/>
              </a:rPr>
              <a:t>Altering the outcome of the selection </a:t>
            </a:r>
            <a:r>
              <a:rPr lang="en-IN" dirty="0" smtClean="0">
                <a:latin typeface="Times New Roman" pitchFamily="18" charset="0"/>
                <a:cs typeface="Times New Roman" pitchFamily="18" charset="0"/>
              </a:rPr>
              <a:t>process</a:t>
            </a:r>
          </a:p>
          <a:p>
            <a:pPr>
              <a:buFont typeface="Wingdings" pitchFamily="2" charset="2"/>
              <a:buChar char="v"/>
            </a:pPr>
            <a:r>
              <a:rPr lang="en-IN" dirty="0">
                <a:latin typeface="Times New Roman" pitchFamily="18" charset="0"/>
                <a:cs typeface="Times New Roman" pitchFamily="18" charset="0"/>
              </a:rPr>
              <a:t>tampering with </a:t>
            </a:r>
            <a:r>
              <a:rPr lang="en-IN" dirty="0" smtClean="0">
                <a:latin typeface="Times New Roman" pitchFamily="18" charset="0"/>
                <a:cs typeface="Times New Roman" pitchFamily="18" charset="0"/>
              </a:rPr>
              <a:t>bids</a:t>
            </a:r>
          </a:p>
          <a:p>
            <a:pPr>
              <a:buFont typeface="Wingdings" pitchFamily="2" charset="2"/>
              <a:buChar char="v"/>
            </a:pPr>
            <a:r>
              <a:rPr lang="en-IN" dirty="0">
                <a:latin typeface="Times New Roman" pitchFamily="18" charset="0"/>
                <a:cs typeface="Times New Roman" pitchFamily="18" charset="0"/>
              </a:rPr>
              <a:t>physical signs of </a:t>
            </a:r>
            <a:r>
              <a:rPr lang="en-IN" dirty="0" smtClean="0">
                <a:latin typeface="Times New Roman" pitchFamily="18" charset="0"/>
                <a:cs typeface="Times New Roman" pitchFamily="18" charset="0"/>
              </a:rPr>
              <a:t>collusion</a:t>
            </a:r>
          </a:p>
          <a:p>
            <a:pPr>
              <a:buFont typeface="Wingdings" pitchFamily="2" charset="2"/>
              <a:buChar char="v"/>
            </a:pPr>
            <a:r>
              <a:rPr lang="en-US" dirty="0" smtClean="0">
                <a:latin typeface="Times New Roman" pitchFamily="18" charset="0"/>
                <a:cs typeface="Times New Roman" pitchFamily="18" charset="0"/>
              </a:rPr>
              <a:t>Restricted advertising, information and notices.</a:t>
            </a:r>
          </a:p>
          <a:p>
            <a:pPr lvl="0">
              <a:buFont typeface="Wingdings" pitchFamily="2" charset="2"/>
              <a:buChar char="v"/>
            </a:pPr>
            <a:r>
              <a:rPr lang="en-IN" dirty="0">
                <a:latin typeface="Times New Roman" pitchFamily="18" charset="0"/>
                <a:cs typeface="Times New Roman" pitchFamily="18" charset="0"/>
              </a:rPr>
              <a:t>Lack of transparency in the evaluation and selection procedure.</a:t>
            </a:r>
          </a:p>
          <a:p>
            <a:pPr>
              <a:buFont typeface="Wingdings" pitchFamily="2" charset="2"/>
              <a:buChar char="v"/>
            </a:pPr>
            <a:r>
              <a:rPr lang="en-US" dirty="0" smtClean="0">
                <a:latin typeface="Times New Roman" pitchFamily="18" charset="0"/>
                <a:cs typeface="Times New Roman" pitchFamily="18" charset="0"/>
              </a:rPr>
              <a:t>Dubious allocation of funds and fake bills, invoices, etc.</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63858600"/>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Results &amp; Discussions: </a:t>
            </a:r>
            <a:r>
              <a:rPr lang="en-US" dirty="0" smtClean="0">
                <a:latin typeface="Times New Roman" pitchFamily="18" charset="0"/>
                <a:cs typeface="Times New Roman" pitchFamily="18" charset="0"/>
              </a:rPr>
              <a:t>Business </a:t>
            </a:r>
            <a:r>
              <a:rPr lang="en-US" dirty="0" smtClean="0">
                <a:latin typeface="Times New Roman" pitchFamily="18" charset="0"/>
                <a:cs typeface="Times New Roman" pitchFamily="18" charset="0"/>
              </a:rPr>
              <a:t>Case against corruption.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Business case covers:</a:t>
            </a:r>
            <a:endParaRPr lang="en-IN" dirty="0" smtClean="0">
              <a:latin typeface="Times New Roman" pitchFamily="18" charset="0"/>
              <a:cs typeface="Times New Roman" pitchFamily="18" charset="0"/>
            </a:endParaRPr>
          </a:p>
          <a:p>
            <a:pPr marL="0" indent="0">
              <a:buNone/>
            </a:pPr>
            <a:r>
              <a:rPr lang="en-IN" dirty="0" smtClean="0">
                <a:latin typeface="Times New Roman" pitchFamily="18" charset="0"/>
                <a:cs typeface="Times New Roman" pitchFamily="18" charset="0"/>
              </a:rPr>
              <a:t>1</a:t>
            </a:r>
            <a:r>
              <a:rPr lang="en-IN" dirty="0">
                <a:latin typeface="Times New Roman" pitchFamily="18" charset="0"/>
                <a:cs typeface="Times New Roman" pitchFamily="18" charset="0"/>
              </a:rPr>
              <a:t>.      Business Values</a:t>
            </a:r>
          </a:p>
          <a:p>
            <a:pPr marL="0" indent="0">
              <a:buNone/>
            </a:pPr>
            <a:r>
              <a:rPr lang="en-IN" dirty="0">
                <a:latin typeface="Times New Roman" pitchFamily="18" charset="0"/>
                <a:cs typeface="Times New Roman" pitchFamily="18" charset="0"/>
              </a:rPr>
              <a:t>2.      Costs of corruption</a:t>
            </a:r>
          </a:p>
          <a:p>
            <a:pPr marL="0" indent="0">
              <a:buNone/>
            </a:pPr>
            <a:r>
              <a:rPr lang="en-IN" dirty="0">
                <a:latin typeface="Times New Roman" pitchFamily="18" charset="0"/>
                <a:cs typeface="Times New Roman" pitchFamily="18" charset="0"/>
              </a:rPr>
              <a:t>3.      Difficulty in fighting the supply side corruption</a:t>
            </a:r>
          </a:p>
          <a:p>
            <a:pPr marL="0" indent="0">
              <a:buNone/>
            </a:pPr>
            <a:r>
              <a:rPr lang="en-IN" dirty="0">
                <a:latin typeface="Times New Roman" pitchFamily="18" charset="0"/>
                <a:cs typeface="Times New Roman" pitchFamily="18" charset="0"/>
              </a:rPr>
              <a:t>4.      Some recent scams</a:t>
            </a:r>
          </a:p>
          <a:p>
            <a:pPr marL="0" indent="0">
              <a:buNone/>
            </a:pPr>
            <a:r>
              <a:rPr lang="en-IN" dirty="0">
                <a:latin typeface="Times New Roman" pitchFamily="18" charset="0"/>
                <a:cs typeface="Times New Roman" pitchFamily="18" charset="0"/>
              </a:rPr>
              <a:t>5.      Importance of top level dedication and robust compliance program</a:t>
            </a:r>
          </a:p>
          <a:p>
            <a:pPr marL="0" indent="0">
              <a:buNone/>
            </a:pPr>
            <a:r>
              <a:rPr lang="en-IN" dirty="0">
                <a:latin typeface="Times New Roman" pitchFamily="18" charset="0"/>
                <a:cs typeface="Times New Roman" pitchFamily="18" charset="0"/>
              </a:rPr>
              <a:t>6.      Conclusion</a:t>
            </a:r>
          </a:p>
          <a:p>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27</a:t>
            </a:fld>
            <a:endParaRPr lang="en-US"/>
          </a:p>
        </p:txBody>
      </p:sp>
    </p:spTree>
    <p:extLst>
      <p:ext uri="{BB962C8B-B14F-4D97-AF65-F5344CB8AC3E}">
        <p14:creationId xmlns:p14="http://schemas.microsoft.com/office/powerpoint/2010/main" val="2385478508"/>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Results </a:t>
            </a:r>
            <a:r>
              <a:rPr lang="en-US" dirty="0"/>
              <a:t>and Discussions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28</a:t>
            </a:fld>
            <a:endParaRPr lang="en-US"/>
          </a:p>
        </p:txBody>
      </p:sp>
      <p:sp>
        <p:nvSpPr>
          <p:cNvPr id="4" name="TextBox 3"/>
          <p:cNvSpPr txBox="1"/>
          <p:nvPr/>
        </p:nvSpPr>
        <p:spPr>
          <a:xfrm>
            <a:off x="279400" y="952500"/>
            <a:ext cx="8661400" cy="4801314"/>
          </a:xfrm>
          <a:prstGeom prst="rect">
            <a:avLst/>
          </a:prstGeom>
          <a:noFill/>
        </p:spPr>
        <p:txBody>
          <a:bodyPr wrap="square" rtlCol="0">
            <a:spAutoFit/>
          </a:bodyPr>
          <a:lstStyle/>
          <a:p>
            <a:pPr marL="285750" indent="-285750" algn="l">
              <a:buFont typeface="Wingdings" pitchFamily="2" charset="2"/>
              <a:buChar char="§"/>
            </a:pPr>
            <a:r>
              <a:rPr lang="en-US" sz="2000" dirty="0" smtClean="0">
                <a:latin typeface="Times New Roman" pitchFamily="18" charset="0"/>
                <a:cs typeface="Times New Roman" pitchFamily="18" charset="0"/>
              </a:rPr>
              <a:t>Corruption from supply side needs to included in the ambit of PC Act and other laws.</a:t>
            </a:r>
          </a:p>
          <a:p>
            <a:pPr marL="285750" indent="-285750" algn="l">
              <a:buFont typeface="Wingdings" pitchFamily="2" charset="2"/>
              <a:buChar char="§"/>
            </a:pPr>
            <a:r>
              <a:rPr lang="en-US" sz="2000" dirty="0" smtClean="0">
                <a:latin typeface="Times New Roman" pitchFamily="18" charset="0"/>
                <a:cs typeface="Times New Roman" pitchFamily="18" charset="0"/>
              </a:rPr>
              <a:t>A powerful and effective Act on lines of FCPA and UK Bribery Act needs to be implemented in India.</a:t>
            </a:r>
          </a:p>
          <a:p>
            <a:pPr marL="285750" indent="-285750" algn="l">
              <a:buFont typeface="Wingdings" pitchFamily="2" charset="2"/>
              <a:buChar char="§"/>
            </a:pPr>
            <a:r>
              <a:rPr lang="en-US" sz="2000" dirty="0" smtClean="0">
                <a:latin typeface="Times New Roman" pitchFamily="18" charset="0"/>
                <a:cs typeface="Times New Roman" pitchFamily="18" charset="0"/>
              </a:rPr>
              <a:t>Stricter penalties, in terms of fine and prison term, to set example and make corruption deterrent. As previously seen, the fines and prison terms in India are very low in corruption cases, thus having no effect to produce fear in corrupt people.</a:t>
            </a:r>
          </a:p>
          <a:p>
            <a:pPr marL="285750" indent="-285750" algn="l">
              <a:buFont typeface="Wingdings" pitchFamily="2" charset="2"/>
              <a:buChar char="§"/>
            </a:pPr>
            <a:r>
              <a:rPr lang="en-US" sz="2000" dirty="0" smtClean="0">
                <a:latin typeface="Times New Roman" pitchFamily="18" charset="0"/>
                <a:cs typeface="Times New Roman" pitchFamily="18" charset="0"/>
              </a:rPr>
              <a:t>Incentivizing whistle blowers and providing protection can help largely in detection of corruption in system. Lack of it is the main reason at present for demotivating the whistle blowers in present scenario.</a:t>
            </a:r>
          </a:p>
          <a:p>
            <a:pPr marL="285750" indent="-285750" algn="l">
              <a:buFont typeface="Wingdings" pitchFamily="2" charset="2"/>
              <a:buChar char="§"/>
            </a:pPr>
            <a:r>
              <a:rPr lang="en-US" sz="2000" dirty="0" smtClean="0">
                <a:latin typeface="Times New Roman" pitchFamily="18" charset="0"/>
                <a:cs typeface="Times New Roman" pitchFamily="18" charset="0"/>
              </a:rPr>
              <a:t>Inclusion of private sector in </a:t>
            </a:r>
            <a:r>
              <a:rPr lang="en-US" sz="2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histle </a:t>
            </a:r>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lower bill needed.</a:t>
            </a:r>
          </a:p>
          <a:p>
            <a:pPr marL="285750" indent="-285750" algn="l">
              <a:buFont typeface="Wingdings" pitchFamily="2" charset="2"/>
              <a:buChar char="§"/>
            </a:pPr>
            <a:r>
              <a:rPr lang="en-US" sz="2000" dirty="0" smtClean="0">
                <a:latin typeface="Times New Roman" pitchFamily="18" charset="0"/>
                <a:cs typeface="Times New Roman" pitchFamily="18" charset="0"/>
              </a:rPr>
              <a:t>The bills in parliament, if passed, will be very important step towards anti-corruption. These bills should also include private sector in its ambit.</a:t>
            </a:r>
          </a:p>
          <a:p>
            <a:pPr marL="285750" indent="-285750" algn="l">
              <a:buFont typeface="Wingdings" pitchFamily="2" charset="2"/>
              <a:buChar char="§"/>
            </a:pPr>
            <a:r>
              <a:rPr lang="en-US" sz="2000" dirty="0" smtClean="0">
                <a:latin typeface="Times New Roman" pitchFamily="18" charset="0"/>
                <a:cs typeface="Times New Roman" pitchFamily="18" charset="0"/>
              </a:rPr>
              <a:t>SFIO has proved to be a strong authority in investigation of cases in private sector. So it should be given more powers and its constitution be made at the earliest.</a:t>
            </a:r>
          </a:p>
        </p:txBody>
      </p:sp>
    </p:spTree>
    <p:extLst>
      <p:ext uri="{BB962C8B-B14F-4D97-AF65-F5344CB8AC3E}">
        <p14:creationId xmlns:p14="http://schemas.microsoft.com/office/powerpoint/2010/main" val="3233709456"/>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Discussions Contd.</a:t>
            </a:r>
            <a:endParaRPr lang="en-IN"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29</a:t>
            </a:fld>
            <a:endParaRPr lang="en-US"/>
          </a:p>
        </p:txBody>
      </p:sp>
      <p:sp>
        <p:nvSpPr>
          <p:cNvPr id="4" name="TextBox 3"/>
          <p:cNvSpPr txBox="1"/>
          <p:nvPr/>
        </p:nvSpPr>
        <p:spPr>
          <a:xfrm>
            <a:off x="368300" y="1092200"/>
            <a:ext cx="8483600" cy="3693319"/>
          </a:xfrm>
          <a:prstGeom prst="rect">
            <a:avLst/>
          </a:prstGeom>
          <a:noFill/>
        </p:spPr>
        <p:txBody>
          <a:bodyPr wrap="square" rtlCol="0">
            <a:spAutoFit/>
          </a:bodyPr>
          <a:lstStyle/>
          <a:p>
            <a:pPr marL="285750" indent="-285750" algn="l">
              <a:buFont typeface="Wingdings" pitchFamily="2" charset="2"/>
              <a:buChar char="§"/>
            </a:pPr>
            <a:r>
              <a:rPr lang="en-US" sz="2000" dirty="0" smtClean="0">
                <a:latin typeface="Times New Roman" pitchFamily="18" charset="0"/>
                <a:cs typeface="Times New Roman" pitchFamily="18" charset="0"/>
              </a:rPr>
              <a:t>IP Project has increased transparency in procurement procedures. So, </a:t>
            </a:r>
            <a:r>
              <a:rPr lang="en-US" sz="2000" dirty="0" smtClean="0">
                <a:latin typeface="Times New Roman" pitchFamily="18" charset="0"/>
                <a:cs typeface="Times New Roman" pitchFamily="18" charset="0"/>
              </a:rPr>
              <a:t>IP </a:t>
            </a:r>
            <a:r>
              <a:rPr lang="en-US" sz="2000" dirty="0">
                <a:latin typeface="Times New Roman" pitchFamily="18" charset="0"/>
                <a:cs typeface="Times New Roman" pitchFamily="18" charset="0"/>
              </a:rPr>
              <a:t>in private sector with strong and clear monitoring powers of IEMs.</a:t>
            </a:r>
          </a:p>
          <a:p>
            <a:pPr marL="285750" indent="-285750" algn="l">
              <a:buFont typeface="Wingdings" pitchFamily="2" charset="2"/>
              <a:buChar char="§"/>
            </a:pPr>
            <a:r>
              <a:rPr lang="en-US" sz="2000" dirty="0" smtClean="0">
                <a:latin typeface="Times New Roman" pitchFamily="18" charset="0"/>
                <a:cs typeface="Times New Roman" pitchFamily="18" charset="0"/>
              </a:rPr>
              <a:t>The three principles of UNGC be implemented at all levels in all the companies to curb corruption.</a:t>
            </a:r>
          </a:p>
          <a:p>
            <a:pPr marL="285750" indent="-285750" algn="l">
              <a:buFont typeface="Wingdings" pitchFamily="2" charset="2"/>
              <a:buChar char="§"/>
            </a:pPr>
            <a:r>
              <a:rPr lang="en-US" sz="2000" dirty="0" smtClean="0">
                <a:latin typeface="Times New Roman" pitchFamily="18" charset="0"/>
                <a:cs typeface="Times New Roman" pitchFamily="18" charset="0"/>
              </a:rPr>
              <a:t>Collective </a:t>
            </a:r>
            <a:r>
              <a:rPr lang="en-US" sz="2000" dirty="0">
                <a:latin typeface="Times New Roman" pitchFamily="18" charset="0"/>
                <a:cs typeface="Times New Roman" pitchFamily="18" charset="0"/>
              </a:rPr>
              <a:t>action, transparency through IP and IT</a:t>
            </a:r>
            <a:r>
              <a:rPr lang="en-US" sz="2000" dirty="0" smtClean="0">
                <a:latin typeface="Times New Roman" pitchFamily="18" charset="0"/>
                <a:cs typeface="Times New Roman" pitchFamily="18" charset="0"/>
              </a:rPr>
              <a:t>, forensic auditing and technology </a:t>
            </a:r>
            <a:r>
              <a:rPr lang="en-US" sz="2000" dirty="0">
                <a:latin typeface="Times New Roman" pitchFamily="18" charset="0"/>
                <a:cs typeface="Times New Roman" pitchFamily="18" charset="0"/>
              </a:rPr>
              <a:t>and strong </a:t>
            </a:r>
            <a:r>
              <a:rPr lang="en-US" sz="2000" dirty="0" smtClean="0">
                <a:latin typeface="Times New Roman" pitchFamily="18" charset="0"/>
                <a:cs typeface="Times New Roman" pitchFamily="18" charset="0"/>
              </a:rPr>
              <a:t>monitoring required </a:t>
            </a:r>
            <a:r>
              <a:rPr lang="en-US" sz="2000" dirty="0">
                <a:latin typeface="Times New Roman" pitchFamily="18" charset="0"/>
                <a:cs typeface="Times New Roman" pitchFamily="18" charset="0"/>
              </a:rPr>
              <a:t>in procurement process important to curb corruption</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285750" indent="-285750" algn="l">
              <a:buFont typeface="Wingdings" pitchFamily="2" charset="2"/>
              <a:buChar char="§"/>
            </a:pPr>
            <a:r>
              <a:rPr lang="en-US" sz="2000" dirty="0" smtClean="0">
                <a:latin typeface="Times New Roman" pitchFamily="18" charset="0"/>
                <a:cs typeface="Times New Roman" pitchFamily="18" charset="0"/>
              </a:rPr>
              <a:t>A strong compliance program should be communicated in all the companies and recommended strongly to adopt it. The main focus points should be: </a:t>
            </a:r>
            <a:r>
              <a:rPr lang="en-US" sz="2000" dirty="0">
                <a:latin typeface="Times New Roman" pitchFamily="18" charset="0"/>
                <a:cs typeface="Times New Roman" pitchFamily="18" charset="0"/>
              </a:rPr>
              <a:t>The code of conduct, implementing the code, communicating the code among employees, whistle blowing mechanisms, complaint mediums, top management dedication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l"/>
            <a:endParaRPr lang="en-IN" sz="2000" dirty="0"/>
          </a:p>
        </p:txBody>
      </p:sp>
    </p:spTree>
    <p:extLst>
      <p:ext uri="{BB962C8B-B14F-4D97-AF65-F5344CB8AC3E}">
        <p14:creationId xmlns:p14="http://schemas.microsoft.com/office/powerpoint/2010/main" val="74584769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Project Overview</a:t>
            </a:r>
          </a:p>
          <a:p>
            <a:pPr marL="352425" lvl="1" indent="0">
              <a:buNone/>
            </a:pPr>
            <a:r>
              <a:rPr lang="en-US" dirty="0" smtClean="0">
                <a:latin typeface="Arial" pitchFamily="34" charset="0"/>
                <a:cs typeface="Arial" pitchFamily="34" charset="0"/>
              </a:rPr>
              <a:t>What is the project about?</a:t>
            </a:r>
          </a:p>
          <a:p>
            <a:pPr marL="352425" lvl="1" indent="0">
              <a:buNone/>
            </a:pPr>
            <a:r>
              <a:rPr lang="en-US" dirty="0" smtClean="0">
                <a:latin typeface="Arial" pitchFamily="34" charset="0"/>
                <a:cs typeface="Arial" pitchFamily="34" charset="0"/>
              </a:rPr>
              <a:t>Goals and Objectives</a:t>
            </a:r>
          </a:p>
          <a:p>
            <a:pPr marL="352425" lvl="1" indent="0">
              <a:buNone/>
            </a:pPr>
            <a:r>
              <a:rPr lang="en-US" dirty="0" smtClean="0">
                <a:latin typeface="Arial" pitchFamily="34" charset="0"/>
                <a:cs typeface="Arial" pitchFamily="34" charset="0"/>
              </a:rPr>
              <a:t>Scope of the project</a:t>
            </a:r>
          </a:p>
          <a:p>
            <a:r>
              <a:rPr lang="en-US" dirty="0" smtClean="0">
                <a:latin typeface="Arial" pitchFamily="34" charset="0"/>
                <a:cs typeface="Arial" pitchFamily="34" charset="0"/>
              </a:rPr>
              <a:t>Your approach towards the project</a:t>
            </a:r>
          </a:p>
          <a:p>
            <a:r>
              <a:rPr lang="en-US" dirty="0">
                <a:latin typeface="Arial" pitchFamily="34" charset="0"/>
                <a:cs typeface="Arial" pitchFamily="34" charset="0"/>
              </a:rPr>
              <a:t>Field visits and Mentor </a:t>
            </a:r>
            <a:r>
              <a:rPr lang="en-US" dirty="0" smtClean="0">
                <a:latin typeface="Arial" pitchFamily="34" charset="0"/>
                <a:cs typeface="Arial" pitchFamily="34" charset="0"/>
              </a:rPr>
              <a:t>Discussion</a:t>
            </a:r>
            <a:endParaRPr lang="en-US" b="1" dirty="0" smtClean="0">
              <a:latin typeface="Arial" pitchFamily="34" charset="0"/>
              <a:cs typeface="Arial" pitchFamily="34" charset="0"/>
            </a:endParaRPr>
          </a:p>
          <a:p>
            <a:r>
              <a:rPr lang="en-US" dirty="0" smtClean="0">
                <a:latin typeface="Arial" pitchFamily="34" charset="0"/>
                <a:cs typeface="Arial" pitchFamily="34" charset="0"/>
              </a:rPr>
              <a:t>Key Findings</a:t>
            </a:r>
          </a:p>
          <a:p>
            <a:r>
              <a:rPr lang="en-US" dirty="0" smtClean="0">
                <a:latin typeface="Arial" pitchFamily="34" charset="0"/>
                <a:cs typeface="Arial" pitchFamily="34" charset="0"/>
              </a:rPr>
              <a:t>Results and Discussions</a:t>
            </a:r>
          </a:p>
          <a:p>
            <a:r>
              <a:rPr lang="en-US" dirty="0" smtClean="0">
                <a:latin typeface="Arial" pitchFamily="34" charset="0"/>
                <a:cs typeface="Arial" pitchFamily="34" charset="0"/>
              </a:rPr>
              <a:t>Recommendations, their scope and </a:t>
            </a:r>
            <a:r>
              <a:rPr lang="en-US" dirty="0">
                <a:latin typeface="Arial" pitchFamily="34" charset="0"/>
                <a:cs typeface="Arial" pitchFamily="34" charset="0"/>
              </a:rPr>
              <a:t>Flow chart </a:t>
            </a:r>
            <a:r>
              <a:rPr lang="en-US" dirty="0" smtClean="0">
                <a:latin typeface="Arial" pitchFamily="34" charset="0"/>
                <a:cs typeface="Arial" pitchFamily="34" charset="0"/>
              </a:rPr>
              <a:t>(Strategy) for Implementation</a:t>
            </a:r>
          </a:p>
          <a:p>
            <a:r>
              <a:rPr lang="en-US" dirty="0" smtClean="0">
                <a:latin typeface="Arial" pitchFamily="34" charset="0"/>
                <a:cs typeface="Arial" pitchFamily="34" charset="0"/>
              </a:rPr>
              <a:t>Suggestions for future work</a:t>
            </a:r>
          </a:p>
          <a:p>
            <a:pPr marL="0" inden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marL="0" inden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a:t>
            </a:fld>
            <a:endParaRPr lang="en-US"/>
          </a:p>
        </p:txBody>
      </p:sp>
    </p:spTree>
    <p:extLst>
      <p:ext uri="{BB962C8B-B14F-4D97-AF65-F5344CB8AC3E}">
        <p14:creationId xmlns:p14="http://schemas.microsoft.com/office/powerpoint/2010/main" val="408725309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Recommendations and their scope: POLICY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30</a:t>
            </a:fld>
            <a:endParaRPr lang="en-US"/>
          </a:p>
        </p:txBody>
      </p:sp>
      <p:sp>
        <p:nvSpPr>
          <p:cNvPr id="4" name="TextBox 3"/>
          <p:cNvSpPr txBox="1"/>
          <p:nvPr/>
        </p:nvSpPr>
        <p:spPr>
          <a:xfrm>
            <a:off x="368300" y="965200"/>
            <a:ext cx="8585200" cy="5078313"/>
          </a:xfrm>
          <a:prstGeom prst="rect">
            <a:avLst/>
          </a:prstGeom>
          <a:noFill/>
        </p:spPr>
        <p:txBody>
          <a:bodyPr wrap="square" rtlCol="0">
            <a:spAutoFit/>
          </a:bodyPr>
          <a:lstStyle/>
          <a:p>
            <a:pPr marL="457200" indent="-457200" algn="l">
              <a:buFont typeface="+mj-lt"/>
              <a:buAutoNum type="arabicPeriod"/>
            </a:pPr>
            <a:r>
              <a:rPr lang="en-US" sz="2000" u="sng" dirty="0" smtClean="0">
                <a:latin typeface="Times New Roman" pitchFamily="18" charset="0"/>
                <a:cs typeface="Times New Roman" pitchFamily="18" charset="0"/>
              </a:rPr>
              <a:t>Recommendation</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Criminalizing </a:t>
            </a:r>
            <a:r>
              <a:rPr lang="en-US" sz="2000" b="1" dirty="0">
                <a:latin typeface="Times New Roman" pitchFamily="18" charset="0"/>
                <a:cs typeface="Times New Roman" pitchFamily="18" charset="0"/>
              </a:rPr>
              <a:t>Private Sector Corruption</a:t>
            </a:r>
            <a:endParaRPr lang="en-US" sz="2000" b="1" u="sng" dirty="0" smtClean="0">
              <a:latin typeface="Times New Roman" pitchFamily="18" charset="0"/>
              <a:cs typeface="Times New Roman" pitchFamily="18" charset="0"/>
            </a:endParaRPr>
          </a:p>
          <a:p>
            <a:pPr marL="342900" indent="-342900" algn="l">
              <a:buFontTx/>
              <a:buChar char="-"/>
            </a:pPr>
            <a:r>
              <a:rPr lang="en-US" sz="2000" dirty="0" smtClean="0">
                <a:latin typeface="Times New Roman" pitchFamily="18" charset="0"/>
                <a:cs typeface="Times New Roman" pitchFamily="18" charset="0"/>
              </a:rPr>
              <a:t>It will </a:t>
            </a:r>
            <a:r>
              <a:rPr lang="en-US" sz="2000" dirty="0" smtClean="0">
                <a:latin typeface="Times New Roman" pitchFamily="18" charset="0"/>
                <a:cs typeface="Times New Roman" pitchFamily="18" charset="0"/>
              </a:rPr>
              <a:t>Directly </a:t>
            </a:r>
            <a:r>
              <a:rPr lang="en-US" sz="2000" dirty="0" smtClean="0">
                <a:latin typeface="Times New Roman" pitchFamily="18" charset="0"/>
                <a:cs typeface="Times New Roman" pitchFamily="18" charset="0"/>
              </a:rPr>
              <a:t>impact the private sector entities involved in corruption. Instill a fear in them to commit corruption. </a:t>
            </a:r>
          </a:p>
          <a:p>
            <a:pPr marL="0" lvl="2" algn="l"/>
            <a:r>
              <a:rPr lang="en-US" sz="2000" dirty="0" smtClean="0">
                <a:latin typeface="Times New Roman" pitchFamily="18" charset="0"/>
                <a:cs typeface="Times New Roman" pitchFamily="18" charset="0"/>
              </a:rPr>
              <a:t>2.    </a:t>
            </a:r>
            <a:r>
              <a:rPr lang="en-US" sz="2000" u="sng" dirty="0" smtClean="0">
                <a:latin typeface="Times New Roman" pitchFamily="18" charset="0"/>
                <a:cs typeface="Times New Roman" pitchFamily="18" charset="0"/>
              </a:rPr>
              <a:t>Recommendation</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Penalties </a:t>
            </a:r>
            <a:r>
              <a:rPr lang="en-US" sz="2000" b="1" dirty="0">
                <a:latin typeface="Times New Roman" pitchFamily="18" charset="0"/>
                <a:cs typeface="Times New Roman" pitchFamily="18" charset="0"/>
              </a:rPr>
              <a:t>on the Criminal offences under PC Act and </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IPC</a:t>
            </a:r>
            <a:r>
              <a:rPr lang="en-US" sz="2000" dirty="0" smtClean="0">
                <a:latin typeface="Times New Roman" pitchFamily="18" charset="0"/>
                <a:cs typeface="Times New Roman" pitchFamily="18" charset="0"/>
              </a:rPr>
              <a:t> to </a:t>
            </a:r>
            <a:r>
              <a:rPr lang="en-US" sz="2000" dirty="0" smtClean="0">
                <a:latin typeface="Times New Roman" pitchFamily="18" charset="0"/>
                <a:cs typeface="Times New Roman" pitchFamily="18" charset="0"/>
              </a:rPr>
              <a:t>Increase in penalties that are existing at present and also specifically include provision on recovery of assets.</a:t>
            </a:r>
            <a:endParaRPr lang="en-US" sz="2000" dirty="0">
              <a:latin typeface="Times New Roman" pitchFamily="18" charset="0"/>
              <a:cs typeface="Times New Roman" pitchFamily="18" charset="0"/>
            </a:endParaRPr>
          </a:p>
          <a:p>
            <a:pPr marL="457200" indent="-457200" algn="l">
              <a:buAutoNum type="arabicPeriod" startAt="3"/>
            </a:pPr>
            <a:r>
              <a:rPr lang="en-US" sz="2000" u="sng" dirty="0" smtClean="0">
                <a:latin typeface="Times New Roman" pitchFamily="18" charset="0"/>
                <a:cs typeface="Times New Roman" pitchFamily="18" charset="0"/>
              </a:rPr>
              <a:t>Recommendation</a:t>
            </a:r>
            <a:r>
              <a:rPr lang="en-US" sz="2000" b="1" u="sng"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Amendments </a:t>
            </a:r>
            <a:r>
              <a:rPr lang="en-IN" sz="2000" b="1" dirty="0">
                <a:latin typeface="Times New Roman" pitchFamily="18" charset="0"/>
                <a:cs typeface="Times New Roman" pitchFamily="18" charset="0"/>
              </a:rPr>
              <a:t>in the Public Procurement Bill, </a:t>
            </a:r>
            <a:r>
              <a:rPr lang="en-IN" sz="2000" b="1" dirty="0" smtClean="0">
                <a:latin typeface="Times New Roman" pitchFamily="18" charset="0"/>
                <a:cs typeface="Times New Roman" pitchFamily="18" charset="0"/>
              </a:rPr>
              <a:t>2011</a:t>
            </a:r>
            <a:r>
              <a:rPr lang="en-IN" sz="2000" dirty="0" smtClean="0">
                <a:latin typeface="Times New Roman" pitchFamily="18" charset="0"/>
                <a:cs typeface="Times New Roman" pitchFamily="18" charset="0"/>
              </a:rPr>
              <a:t> including blacklisting of companies and transparency of tender allotment.</a:t>
            </a:r>
          </a:p>
          <a:p>
            <a:pPr marL="457200" indent="-457200" algn="l">
              <a:buAutoNum type="arabicPeriod" startAt="3"/>
            </a:pPr>
            <a:r>
              <a:rPr lang="en-US" sz="2000" u="sng" dirty="0" smtClean="0">
                <a:latin typeface="Times New Roman" pitchFamily="18" charset="0"/>
                <a:cs typeface="Times New Roman" pitchFamily="18" charset="0"/>
              </a:rPr>
              <a:t>Recommendation: </a:t>
            </a:r>
            <a:r>
              <a:rPr lang="en-US" sz="2000" b="1" dirty="0" smtClean="0">
                <a:latin typeface="Times New Roman" pitchFamily="18" charset="0"/>
                <a:cs typeface="Times New Roman" pitchFamily="18" charset="0"/>
              </a:rPr>
              <a:t>Amendment </a:t>
            </a:r>
            <a:r>
              <a:rPr lang="en-US" sz="2000" b="1" dirty="0">
                <a:latin typeface="Times New Roman" pitchFamily="18" charset="0"/>
                <a:cs typeface="Times New Roman" pitchFamily="18" charset="0"/>
              </a:rPr>
              <a:t>in Whistle Blowers’ Protection </a:t>
            </a:r>
            <a:r>
              <a:rPr lang="en-US" sz="2000" b="1" dirty="0" smtClean="0">
                <a:latin typeface="Times New Roman" pitchFamily="18" charset="0"/>
                <a:cs typeface="Times New Roman" pitchFamily="18" charset="0"/>
              </a:rPr>
              <a:t>Bill</a:t>
            </a:r>
            <a:r>
              <a:rPr lang="en-US" sz="2000" dirty="0" smtClean="0">
                <a:latin typeface="Times New Roman" pitchFamily="18" charset="0"/>
                <a:cs typeface="Times New Roman" pitchFamily="18" charset="0"/>
              </a:rPr>
              <a:t> to give protection to private sector whistle blowers and incentivize whistle blowing.</a:t>
            </a:r>
          </a:p>
          <a:p>
            <a:pPr marL="457200" indent="-457200" algn="l">
              <a:buAutoNum type="arabicPeriod" startAt="3"/>
            </a:pPr>
            <a:r>
              <a:rPr lang="en-IN" sz="2000" u="sng" dirty="0" smtClean="0">
                <a:latin typeface="Times New Roman" pitchFamily="18" charset="0"/>
                <a:cs typeface="Times New Roman" pitchFamily="18" charset="0"/>
              </a:rPr>
              <a:t>Recommendation:</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Amendments </a:t>
            </a:r>
            <a:r>
              <a:rPr lang="en-IN" sz="2000" b="1" dirty="0">
                <a:latin typeface="Times New Roman" pitchFamily="18" charset="0"/>
                <a:cs typeface="Times New Roman" pitchFamily="18" charset="0"/>
              </a:rPr>
              <a:t>in SEBI directions clause_49 on corporate </a:t>
            </a:r>
            <a:r>
              <a:rPr lang="en-IN" sz="2000" b="1" dirty="0" smtClean="0">
                <a:latin typeface="Times New Roman" pitchFamily="18" charset="0"/>
                <a:cs typeface="Times New Roman" pitchFamily="18" charset="0"/>
              </a:rPr>
              <a:t>governance</a:t>
            </a:r>
            <a:r>
              <a:rPr lang="en-IN" sz="2000" dirty="0" smtClean="0">
                <a:latin typeface="Times New Roman" pitchFamily="18" charset="0"/>
                <a:cs typeface="Times New Roman" pitchFamily="18" charset="0"/>
              </a:rPr>
              <a:t> to include whistle blowing in mandatory recommendations by the clause.</a:t>
            </a:r>
          </a:p>
          <a:p>
            <a:pPr marL="457200" indent="-457200" algn="l">
              <a:buAutoNum type="arabicPeriod" startAt="3"/>
            </a:pPr>
            <a:r>
              <a:rPr lang="en-IN" sz="2000" u="sng" dirty="0" smtClean="0">
                <a:latin typeface="Times New Roman" pitchFamily="18" charset="0"/>
                <a:cs typeface="Times New Roman" pitchFamily="18" charset="0"/>
              </a:rPr>
              <a:t>Recommendation:</a:t>
            </a:r>
            <a:r>
              <a:rPr lang="en-IN" sz="2000" dirty="0" smtClean="0">
                <a:latin typeface="Times New Roman" pitchFamily="18" charset="0"/>
                <a:cs typeface="Times New Roman" pitchFamily="18" charset="0"/>
              </a:rPr>
              <a:t> </a:t>
            </a:r>
            <a:r>
              <a:rPr lang="en-IN" sz="2000" b="1" dirty="0">
                <a:latin typeface="Times New Roman" pitchFamily="18" charset="0"/>
                <a:cs typeface="Times New Roman" pitchFamily="18" charset="0"/>
              </a:rPr>
              <a:t>Ombudsman </a:t>
            </a:r>
            <a:r>
              <a:rPr lang="en-IN" sz="2000" b="1" dirty="0" smtClean="0">
                <a:latin typeface="Times New Roman" pitchFamily="18" charset="0"/>
                <a:cs typeface="Times New Roman" pitchFamily="18" charset="0"/>
              </a:rPr>
              <a:t>Recommendations </a:t>
            </a:r>
            <a:r>
              <a:rPr lang="en-IN" sz="2000" dirty="0" smtClean="0">
                <a:latin typeface="Times New Roman" pitchFamily="18" charset="0"/>
                <a:cs typeface="Times New Roman" pitchFamily="18" charset="0"/>
              </a:rPr>
              <a:t>to increase powers of CVC, its independence,  more stringent monitoring of CBI by CVC, powers to initiate investigations,  transparency and impartiality  in selection of CVC, newsletters on websites,  identity secrecy and separate wing of CVC for private sector monitoring. </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25237525"/>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 (Strategy) for Implementation</a:t>
            </a: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69257584"/>
              </p:ext>
            </p:extLst>
          </p:nvPr>
        </p:nvGraphicFramePr>
        <p:xfrm>
          <a:off x="279400" y="1213389"/>
          <a:ext cx="8580820" cy="2790717"/>
        </p:xfrm>
        <a:graphic>
          <a:graphicData uri="http://schemas.openxmlformats.org/drawingml/2006/table">
            <a:tbl>
              <a:tblPr firstRow="1" firstCol="1" bandRow="1">
                <a:tableStyleId>{5C22544A-7EE6-4342-B048-85BDC9FD1C3A}</a:tableStyleId>
              </a:tblPr>
              <a:tblGrid>
                <a:gridCol w="4290410"/>
                <a:gridCol w="4290410"/>
              </a:tblGrid>
              <a:tr h="324061">
                <a:tc>
                  <a:txBody>
                    <a:bodyPr/>
                    <a:lstStyle/>
                    <a:p>
                      <a:pPr>
                        <a:spcAft>
                          <a:spcPts val="0"/>
                        </a:spcAft>
                      </a:pPr>
                      <a:r>
                        <a:rPr lang="en-US" sz="1200">
                          <a:effectLst/>
                        </a:rPr>
                        <a:t>Recommendation</a:t>
                      </a:r>
                      <a:endParaRPr lang="en-IN" sz="1100">
                        <a:effectLst/>
                        <a:latin typeface="Calibri"/>
                        <a:ea typeface="Times New Roman"/>
                        <a:cs typeface="Times New Roman"/>
                      </a:endParaRPr>
                    </a:p>
                  </a:txBody>
                  <a:tcPr marL="68580" marR="68580" marT="0" marB="0"/>
                </a:tc>
                <a:tc>
                  <a:txBody>
                    <a:bodyPr/>
                    <a:lstStyle/>
                    <a:p>
                      <a:pPr>
                        <a:spcAft>
                          <a:spcPts val="0"/>
                        </a:spcAft>
                      </a:pPr>
                      <a:r>
                        <a:rPr lang="en-US" sz="1200">
                          <a:effectLst/>
                        </a:rPr>
                        <a:t>Government Minister in charge of the concerned law</a:t>
                      </a:r>
                      <a:endParaRPr lang="en-IN" sz="1100">
                        <a:effectLst/>
                        <a:latin typeface="Calibri"/>
                        <a:ea typeface="Times New Roman"/>
                        <a:cs typeface="Times New Roman"/>
                      </a:endParaRPr>
                    </a:p>
                  </a:txBody>
                  <a:tcPr marL="68580" marR="68580" marT="0" marB="0"/>
                </a:tc>
              </a:tr>
              <a:tr h="515115">
                <a:tc>
                  <a:txBody>
                    <a:bodyPr/>
                    <a:lstStyle/>
                    <a:p>
                      <a:pPr>
                        <a:spcAft>
                          <a:spcPts val="0"/>
                        </a:spcAft>
                      </a:pPr>
                      <a:r>
                        <a:rPr lang="en-US" sz="1200">
                          <a:effectLst/>
                        </a:rPr>
                        <a:t>Criminalizing Private Sector Corruption</a:t>
                      </a:r>
                      <a:endParaRPr lang="en-IN" sz="1100">
                        <a:effectLst/>
                        <a:latin typeface="Calibri"/>
                        <a:ea typeface="Times New Roman"/>
                        <a:cs typeface="Times New Roman"/>
                      </a:endParaRPr>
                    </a:p>
                  </a:txBody>
                  <a:tcPr marL="68580" marR="68580" marT="0" marB="0"/>
                </a:tc>
                <a:tc>
                  <a:txBody>
                    <a:bodyPr/>
                    <a:lstStyle/>
                    <a:p>
                      <a:pPr>
                        <a:lnSpc>
                          <a:spcPct val="115000"/>
                        </a:lnSpc>
                        <a:spcAft>
                          <a:spcPts val="0"/>
                        </a:spcAft>
                      </a:pPr>
                      <a:r>
                        <a:rPr lang="en-IN" sz="1200">
                          <a:effectLst/>
                        </a:rPr>
                        <a:t>Minister of State in the Ministry of Personnel, Public Grievances and Pensions</a:t>
                      </a:r>
                      <a:endParaRPr lang="en-IN" sz="1100">
                        <a:effectLst/>
                        <a:latin typeface="Calibri"/>
                        <a:ea typeface="Calibri"/>
                        <a:cs typeface="Times New Roman"/>
                      </a:endParaRPr>
                    </a:p>
                  </a:txBody>
                  <a:tcPr marL="68580" marR="68580" marT="0" marB="0"/>
                </a:tc>
              </a:tr>
              <a:tr h="515115">
                <a:tc>
                  <a:txBody>
                    <a:bodyPr/>
                    <a:lstStyle/>
                    <a:p>
                      <a:pPr>
                        <a:spcAft>
                          <a:spcPts val="0"/>
                        </a:spcAft>
                      </a:pPr>
                      <a:r>
                        <a:rPr lang="en-US" sz="1200">
                          <a:effectLst/>
                        </a:rPr>
                        <a:t>Penalties on the Criminal offences under PC Act and IPC</a:t>
                      </a:r>
                      <a:endParaRPr lang="en-IN" sz="1100">
                        <a:effectLst/>
                        <a:latin typeface="Calibri"/>
                        <a:ea typeface="Times New Roman"/>
                        <a:cs typeface="Times New Roman"/>
                      </a:endParaRPr>
                    </a:p>
                  </a:txBody>
                  <a:tcPr marL="68580" marR="68580" marT="0" marB="0"/>
                </a:tc>
                <a:tc>
                  <a:txBody>
                    <a:bodyPr/>
                    <a:lstStyle/>
                    <a:p>
                      <a:pPr>
                        <a:lnSpc>
                          <a:spcPct val="115000"/>
                        </a:lnSpc>
                        <a:spcAft>
                          <a:spcPts val="0"/>
                        </a:spcAft>
                      </a:pPr>
                      <a:r>
                        <a:rPr lang="en-IN" sz="1200">
                          <a:effectLst/>
                        </a:rPr>
                        <a:t>Minister of State in the Ministry of Personnel, Public Grievances and Pensions</a:t>
                      </a:r>
                      <a:endParaRPr lang="en-IN" sz="1100">
                        <a:effectLst/>
                        <a:latin typeface="Calibri"/>
                        <a:ea typeface="Calibri"/>
                        <a:cs typeface="Times New Roman"/>
                      </a:endParaRPr>
                    </a:p>
                  </a:txBody>
                  <a:tcPr marL="68580" marR="68580" marT="0" marB="0"/>
                </a:tc>
              </a:tr>
              <a:tr h="515115">
                <a:tc>
                  <a:txBody>
                    <a:bodyPr/>
                    <a:lstStyle/>
                    <a:p>
                      <a:pPr>
                        <a:lnSpc>
                          <a:spcPct val="115000"/>
                        </a:lnSpc>
                        <a:spcAft>
                          <a:spcPts val="0"/>
                        </a:spcAft>
                      </a:pPr>
                      <a:r>
                        <a:rPr lang="en-US" sz="1200">
                          <a:effectLst/>
                        </a:rPr>
                        <a:t>Amendment in Whistle Blowers’ Protection Bill</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Minister of State in the Ministry of Personnel, Public Grievances and Pensions</a:t>
                      </a:r>
                      <a:endParaRPr lang="en-IN" sz="1100">
                        <a:effectLst/>
                        <a:latin typeface="Calibri"/>
                        <a:ea typeface="Calibri"/>
                        <a:cs typeface="Times New Roman"/>
                      </a:endParaRPr>
                    </a:p>
                  </a:txBody>
                  <a:tcPr marL="68580" marR="68580" marT="0" marB="0"/>
                </a:tc>
              </a:tr>
              <a:tr h="339649">
                <a:tc>
                  <a:txBody>
                    <a:bodyPr/>
                    <a:lstStyle/>
                    <a:p>
                      <a:pPr>
                        <a:lnSpc>
                          <a:spcPct val="115000"/>
                        </a:lnSpc>
                        <a:spcAft>
                          <a:spcPts val="0"/>
                        </a:spcAft>
                      </a:pPr>
                      <a:r>
                        <a:rPr lang="en-IN" sz="1200">
                          <a:effectLst/>
                        </a:rPr>
                        <a:t>Amendments in the Public Procurement Bill, 2011</a:t>
                      </a:r>
                      <a:endParaRPr lang="en-IN" sz="1100">
                        <a:effectLst/>
                        <a:latin typeface="Calibri"/>
                        <a:ea typeface="Calibri"/>
                        <a:cs typeface="Times New Roman"/>
                      </a:endParaRPr>
                    </a:p>
                  </a:txBody>
                  <a:tcPr marL="68580" marR="68580" marT="0" marB="0"/>
                </a:tc>
                <a:tc>
                  <a:txBody>
                    <a:bodyPr/>
                    <a:lstStyle/>
                    <a:p>
                      <a:pPr>
                        <a:spcAft>
                          <a:spcPts val="0"/>
                        </a:spcAft>
                      </a:pPr>
                      <a:r>
                        <a:rPr lang="en-US" sz="1200">
                          <a:effectLst/>
                        </a:rPr>
                        <a:t>Vice-Chairman, Planning Commission of India or Ministry of Corporate affairs.</a:t>
                      </a:r>
                      <a:endParaRPr lang="en-IN" sz="1100">
                        <a:effectLst/>
                        <a:latin typeface="Calibri"/>
                        <a:ea typeface="Times New Roman"/>
                        <a:cs typeface="Times New Roman"/>
                      </a:endParaRPr>
                    </a:p>
                  </a:txBody>
                  <a:tcPr marL="68580" marR="68580" marT="0" marB="0"/>
                </a:tc>
              </a:tr>
              <a:tr h="372671">
                <a:tc>
                  <a:txBody>
                    <a:bodyPr/>
                    <a:lstStyle/>
                    <a:p>
                      <a:pPr>
                        <a:spcAft>
                          <a:spcPts val="0"/>
                        </a:spcAft>
                      </a:pPr>
                      <a:r>
                        <a:rPr lang="en-US" sz="1200">
                          <a:effectLst/>
                        </a:rPr>
                        <a:t>Amendments in SEBI directions clause_49 on corporate governance</a:t>
                      </a:r>
                      <a:endParaRPr lang="en-IN" sz="1100">
                        <a:effectLst/>
                        <a:latin typeface="Calibri"/>
                        <a:ea typeface="Times New Roman"/>
                        <a:cs typeface="Times New Roman"/>
                      </a:endParaRPr>
                    </a:p>
                  </a:txBody>
                  <a:tcPr marL="68580" marR="68580" marT="0" marB="0"/>
                </a:tc>
                <a:tc>
                  <a:txBody>
                    <a:bodyPr/>
                    <a:lstStyle/>
                    <a:p>
                      <a:pPr>
                        <a:lnSpc>
                          <a:spcPct val="115000"/>
                        </a:lnSpc>
                        <a:spcAft>
                          <a:spcPts val="0"/>
                        </a:spcAft>
                      </a:pPr>
                      <a:r>
                        <a:rPr lang="en-IN" sz="1200">
                          <a:effectLst/>
                        </a:rPr>
                        <a:t>Minister of Corporate Affairs, Ministry of Corporate Affairs.</a:t>
                      </a:r>
                      <a:endParaRPr lang="en-IN" sz="1100">
                        <a:effectLst/>
                        <a:latin typeface="Calibri"/>
                        <a:ea typeface="Calibri"/>
                        <a:cs typeface="Times New Roman"/>
                      </a:endParaRPr>
                    </a:p>
                  </a:txBody>
                  <a:tcPr marL="68580" marR="68580" marT="0" marB="0"/>
                </a:tc>
              </a:tr>
              <a:tr h="162031">
                <a:tc>
                  <a:txBody>
                    <a:bodyPr/>
                    <a:lstStyle/>
                    <a:p>
                      <a:pPr>
                        <a:spcAft>
                          <a:spcPts val="0"/>
                        </a:spcAft>
                      </a:pPr>
                      <a:r>
                        <a:rPr lang="en-US" sz="1200">
                          <a:effectLst/>
                        </a:rPr>
                        <a:t>Ombudsman Recommendations</a:t>
                      </a:r>
                      <a:endParaRPr lang="en-IN" sz="1100">
                        <a:effectLst/>
                        <a:latin typeface="Calibri"/>
                        <a:ea typeface="Times New Roman"/>
                        <a:cs typeface="Times New Roman"/>
                      </a:endParaRPr>
                    </a:p>
                  </a:txBody>
                  <a:tcPr marL="68580" marR="68580" marT="0" marB="0"/>
                </a:tc>
                <a:tc>
                  <a:txBody>
                    <a:bodyPr/>
                    <a:lstStyle/>
                    <a:p>
                      <a:pPr>
                        <a:spcAft>
                          <a:spcPts val="0"/>
                        </a:spcAft>
                      </a:pPr>
                      <a:r>
                        <a:rPr lang="en-US" sz="1200" dirty="0">
                          <a:effectLst/>
                        </a:rPr>
                        <a:t>Minister of Law &amp; Justice</a:t>
                      </a:r>
                      <a:endParaRPr lang="en-IN" sz="1100" dirty="0">
                        <a:effectLst/>
                        <a:latin typeface="Calibri"/>
                        <a:ea typeface="Times New Roman"/>
                        <a:cs typeface="Times New Roman"/>
                      </a:endParaRPr>
                    </a:p>
                  </a:txBody>
                  <a:tcPr marL="68580" marR="68580" marT="0" marB="0"/>
                </a:tc>
              </a:tr>
            </a:tbl>
          </a:graphicData>
        </a:graphic>
      </p:graphicFrame>
      <p:graphicFrame>
        <p:nvGraphicFramePr>
          <p:cNvPr id="5" name="Diagram 4"/>
          <p:cNvGraphicFramePr/>
          <p:nvPr>
            <p:extLst>
              <p:ext uri="{D42A27DB-BD31-4B8C-83A1-F6EECF244321}">
                <p14:modId xmlns:p14="http://schemas.microsoft.com/office/powerpoint/2010/main" val="1647559198"/>
              </p:ext>
            </p:extLst>
          </p:nvPr>
        </p:nvGraphicFramePr>
        <p:xfrm>
          <a:off x="1022130" y="4051401"/>
          <a:ext cx="7065579" cy="19601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1636911"/>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Recommendations and their scope: OTHER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32</a:t>
            </a:fld>
            <a:endParaRPr lang="en-US"/>
          </a:p>
        </p:txBody>
      </p:sp>
      <p:sp>
        <p:nvSpPr>
          <p:cNvPr id="4" name="TextBox 3"/>
          <p:cNvSpPr txBox="1"/>
          <p:nvPr/>
        </p:nvSpPr>
        <p:spPr>
          <a:xfrm>
            <a:off x="368300" y="965200"/>
            <a:ext cx="8585200" cy="2031325"/>
          </a:xfrm>
          <a:prstGeom prst="rect">
            <a:avLst/>
          </a:prstGeom>
          <a:noFill/>
        </p:spPr>
        <p:txBody>
          <a:bodyPr wrap="square" rtlCol="0">
            <a:spAutoFit/>
          </a:bodyPr>
          <a:lstStyle/>
          <a:p>
            <a:pPr marL="457200" indent="-457200" algn="l">
              <a:buFont typeface="+mj-lt"/>
              <a:buAutoNum type="arabicPeriod"/>
            </a:pPr>
            <a:r>
              <a:rPr lang="en-US" sz="2000" u="sng" dirty="0" smtClean="0">
                <a:latin typeface="Times New Roman" pitchFamily="18" charset="0"/>
                <a:cs typeface="Times New Roman" pitchFamily="18" charset="0"/>
              </a:rPr>
              <a:t>Recommendation</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Collective platform for whistle blowers.</a:t>
            </a:r>
          </a:p>
          <a:p>
            <a:pPr algn="l"/>
            <a:r>
              <a:rPr lang="en-US" sz="2000" dirty="0" smtClean="0">
                <a:latin typeface="Times New Roman" pitchFamily="18" charset="0"/>
                <a:cs typeface="Times New Roman" pitchFamily="18" charset="0"/>
              </a:rPr>
              <a:t>Use of civil society groups and media to give information to whistle blowers, help them, protect them from threat by publicity and collective efforts. This medium can also act as a tool to maintain secrecy of whistle blowers.</a:t>
            </a:r>
          </a:p>
          <a:p>
            <a:pPr algn="l"/>
            <a:endParaRPr lang="en-US" sz="2000" dirty="0">
              <a:latin typeface="Times New Roman" pitchFamily="18" charset="0"/>
              <a:cs typeface="Times New Roman" pitchFamily="18" charset="0"/>
            </a:endParaRPr>
          </a:p>
          <a:p>
            <a:pPr algn="l"/>
            <a:r>
              <a:rPr lang="en-US" sz="2000" dirty="0" smtClean="0">
                <a:latin typeface="Times New Roman" pitchFamily="18" charset="0"/>
                <a:cs typeface="Times New Roman" pitchFamily="18" charset="0"/>
              </a:rPr>
              <a:t>Flow Chart for implementation:</a:t>
            </a:r>
          </a:p>
          <a:p>
            <a:pPr algn="l"/>
            <a:endParaRPr lang="en-US" sz="2000" dirty="0" smtClean="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1553121705"/>
              </p:ext>
            </p:extLst>
          </p:nvPr>
        </p:nvGraphicFramePr>
        <p:xfrm>
          <a:off x="1327150" y="2996525"/>
          <a:ext cx="6197600" cy="2325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8262630"/>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Recommendations and their scope: OTHER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33</a:t>
            </a:fld>
            <a:endParaRPr lang="en-US"/>
          </a:p>
        </p:txBody>
      </p:sp>
      <p:sp>
        <p:nvSpPr>
          <p:cNvPr id="4" name="TextBox 3"/>
          <p:cNvSpPr txBox="1"/>
          <p:nvPr/>
        </p:nvSpPr>
        <p:spPr>
          <a:xfrm>
            <a:off x="368300" y="965200"/>
            <a:ext cx="8585200" cy="1754326"/>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2.   </a:t>
            </a:r>
            <a:r>
              <a:rPr lang="en-US" sz="2000" u="sng" dirty="0" smtClean="0">
                <a:latin typeface="Times New Roman" pitchFamily="18" charset="0"/>
                <a:cs typeface="Times New Roman" pitchFamily="18" charset="0"/>
              </a:rPr>
              <a:t>Recommendation</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Peer review of Business Responsibility Reports.</a:t>
            </a:r>
          </a:p>
          <a:p>
            <a:pPr algn="l"/>
            <a:r>
              <a:rPr lang="en-US" sz="2000" dirty="0" smtClean="0">
                <a:latin typeface="Times New Roman" pitchFamily="18" charset="0"/>
                <a:cs typeface="Times New Roman" pitchFamily="18" charset="0"/>
              </a:rPr>
              <a:t>By collective platform of civil society groups, industry associations and SEBI and government, peer review of BRR can be done. It will increase transparency, promote responsible practices and help the businesses to better their strategies.</a:t>
            </a:r>
            <a:endParaRPr lang="en-US" sz="2000" dirty="0">
              <a:latin typeface="Times New Roman" pitchFamily="18" charset="0"/>
              <a:cs typeface="Times New Roman" pitchFamily="18" charset="0"/>
            </a:endParaRPr>
          </a:p>
          <a:p>
            <a:pPr algn="l"/>
            <a:r>
              <a:rPr lang="en-US" sz="2000" dirty="0" smtClean="0">
                <a:latin typeface="Times New Roman" pitchFamily="18" charset="0"/>
                <a:cs typeface="Times New Roman" pitchFamily="18" charset="0"/>
              </a:rPr>
              <a:t>Flow Chart for implementation:</a:t>
            </a:r>
          </a:p>
          <a:p>
            <a:pPr algn="l"/>
            <a:endParaRPr lang="en-US" sz="2000" dirty="0" smtClean="0">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2136261587"/>
              </p:ext>
            </p:extLst>
          </p:nvPr>
        </p:nvGraphicFramePr>
        <p:xfrm>
          <a:off x="1364298" y="3002499"/>
          <a:ext cx="6174740" cy="2618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5402538"/>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Recommendations and their scope: OTHER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34</a:t>
            </a:fld>
            <a:endParaRPr lang="en-US"/>
          </a:p>
        </p:txBody>
      </p:sp>
      <p:sp>
        <p:nvSpPr>
          <p:cNvPr id="4" name="TextBox 3"/>
          <p:cNvSpPr txBox="1"/>
          <p:nvPr/>
        </p:nvSpPr>
        <p:spPr>
          <a:xfrm>
            <a:off x="368300" y="965200"/>
            <a:ext cx="8585200" cy="1477328"/>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3.   </a:t>
            </a:r>
            <a:r>
              <a:rPr lang="en-US" sz="2000" u="sng" dirty="0" smtClean="0">
                <a:latin typeface="Times New Roman" pitchFamily="18" charset="0"/>
                <a:cs typeface="Times New Roman" pitchFamily="18" charset="0"/>
              </a:rPr>
              <a:t>Recommendation</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Use of Technology in procurement and red flag indicators.</a:t>
            </a:r>
          </a:p>
          <a:p>
            <a:pPr algn="l"/>
            <a:r>
              <a:rPr lang="en-US" sz="2000" dirty="0" smtClean="0">
                <a:latin typeface="Times New Roman" pitchFamily="18" charset="0"/>
                <a:cs typeface="Times New Roman" pitchFamily="18" charset="0"/>
              </a:rPr>
              <a:t>Technologies like e-procurement and e-payment can be promoted. Also, </a:t>
            </a:r>
            <a:r>
              <a:rPr lang="en-US" sz="2000" dirty="0" err="1" smtClean="0">
                <a:latin typeface="Times New Roman" pitchFamily="18" charset="0"/>
                <a:cs typeface="Times New Roman" pitchFamily="18" charset="0"/>
              </a:rPr>
              <a:t>softwares</a:t>
            </a:r>
            <a:r>
              <a:rPr lang="en-US" sz="2000" dirty="0" smtClean="0">
                <a:latin typeface="Times New Roman" pitchFamily="18" charset="0"/>
                <a:cs typeface="Times New Roman" pitchFamily="18" charset="0"/>
              </a:rPr>
              <a:t> available, which can catch corruption and fraud on the basis of the red flags and other pre-identified risk areas in procurement.</a:t>
            </a:r>
            <a:endParaRPr lang="en-US" sz="2000" dirty="0" smtClean="0">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802317450"/>
              </p:ext>
            </p:extLst>
          </p:nvPr>
        </p:nvGraphicFramePr>
        <p:xfrm>
          <a:off x="1376363" y="3009078"/>
          <a:ext cx="6932065" cy="2447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2470626"/>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Recommendations : Model Compliance Program</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35</a:t>
            </a:fld>
            <a:endParaRPr lang="en-US"/>
          </a:p>
        </p:txBody>
      </p:sp>
      <p:sp>
        <p:nvSpPr>
          <p:cNvPr id="4" name="TextBox 3"/>
          <p:cNvSpPr txBox="1"/>
          <p:nvPr/>
        </p:nvSpPr>
        <p:spPr>
          <a:xfrm>
            <a:off x="368300" y="965200"/>
            <a:ext cx="8585200" cy="4136517"/>
          </a:xfrm>
          <a:prstGeom prst="rect">
            <a:avLst/>
          </a:prstGeom>
          <a:noFill/>
        </p:spPr>
        <p:txBody>
          <a:bodyPr wrap="square" rtlCol="0">
            <a:spAutoFit/>
          </a:bodyPr>
          <a:lstStyle/>
          <a:p>
            <a:pPr algn="l"/>
            <a:r>
              <a:rPr lang="en-US" sz="2800" b="1" dirty="0" smtClean="0">
                <a:latin typeface="Times New Roman" pitchFamily="18" charset="0"/>
                <a:cs typeface="Times New Roman" pitchFamily="18" charset="0"/>
              </a:rPr>
              <a:t>MODEL COMPLIANCE PROGRAM:</a:t>
            </a:r>
          </a:p>
          <a:p>
            <a:pPr marL="342900" indent="-342900" algn="l">
              <a:buFont typeface="Wingdings" pitchFamily="2" charset="2"/>
              <a:buChar char="§"/>
            </a:pPr>
            <a:r>
              <a:rPr lang="en-US" sz="2400" dirty="0" smtClean="0">
                <a:latin typeface="Times New Roman" pitchFamily="18" charset="0"/>
                <a:cs typeface="Times New Roman" pitchFamily="18" charset="0"/>
              </a:rPr>
              <a:t>Top level dedication.</a:t>
            </a:r>
          </a:p>
          <a:p>
            <a:pPr marL="342900" indent="-342900" algn="l">
              <a:buFont typeface="Wingdings" pitchFamily="2" charset="2"/>
              <a:buChar char="§"/>
            </a:pPr>
            <a:r>
              <a:rPr lang="en-US" sz="2400" dirty="0" smtClean="0">
                <a:latin typeface="Times New Roman" pitchFamily="18" charset="0"/>
                <a:cs typeface="Times New Roman" pitchFamily="18" charset="0"/>
              </a:rPr>
              <a:t>Model code of ethics.</a:t>
            </a:r>
          </a:p>
          <a:p>
            <a:pPr marL="342900" indent="-342900" algn="l">
              <a:buFont typeface="Wingdings" pitchFamily="2" charset="2"/>
              <a:buChar char="§"/>
            </a:pPr>
            <a:r>
              <a:rPr lang="en-US" sz="2400" dirty="0" smtClean="0">
                <a:latin typeface="Times New Roman" pitchFamily="18" charset="0"/>
                <a:cs typeface="Times New Roman" pitchFamily="18" charset="0"/>
              </a:rPr>
              <a:t>Role of Independent Directors.</a:t>
            </a:r>
          </a:p>
          <a:p>
            <a:pPr marL="342900" indent="-342900" algn="l">
              <a:buFont typeface="Wingdings" pitchFamily="2" charset="2"/>
              <a:buChar char="§"/>
            </a:pPr>
            <a:r>
              <a:rPr lang="en-US" sz="2400" dirty="0" smtClean="0">
                <a:latin typeface="Times New Roman" pitchFamily="18" charset="0"/>
                <a:cs typeface="Times New Roman" pitchFamily="18" charset="0"/>
              </a:rPr>
              <a:t>Financial records and internal audit mechanism of the company.</a:t>
            </a:r>
          </a:p>
          <a:p>
            <a:pPr marL="342900" indent="-342900" algn="l">
              <a:buFont typeface="Wingdings" pitchFamily="2" charset="2"/>
              <a:buChar char="§"/>
            </a:pPr>
            <a:r>
              <a:rPr lang="en-US" sz="2400" dirty="0" smtClean="0">
                <a:latin typeface="Times New Roman" pitchFamily="18" charset="0"/>
                <a:cs typeface="Times New Roman" pitchFamily="18" charset="0"/>
              </a:rPr>
              <a:t>Transparency in corruption related information.</a:t>
            </a:r>
          </a:p>
          <a:p>
            <a:pPr marL="342900" indent="-342900" algn="l">
              <a:buFont typeface="Wingdings" pitchFamily="2" charset="2"/>
              <a:buChar char="§"/>
            </a:pPr>
            <a:r>
              <a:rPr lang="en-US" sz="2400" dirty="0" smtClean="0">
                <a:latin typeface="Times New Roman" pitchFamily="18" charset="0"/>
                <a:cs typeface="Times New Roman" pitchFamily="18" charset="0"/>
              </a:rPr>
              <a:t>Implementation and Communication of code of conduct among employees.</a:t>
            </a:r>
          </a:p>
          <a:p>
            <a:pPr marL="342900" indent="-342900" algn="l">
              <a:buFont typeface="Wingdings" pitchFamily="2" charset="2"/>
              <a:buChar char="§"/>
            </a:pPr>
            <a:r>
              <a:rPr lang="en-US" sz="2400" dirty="0" smtClean="0">
                <a:latin typeface="Times New Roman" pitchFamily="18" charset="0"/>
                <a:cs typeface="Times New Roman" pitchFamily="18" charset="0"/>
              </a:rPr>
              <a:t>Ombudsman mechanism in company.</a:t>
            </a:r>
          </a:p>
          <a:p>
            <a:pPr marL="342900" indent="-342900" algn="l">
              <a:buFont typeface="Wingdings" pitchFamily="2" charset="2"/>
              <a:buChar char="§"/>
            </a:pPr>
            <a:r>
              <a:rPr lang="en-US" sz="2400" dirty="0" smtClean="0">
                <a:latin typeface="Times New Roman" pitchFamily="18" charset="0"/>
                <a:cs typeface="Times New Roman" pitchFamily="18" charset="0"/>
              </a:rPr>
              <a:t>Compliant medium and whistle blowing mechanisms.</a:t>
            </a:r>
          </a:p>
          <a:p>
            <a:pPr marL="342900" indent="-342900" algn="l">
              <a:buFont typeface="Wingdings" pitchFamily="2" charset="2"/>
              <a:buChar char="§"/>
            </a:pPr>
            <a:r>
              <a:rPr lang="en-US" sz="2400" dirty="0" smtClean="0">
                <a:latin typeface="Times New Roman" pitchFamily="18" charset="0"/>
                <a:cs typeface="Times New Roman" pitchFamily="18" charset="0"/>
              </a:rPr>
              <a:t>Recruitments and transparency in it.</a:t>
            </a:r>
          </a:p>
          <a:p>
            <a:pPr marL="342900" indent="-342900" algn="l">
              <a:buFont typeface="Wingdings" pitchFamily="2" charset="2"/>
              <a:buChar char="§"/>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2433656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Suggestions for future work</a:t>
            </a: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36</a:t>
            </a:fld>
            <a:endParaRPr lang="en-US"/>
          </a:p>
        </p:txBody>
      </p:sp>
      <p:sp>
        <p:nvSpPr>
          <p:cNvPr id="5" name="TextBox 4"/>
          <p:cNvSpPr txBox="1"/>
          <p:nvPr/>
        </p:nvSpPr>
        <p:spPr>
          <a:xfrm>
            <a:off x="409903" y="1198179"/>
            <a:ext cx="8481849" cy="4801314"/>
          </a:xfrm>
          <a:prstGeom prst="rect">
            <a:avLst/>
          </a:prstGeom>
          <a:noFill/>
        </p:spPr>
        <p:txBody>
          <a:bodyPr wrap="square" rtlCol="0">
            <a:spAutoFit/>
          </a:bodyPr>
          <a:lstStyle/>
          <a:p>
            <a:pPr marL="285750" lvl="0" indent="-285750" algn="l">
              <a:buFont typeface="Arial" pitchFamily="34" charset="0"/>
              <a:buChar char="•"/>
            </a:pPr>
            <a:r>
              <a:rPr lang="en-US" sz="2000" dirty="0">
                <a:latin typeface="Times New Roman" pitchFamily="18" charset="0"/>
                <a:cs typeface="Times New Roman" pitchFamily="18" charset="0"/>
              </a:rPr>
              <a:t>Focus on the role of media in tackling corruption from supply side and corporate corruption.</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Possibility of formation of a separate agency, to act as an ombudsman for the private sector.</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The menace of Private- Private sector corruption in procurement.</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Critically examine various companies, and the efforts taken by them to increase transparency and accountability by going through the annual reports and websites of the companies.</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Interact with the industry associations and clear their stand and view point on the matter of tackling corruption from supply side. Also, analyze their current efforts and look into what more can be done.</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Examine the role of demand side of corruption in procurement and its role in inducing and increasing supply side of corruption. Come up with an action plan for tackling demand side of corruption.</a:t>
            </a:r>
            <a:endParaRPr lang="en-IN" sz="2000" dirty="0">
              <a:latin typeface="Times New Roman" pitchFamily="18" charset="0"/>
              <a:cs typeface="Times New Roman" pitchFamily="18" charset="0"/>
            </a:endParaRPr>
          </a:p>
          <a:p>
            <a:pPr marL="285750" lvl="0" indent="-285750" algn="l">
              <a:buFont typeface="Arial" pitchFamily="34" charset="0"/>
              <a:buChar char="•"/>
            </a:pPr>
            <a:r>
              <a:rPr lang="en-US" sz="2000" dirty="0">
                <a:latin typeface="Times New Roman" pitchFamily="18" charset="0"/>
                <a:cs typeface="Times New Roman" pitchFamily="18" charset="0"/>
              </a:rPr>
              <a:t>Role of educational institutions and other mediums in installing values of ethics in young graduates.</a:t>
            </a:r>
            <a:endParaRPr lang="en-IN" sz="2000" dirty="0">
              <a:latin typeface="Times New Roman" pitchFamily="18" charset="0"/>
              <a:cs typeface="Times New Roman" pitchFamily="18" charset="0"/>
            </a:endParaRPr>
          </a:p>
          <a:p>
            <a:pPr marL="285750" indent="-285750" algn="l">
              <a:buFont typeface="Arial" pitchFamily="34" charset="0"/>
              <a:buChar char="•"/>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453944677"/>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620713" y="976313"/>
            <a:ext cx="7772400" cy="1500187"/>
          </a:xfrm>
        </p:spPr>
        <p:txBody>
          <a:bodyPr/>
          <a:lstStyle/>
          <a:p>
            <a:pPr marL="0" indent="0">
              <a:buNone/>
            </a:pPr>
            <a:r>
              <a:rPr lang="en-US" sz="4000" dirty="0" smtClean="0"/>
              <a:t>Questions????</a:t>
            </a:r>
            <a:endParaRPr lang="en-US" dirty="0"/>
          </a:p>
        </p:txBody>
      </p:sp>
    </p:spTree>
    <p:custDataLst>
      <p:tags r:id="rId1"/>
    </p:custDataLst>
    <p:extLst>
      <p:ext uri="{BB962C8B-B14F-4D97-AF65-F5344CB8AC3E}">
        <p14:creationId xmlns:p14="http://schemas.microsoft.com/office/powerpoint/2010/main" val="1160073896"/>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3286472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5" name="Content Placeholder 4"/>
          <p:cNvSpPr>
            <a:spLocks noGrp="1"/>
          </p:cNvSpPr>
          <p:nvPr>
            <p:ph idx="1"/>
          </p:nvPr>
        </p:nvSpPr>
        <p:spPr/>
        <p:txBody>
          <a:bodyPr/>
          <a:lstStyle/>
          <a:p>
            <a:r>
              <a:rPr lang="en-US" dirty="0"/>
              <a:t>What is the project about?</a:t>
            </a:r>
          </a:p>
          <a:p>
            <a:pPr marL="0" indent="0">
              <a:buNone/>
            </a:pPr>
            <a:r>
              <a:rPr lang="en-US" dirty="0"/>
              <a:t>The project basically focuses on the supply side of corruption. The supply side of corruption includes, on a bigger scale, the private sector companies who indulge in bribing the public officials to get contracts, pass irregularities and procure resources. Overall, it is the corporate sector corruption, including the frauds and internal corruption within the private sector, which on large scale causes the supply side of corruption.</a:t>
            </a:r>
          </a:p>
          <a:p>
            <a:pPr marL="0" indent="0">
              <a:buNone/>
            </a:pPr>
            <a:r>
              <a:rPr lang="en-US" dirty="0"/>
              <a:t>According to KPMG survey in 2011, 68% of the corruption in India is induced or initiated by the private sector, i.e. supply side.</a:t>
            </a:r>
          </a:p>
          <a:p>
            <a:pPr marL="0" indent="0">
              <a:buNone/>
            </a:pPr>
            <a:r>
              <a:rPr lang="en-US" dirty="0"/>
              <a:t>The magnitude of corporate corruption, in last decade, has reached unimaginable heights. And so, it is utmost important to curb it.</a:t>
            </a:r>
          </a:p>
          <a:p>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57428986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figures:</a:t>
            </a:r>
            <a:endParaRPr lang="en-IN"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0293476"/>
              </p:ext>
            </p:extLst>
          </p:nvPr>
        </p:nvGraphicFramePr>
        <p:xfrm>
          <a:off x="508159" y="1224627"/>
          <a:ext cx="7645240" cy="2699672"/>
        </p:xfrm>
        <a:graphic>
          <a:graphicData uri="http://schemas.openxmlformats.org/drawingml/2006/table">
            <a:tbl>
              <a:tblPr firstRow="1" firstCol="1" bandRow="1">
                <a:tableStyleId>{5C22544A-7EE6-4342-B048-85BDC9FD1C3A}</a:tableStyleId>
              </a:tblPr>
              <a:tblGrid>
                <a:gridCol w="2082960"/>
                <a:gridCol w="3165801"/>
                <a:gridCol w="2396479"/>
              </a:tblGrid>
              <a:tr h="308534">
                <a:tc>
                  <a:txBody>
                    <a:bodyPr/>
                    <a:lstStyle/>
                    <a:p>
                      <a:pPr>
                        <a:lnSpc>
                          <a:spcPct val="115000"/>
                        </a:lnSpc>
                        <a:spcAft>
                          <a:spcPts val="0"/>
                        </a:spcAft>
                      </a:pPr>
                      <a:r>
                        <a:rPr lang="en-IN" sz="1200" dirty="0">
                          <a:effectLst/>
                        </a:rPr>
                        <a:t>Scandal</a:t>
                      </a:r>
                      <a:endParaRPr lang="en-IN"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Corporates Involved</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Order of money involved</a:t>
                      </a:r>
                      <a:endParaRPr lang="en-IN" sz="1100">
                        <a:effectLst/>
                        <a:latin typeface="Calibri"/>
                        <a:ea typeface="Calibri"/>
                        <a:cs typeface="Times New Roman"/>
                      </a:endParaRPr>
                    </a:p>
                  </a:txBody>
                  <a:tcPr marL="68580" marR="68580" marT="0" marB="0"/>
                </a:tc>
              </a:tr>
              <a:tr h="617068">
                <a:tc>
                  <a:txBody>
                    <a:bodyPr/>
                    <a:lstStyle/>
                    <a:p>
                      <a:pPr>
                        <a:lnSpc>
                          <a:spcPct val="115000"/>
                        </a:lnSpc>
                        <a:spcAft>
                          <a:spcPts val="0"/>
                        </a:spcAft>
                      </a:pPr>
                      <a:r>
                        <a:rPr lang="en-IN" sz="1200">
                          <a:effectLst/>
                        </a:rPr>
                        <a:t>2G Spectrum Scam- 2010</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Reliance Telecom (through Swann Telecom), Unitech Telecom, Tata Tele services</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 Rs. 176000 crore</a:t>
                      </a:r>
                      <a:endParaRPr lang="en-IN" sz="1100">
                        <a:effectLst/>
                        <a:latin typeface="Calibri"/>
                        <a:ea typeface="Calibri"/>
                        <a:cs typeface="Times New Roman"/>
                      </a:endParaRPr>
                    </a:p>
                  </a:txBody>
                  <a:tcPr marL="68580" marR="68580" marT="0" marB="0"/>
                </a:tc>
              </a:tr>
              <a:tr h="617068">
                <a:tc>
                  <a:txBody>
                    <a:bodyPr/>
                    <a:lstStyle/>
                    <a:p>
                      <a:pPr>
                        <a:lnSpc>
                          <a:spcPct val="115000"/>
                        </a:lnSpc>
                        <a:spcAft>
                          <a:spcPts val="0"/>
                        </a:spcAft>
                      </a:pPr>
                      <a:r>
                        <a:rPr lang="en-IN" sz="1200">
                          <a:effectLst/>
                        </a:rPr>
                        <a:t>CWG scam- 2010</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MTNL, HCL, Jaypee Group, AM Films, AM Cars, SIS Live</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Rs. 70000 crore</a:t>
                      </a:r>
                      <a:endParaRPr lang="en-IN" sz="1100">
                        <a:effectLst/>
                        <a:latin typeface="Calibri"/>
                        <a:ea typeface="Calibri"/>
                        <a:cs typeface="Times New Roman"/>
                      </a:endParaRPr>
                    </a:p>
                  </a:txBody>
                  <a:tcPr marL="68580" marR="68580" marT="0" marB="0"/>
                </a:tc>
              </a:tr>
              <a:tr h="308534">
                <a:tc>
                  <a:txBody>
                    <a:bodyPr/>
                    <a:lstStyle/>
                    <a:p>
                      <a:pPr>
                        <a:lnSpc>
                          <a:spcPct val="115000"/>
                        </a:lnSpc>
                        <a:spcAft>
                          <a:spcPts val="0"/>
                        </a:spcAft>
                      </a:pPr>
                      <a:r>
                        <a:rPr lang="en-IN" sz="1200">
                          <a:effectLst/>
                        </a:rPr>
                        <a:t>Satyam Fraud Case- 2008</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Satyam IT</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200">
                          <a:effectLst/>
                        </a:rPr>
                        <a:t>Rs. 14000 crore </a:t>
                      </a:r>
                      <a:endParaRPr lang="en-IN" sz="1100">
                        <a:effectLst/>
                        <a:latin typeface="Calibri"/>
                        <a:ea typeface="Calibri"/>
                        <a:cs typeface="Times New Roman"/>
                      </a:endParaRPr>
                    </a:p>
                  </a:txBody>
                  <a:tcPr marL="68580" marR="68580" marT="0" marB="0"/>
                </a:tc>
              </a:tr>
              <a:tr h="848468">
                <a:tc>
                  <a:txBody>
                    <a:bodyPr/>
                    <a:lstStyle/>
                    <a:p>
                      <a:pPr>
                        <a:lnSpc>
                          <a:spcPct val="115000"/>
                        </a:lnSpc>
                        <a:spcAft>
                          <a:spcPts val="0"/>
                        </a:spcAft>
                      </a:pPr>
                      <a:r>
                        <a:rPr lang="en-IN" sz="1100">
                          <a:effectLst/>
                        </a:rPr>
                        <a:t>Coal Mining Scam- 2012</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100">
                          <a:effectLst/>
                        </a:rPr>
                        <a:t>Several private and public firms including NTPC, Jindal Steel, Arcelor- Mittal, Aditya Birla, Essar and others</a:t>
                      </a:r>
                      <a:endParaRPr lang="en-IN" sz="1100">
                        <a:effectLst/>
                        <a:latin typeface="Calibri"/>
                        <a:ea typeface="Calibri"/>
                        <a:cs typeface="Times New Roman"/>
                      </a:endParaRPr>
                    </a:p>
                  </a:txBody>
                  <a:tcPr marL="68580" marR="68580" marT="0" marB="0"/>
                </a:tc>
                <a:tc>
                  <a:txBody>
                    <a:bodyPr/>
                    <a:lstStyle/>
                    <a:p>
                      <a:pPr>
                        <a:lnSpc>
                          <a:spcPct val="115000"/>
                        </a:lnSpc>
                        <a:spcAft>
                          <a:spcPts val="0"/>
                        </a:spcAft>
                      </a:pPr>
                      <a:r>
                        <a:rPr lang="en-IN" sz="1100" dirty="0">
                          <a:effectLst/>
                        </a:rPr>
                        <a:t>Rs. 1070000 crore</a:t>
                      </a:r>
                      <a:endParaRPr lang="en-IN" sz="1100" dirty="0">
                        <a:effectLst/>
                        <a:latin typeface="Calibri"/>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5</a:t>
            </a:fld>
            <a:endParaRPr lang="en-US"/>
          </a:p>
        </p:txBody>
      </p:sp>
      <p:sp>
        <p:nvSpPr>
          <p:cNvPr id="8" name="TextBox 7"/>
          <p:cNvSpPr txBox="1"/>
          <p:nvPr/>
        </p:nvSpPr>
        <p:spPr>
          <a:xfrm>
            <a:off x="508159" y="4064000"/>
            <a:ext cx="7797641" cy="1643527"/>
          </a:xfrm>
          <a:prstGeom prst="rect">
            <a:avLst/>
          </a:prstGeom>
          <a:noFill/>
        </p:spPr>
        <p:txBody>
          <a:bodyPr wrap="square" rtlCol="0">
            <a:spAutoFit/>
          </a:bodyPr>
          <a:lstStyle/>
          <a:p>
            <a:pPr algn="l"/>
            <a:r>
              <a:rPr lang="en-US" sz="1400" dirty="0" smtClean="0">
                <a:latin typeface="Times New Roman" pitchFamily="18" charset="0"/>
                <a:cs typeface="Times New Roman" pitchFamily="18" charset="0"/>
              </a:rPr>
              <a:t>These four scams alone amount to </a:t>
            </a:r>
            <a:r>
              <a:rPr lang="en-US" sz="1400" b="1" dirty="0" smtClean="0">
                <a:latin typeface="Times New Roman" pitchFamily="18" charset="0"/>
                <a:cs typeface="Times New Roman" pitchFamily="18" charset="0"/>
              </a:rPr>
              <a:t>Rs. 1330000 crore or 241 billion USD.</a:t>
            </a:r>
          </a:p>
          <a:p>
            <a:pPr algn="l"/>
            <a:endParaRPr lang="en-US" sz="1400" dirty="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Also, Transparency International Bribe Payers’ Index 2011 ranked India 19</a:t>
            </a:r>
            <a:r>
              <a:rPr lang="en-US" sz="1400" baseline="30000" dirty="0" smtClean="0">
                <a:latin typeface="Times New Roman" pitchFamily="18" charset="0"/>
                <a:cs typeface="Times New Roman" pitchFamily="18" charset="0"/>
              </a:rPr>
              <a:t>th</a:t>
            </a:r>
            <a:r>
              <a:rPr lang="en-US" sz="1400" dirty="0" smtClean="0">
                <a:latin typeface="Times New Roman" pitchFamily="18" charset="0"/>
                <a:cs typeface="Times New Roman" pitchFamily="18" charset="0"/>
              </a:rPr>
              <a:t> out of 28 surveyed countries, which is a very low rank and shows high probability of the Indian corporates to pay bribe in foreign countries.</a:t>
            </a:r>
          </a:p>
          <a:p>
            <a:pPr algn="l"/>
            <a:endParaRPr lang="en-US" sz="1400" dirty="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So, it is a high time to devise and implement powerful anti-corruption measures in Indian Private Sector to curb supply side of corruption.</a:t>
            </a:r>
            <a:endParaRPr lang="en-IN" sz="1400" dirty="0">
              <a:latin typeface="Times New Roman" pitchFamily="18" charset="0"/>
              <a:cs typeface="Times New Roman" pitchFamily="18" charset="0"/>
            </a:endParaRPr>
          </a:p>
        </p:txBody>
      </p:sp>
    </p:spTree>
    <p:extLst>
      <p:ext uri="{BB962C8B-B14F-4D97-AF65-F5344CB8AC3E}">
        <p14:creationId xmlns:p14="http://schemas.microsoft.com/office/powerpoint/2010/main" val="183074319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sp>
        <p:nvSpPr>
          <p:cNvPr id="3" name="Content Placeholder 2"/>
          <p:cNvSpPr>
            <a:spLocks noGrp="1"/>
          </p:cNvSpPr>
          <p:nvPr>
            <p:ph idx="1"/>
          </p:nvPr>
        </p:nvSpPr>
        <p:spPr/>
        <p:txBody>
          <a:bodyPr/>
          <a:lstStyle/>
          <a:p>
            <a:r>
              <a:rPr lang="en-US" dirty="0"/>
              <a:t>To study the reasons for the existing corruption in the corporate sector in India and measures taken to tackle it.</a:t>
            </a:r>
          </a:p>
          <a:p>
            <a:r>
              <a:rPr lang="en-US" dirty="0"/>
              <a:t>To study the possibilities of replicating the anti-corruption measures of other countries in India.</a:t>
            </a:r>
          </a:p>
          <a:p>
            <a:r>
              <a:rPr lang="en-US" dirty="0"/>
              <a:t>To study the impact of some of the biggest scandals, in India and worldwide.</a:t>
            </a:r>
          </a:p>
          <a:p>
            <a:r>
              <a:rPr lang="en-US" dirty="0"/>
              <a:t>To study the different measures suggested by NGOs and civil society groups related to anti-corruption efforts and study their implications.</a:t>
            </a:r>
          </a:p>
          <a:p>
            <a:r>
              <a:rPr lang="en-US" dirty="0"/>
              <a:t>To come up with some practical workable anti-corruption measures in private sector which are profitable to the companies in long term as the companies are driven by commercial motives.</a:t>
            </a:r>
          </a:p>
          <a:p>
            <a:r>
              <a:rPr lang="en-US" dirty="0"/>
              <a:t>To finally suggest suitable measure to curb corruption from supply side.</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6</a:t>
            </a:fld>
            <a:endParaRPr lang="en-US"/>
          </a:p>
        </p:txBody>
      </p:sp>
    </p:spTree>
    <p:extLst>
      <p:ext uri="{BB962C8B-B14F-4D97-AF65-F5344CB8AC3E}">
        <p14:creationId xmlns:p14="http://schemas.microsoft.com/office/powerpoint/2010/main" val="202585396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Scope </a:t>
            </a:r>
            <a:r>
              <a:rPr lang="en-US" dirty="0"/>
              <a:t>of the project</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 supply side of corruption is a threat to India’s economical, social, political and material development. So, effectively tackling the issue would help in overall development of India in all the sectors. The scope of my project includes studying and tackling private sector corruption including fraud and bribery.</a:t>
            </a:r>
          </a:p>
          <a:p>
            <a:pPr marL="0" indent="0">
              <a:buNone/>
            </a:pPr>
            <a:r>
              <a:rPr lang="en-US" dirty="0">
                <a:latin typeface="Times New Roman" pitchFamily="18" charset="0"/>
                <a:cs typeface="Times New Roman" pitchFamily="18" charset="0"/>
              </a:rPr>
              <a:t>Briefly, following would be the scope of my project:</a:t>
            </a:r>
          </a:p>
          <a:p>
            <a:r>
              <a:rPr lang="en-US" dirty="0">
                <a:latin typeface="Times New Roman" pitchFamily="18" charset="0"/>
                <a:cs typeface="Times New Roman" pitchFamily="18" charset="0"/>
              </a:rPr>
              <a:t>Critically examine the present situation in the country regarding the supply side, including laws, organizations, policies, case studies and other efforts.</a:t>
            </a:r>
          </a:p>
          <a:p>
            <a:r>
              <a:rPr lang="en-US" dirty="0">
                <a:latin typeface="Times New Roman" pitchFamily="18" charset="0"/>
                <a:cs typeface="Times New Roman" pitchFamily="18" charset="0"/>
              </a:rPr>
              <a:t>Discuss with corporates, civil society groups and investigation agencies about the current problems to curb corruption and find suitable suggestions.</a:t>
            </a:r>
          </a:p>
          <a:p>
            <a:r>
              <a:rPr lang="en-US" dirty="0">
                <a:latin typeface="Times New Roman" pitchFamily="18" charset="0"/>
                <a:cs typeface="Times New Roman" pitchFamily="18" charset="0"/>
              </a:rPr>
              <a:t>Suggest some viable and implementable alternatives or additions to the present anti-corruption system, which when implemented might decrease the level of corruption from supply side and overall develop the nation.</a:t>
            </a:r>
          </a:p>
          <a:p>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7</a:t>
            </a:fld>
            <a:endParaRPr lang="en-US"/>
          </a:p>
        </p:txBody>
      </p:sp>
    </p:spTree>
    <p:extLst>
      <p:ext uri="{BB962C8B-B14F-4D97-AF65-F5344CB8AC3E}">
        <p14:creationId xmlns:p14="http://schemas.microsoft.com/office/powerpoint/2010/main" val="403941806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Approach Towards the Project</a:t>
            </a:r>
            <a:endParaRPr lang="en-US" dirty="0"/>
          </a:p>
        </p:txBody>
      </p:sp>
      <p:sp>
        <p:nvSpPr>
          <p:cNvPr id="3" name="Content Placeholder 2"/>
          <p:cNvSpPr>
            <a:spLocks noGrp="1"/>
          </p:cNvSpPr>
          <p:nvPr>
            <p:ph idx="1"/>
          </p:nvPr>
        </p:nvSpPr>
        <p:spPr/>
        <p:txBody>
          <a:bodyPr/>
          <a:lstStyle/>
          <a:p>
            <a:pPr marL="0" indent="0">
              <a:buNone/>
            </a:pPr>
            <a:r>
              <a:rPr lang="en-US" b="1" dirty="0" smtClean="0"/>
              <a:t>Pre- Mid Term</a:t>
            </a:r>
          </a:p>
          <a:p>
            <a:r>
              <a:rPr lang="en-US" dirty="0" smtClean="0"/>
              <a:t>Got </a:t>
            </a:r>
            <a:r>
              <a:rPr lang="en-US" dirty="0"/>
              <a:t>overview of project from Mentor and also directions in which the study should focus on.</a:t>
            </a:r>
          </a:p>
          <a:p>
            <a:r>
              <a:rPr lang="en-US" dirty="0"/>
              <a:t>First studied the present laws, organizations in India for anti-corruption, their efforts to reduce corruption from supply side and compared them with laws and agencies around the world.</a:t>
            </a:r>
          </a:p>
          <a:p>
            <a:r>
              <a:rPr lang="en-US" dirty="0"/>
              <a:t>Met several people in CBI, CVC, civil society groups and journalism and got their views on the problems and the proposed solutions.</a:t>
            </a:r>
          </a:p>
          <a:p>
            <a:r>
              <a:rPr lang="en-US" dirty="0"/>
              <a:t>Went through the proposed bills in parliament and drafts by various organizations and studied the effects of the implementations of these suggestions.</a:t>
            </a:r>
          </a:p>
          <a:p>
            <a:r>
              <a:rPr lang="en-US" dirty="0"/>
              <a:t>Studied various case studies on anti corruption in private sector and the case studies on scams to understand the different available options.</a:t>
            </a:r>
          </a:p>
          <a:p>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8</a:t>
            </a:fld>
            <a:endParaRPr lang="en-US"/>
          </a:p>
        </p:txBody>
      </p:sp>
    </p:spTree>
    <p:extLst>
      <p:ext uri="{BB962C8B-B14F-4D97-AF65-F5344CB8AC3E}">
        <p14:creationId xmlns:p14="http://schemas.microsoft.com/office/powerpoint/2010/main" val="76390287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Approach Towards the Project</a:t>
            </a:r>
            <a:endParaRPr lang="en-US" dirty="0"/>
          </a:p>
        </p:txBody>
      </p:sp>
      <p:sp>
        <p:nvSpPr>
          <p:cNvPr id="3" name="Content Placeholder 2"/>
          <p:cNvSpPr>
            <a:spLocks noGrp="1"/>
          </p:cNvSpPr>
          <p:nvPr>
            <p:ph idx="1"/>
          </p:nvPr>
        </p:nvSpPr>
        <p:spPr/>
        <p:txBody>
          <a:bodyPr/>
          <a:lstStyle/>
          <a:p>
            <a:pPr marL="0" indent="0">
              <a:buNone/>
            </a:pPr>
            <a:r>
              <a:rPr lang="en-US" b="1" dirty="0" smtClean="0"/>
              <a:t>Post- Mid Term</a:t>
            </a:r>
          </a:p>
          <a:p>
            <a:r>
              <a:rPr lang="en-US" dirty="0" smtClean="0"/>
              <a:t>Made a survey for compliance policies, but did not get enough responses from corporates.</a:t>
            </a:r>
          </a:p>
          <a:p>
            <a:r>
              <a:rPr lang="en-US" dirty="0" smtClean="0"/>
              <a:t>Prepared a business case against corruption and Model Compliance Program for companies.</a:t>
            </a:r>
          </a:p>
          <a:p>
            <a:r>
              <a:rPr lang="en-US" dirty="0" smtClean="0"/>
              <a:t>Studied in detail about procurement, corruption and transparency in  procurement and forensic auditing.</a:t>
            </a:r>
          </a:p>
          <a:p>
            <a:r>
              <a:rPr lang="en-US" dirty="0" smtClean="0"/>
              <a:t>Compiled all the results and made final report.</a:t>
            </a: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9</a:t>
            </a:fld>
            <a:endParaRPr lang="en-US"/>
          </a:p>
        </p:txBody>
      </p:sp>
    </p:spTree>
    <p:extLst>
      <p:ext uri="{BB962C8B-B14F-4D97-AF65-F5344CB8AC3E}">
        <p14:creationId xmlns:p14="http://schemas.microsoft.com/office/powerpoint/2010/main" val="984998271"/>
      </p:ext>
    </p:extLst>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M4MzgzOCIvPg0KCQk8dWljb2xvciBuYW1lPSJnbG93IiB2YWx1ZT0iMHgyMTIxMjEiLz4NCgkJPHVpY29sb3IgbmFtZT0idGV4dCIgdmFsdWU9IjB4RkZGRkZGIi8+DQoJCTx1aWNvbG9yIG5hbWU9ImxpZ2h0IiB2YWx1ZT0iMHg4RjhGOEYiLz4NCgkJPHVpY29sb3IgbmFtZT0ic2hhZG93IiB2YWx1ZT0iMHhGRkZGRkYiLz4NCgkJPHVpY29sb3IgbmFtZT0iYmFja2dyb3VuZCIgdmFsdWU9IjB4MDAwMDAw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EZW4gVGVpbG5laG1lcm4gZGllIFNlaXRlbmxlaXN0ZSBhbnplaWdlbiIvPg0KCQk8dWl0ZXh0IG5hbWU9IkRPQ1dSQVBfVElUTEUiIHZhbHVlPSJCcmVlemU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U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CTx1aXRleHQgbmFtZT0iRE9DV1JBUF9USVRMRSIgdmFsdWU9IlBpw6hjZSBqb2ludGUgQnJlZXpl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OCteOCpOODieODkOODvOOCkuWPguWKoOiAheOBq+imi+OBm+OCiyIvPg0KCQk8dWl0ZXh0IG5hbWU9IkRPQ1dSQVBfVElUTEUiIHZhbHVlPSJCcmVlemU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LssLjsl6zsnpDsl5Dqsowg7IS466GcIOunieuMgCDrs7TsnbTquLAiLz4NCgkJPHVpdGV4dCBuYW1lPSJET0NXUkFQX1RJVExFIiB2YWx1ZT0iQnJlZXplIO2MjOydvCDssqjrtoAiLz4NCgkJPHVpdGV4dCBuYW1lPSJET0NXUkFQX01TRyIgdmFsdWU9IuuCtCDsu7Ttk6jthLDsl5Ag7KCA7J6lIi8+DQoJCTx1aXRleHQgbmFtZT0iRE9DV1JBUF9QUk9NUFQiIHZhbHVlPSLtgbTrpq3tlZjsl6wg64uk7Jq066Gc65OcIi8+DQoJPC9sYW5ndWFnZT4NCjwvY29uZmlndXJhdGlvbj4NCg=="/>
  <p:tag name="MMPROD_NEXTUNIQUEID" val="10008"/>
  <p:tag name="MMPROD_UIDATA" val="&lt;database version=&quot;6.0&quot;&gt;&lt;object type=&quot;1&quot; unique_id=&quot;10001&quot;&gt;&lt;property id=&quot;20141&quot; value=&quot;Adobe Corp Template_2005&quot;/&gt;&lt;property id=&quot;20224&quot; value=&quot;C:\Documents and Settings\sbenson\My Documents\My Breeze Presentations\Adobe Corp Template_2005_vsb3&quot;/&gt;&lt;property id=&quot;20250&quot; value=&quot;6&quot;/&gt;&lt;property id=&quot;20251&quot; value=&quot;0&quot;/&gt;&lt;property id=&quot;20259&quot; value=&quot;0&quot;/&gt;&lt;property id=&quot;20262&quot; value=&quot;55506091&quot;/&gt;&lt;object type=&quot;4&quot; unique_id=&quot;10002&quot;&gt;&lt;/object&gt;&lt;object type=&quot;2&quot; unique_id=&quot;10003&quot;&gt;&lt;object type=&quot;3&quot; unique_id=&quot;10158&quot;&gt;&lt;property id=&quot;20148&quot; value=&quot;5&quot;/&gt;&lt;property id=&quot;20300&quot; value=&quot;Slide 1&quot;/&gt;&lt;property id=&quot;20307&quot; value=&quot;371&quot;/&gt;&lt;/object&gt;&lt;object type=&quot;3&quot; unique_id=&quot;10159&quot;&gt;&lt;property id=&quot;20148&quot; value=&quot;5&quot;/&gt;&lt;property id=&quot;20300&quot; value=&quot;Slide 2 - &amp;quot;Factors determining Successful marriage&amp;quot;&quot;/&gt;&lt;property id=&quot;20307&quot; value=&quot;356&quot;/&gt;&lt;/object&gt;&lt;object type=&quot;3&quot; unique_id=&quot;10160&quot;&gt;&lt;property id=&quot;20148&quot; value=&quot;5&quot;/&gt;&lt;property id=&quot;20300&quot; value=&quot;Slide 3 - &amp;quot;NRI marriage – Unique Challenges, Issues and Ramification&amp;quot;&quot;/&gt;&lt;property id=&quot;20307&quot; value=&quot;357&quot;/&gt;&lt;/object&gt;&lt;object type=&quot;3&quot; unique_id=&quot;10161&quot;&gt;&lt;property id=&quot;20148&quot; value=&quot;5&quot;/&gt;&lt;property id=&quot;20300&quot; value=&quot;Slide 4 - &amp;quot;NRI marriage – Unique Challenges, Issues and Ramification&amp;quot;&quot;/&gt;&lt;property id=&quot;20307&quot; value=&quot;358&quot;/&gt;&lt;/object&gt;&lt;object type=&quot;3&quot; unique_id=&quot;10162&quot;&gt;&lt;property id=&quot;20148&quot; value=&quot;5&quot;/&gt;&lt;property id=&quot;20300&quot; value=&quot;Slide 5 - &amp;quot;Troubled NRI marriages – Major fallouts&amp;quot;&quot;/&gt;&lt;property id=&quot;20307&quot; value=&quot;360&quot;/&gt;&lt;/object&gt;&lt;object type=&quot;3&quot; unique_id=&quot;10163&quot;&gt;&lt;property id=&quot;20148&quot; value=&quot;5&quot;/&gt;&lt;property id=&quot;20300&quot; value=&quot;Slide 6 - &amp;quot;Troubled NRI marriages – Major fallouts&amp;quot;&quot;/&gt;&lt;property id=&quot;20307&quot; value=&quot;359&quot;/&gt;&lt;/object&gt;&lt;object type=&quot;3&quot; unique_id=&quot;10164&quot;&gt;&lt;property id=&quot;20148&quot; value=&quot;5&quot;/&gt;&lt;property id=&quot;20300&quot; value=&quot;Slide 7 - &amp;quot;US government travel website warning &amp;quot;&quot;/&gt;&lt;property id=&quot;20307&quot; value=&quot;369&quot;/&gt;&lt;/object&gt;&lt;object type=&quot;3&quot; unique_id=&quot;10165&quot;&gt;&lt;property id=&quot;20148&quot; value=&quot;5&quot;/&gt;&lt;property id=&quot;20300&quot; value=&quot;Slide 8 - &amp;quot;All Broken Marriages are not fraudulent marriages&amp;quot;&quot;/&gt;&lt;property id=&quot;20307&quot; value=&quot;362&quot;/&gt;&lt;/object&gt;&lt;object type=&quot;3&quot; unique_id=&quot;10166&quot;&gt;&lt;property id=&quot;20148&quot; value=&quot;5&quot;/&gt;&lt;property id=&quot;20300&quot; value=&quot;Slide 9 - &amp;quot;Fraudulent Marriages – Major reasons&amp;quot;&quot;/&gt;&lt;property id=&quot;20307&quot; value=&quot;363&quot;/&gt;&lt;/object&gt;&lt;object type=&quot;3&quot; unique_id=&quot;10167&quot;&gt;&lt;property id=&quot;20148&quot; value=&quot;5&quot;/&gt;&lt;property id=&quot;20300&quot; value=&quot;Slide 10 - &amp;quot;Special privileges provide leverage for committing fraud&amp;quot;&quot;/&gt;&lt;property id=&quot;20307&quot; value=&quot;365&quot;/&gt;&lt;/object&gt;&lt;object type=&quot;3&quot; unique_id=&quot;10168&quot;&gt;&lt;property id=&quot;20148&quot; value=&quot;5&quot;/&gt;&lt;property id=&quot;20300&quot; value=&quot;Slide 11 - &amp;quot;Modus Operandi&amp;quot;&quot;/&gt;&lt;property id=&quot;20307&quot; value=&quot;367&quot;/&gt;&lt;/object&gt;&lt;object type=&quot;3&quot; unique_id=&quot;10169&quot;&gt;&lt;property id=&quot;20148&quot; value=&quot;5&quot;/&gt;&lt;property id=&quot;20300&quot; value=&quot;Slide 12 - &amp;quot;Impact of Gender Biased laws on NRIs&amp;quot;&quot;/&gt;&lt;property id=&quot;20307&quot; value=&quot;381&quot;/&gt;&lt;/object&gt;&lt;object type=&quot;3&quot; unique_id=&quot;10170&quot;&gt;&lt;property id=&quot;20148&quot; value=&quot;5&quot;/&gt;&lt;property id=&quot;20300&quot; value=&quot;Slide 13 - &amp;quot;Impact of Gender Biased Laws on NRIs&amp;quot;&quot;/&gt;&lt;property id=&quot;20307&quot; value=&quot;395&quot;/&gt;&lt;/object&gt;&lt;object type=&quot;3&quot; unique_id=&quot;10171&quot;&gt;&lt;property id=&quot;20148&quot; value=&quot;5&quot;/&gt;&lt;property id=&quot;20300&quot; value=&quot;Slide 14 - &amp;quot;NRI family found innocent in Russia, arrested in India for Dowry Death&amp;quot;&quot;/&gt;&lt;property id=&quot;20307&quot; value=&quot;398&quot;/&gt;&lt;/object&gt;&lt;object type=&quot;3&quot; unique_id=&quot;10172&quot;&gt;&lt;property id=&quot;20148&quot; value=&quot;5&quot;/&gt;&lt;property id=&quot;20300&quot; value=&quot;Slide 15 - &amp;quot;NRI marriages – Suggestions and Recommendations&amp;quot;&quot;/&gt;&lt;property id=&quot;20307&quot; value=&quot;370&quot;/&gt;&lt;/object&gt;&lt;object type=&quot;3&quot; unique_id=&quot;10173&quot;&gt;&lt;property id=&quot;20148&quot; value=&quot;5&quot;/&gt;&lt;property id=&quot;20300&quot; value=&quot;Slide 16 - &amp;quot;NRI marriages – Suggestions and Recommendations&amp;quot;&quot;/&gt;&lt;property id=&quot;20307&quot; value=&quot;382&quot;/&gt;&lt;/object&gt;&lt;object type=&quot;3&quot; unique_id=&quot;10174&quot;&gt;&lt;property id=&quot;20148&quot; value=&quot;5&quot;/&gt;&lt;property id=&quot;20300&quot; value=&quot;Slide 17 - &amp;quot;Abandoned Brides&amp;quot;&quot;/&gt;&lt;property id=&quot;20307&quot; value=&quot;399&quot;/&gt;&lt;/object&gt;&lt;object type=&quot;3&quot; unique_id=&quot;10175&quot;&gt;&lt;property id=&quot;20148&quot; value=&quot;5&quot;/&gt;&lt;property id=&quot;20300&quot; value=&quot;Slide 18 - &amp;quot;Abandoned Brides - Statistics&amp;quot;&quot;/&gt;&lt;property id=&quot;20307&quot; value=&quot;400&quot;/&gt;&lt;/object&gt;&lt;object type=&quot;3&quot; unique_id=&quot;10176&quot;&gt;&lt;property id=&quot;20148&quot; value=&quot;5&quot;/&gt;&lt;property id=&quot;20300&quot; value=&quot;Slide 19 - &amp;quot;Abandoned Brides - Statistics&amp;quot;&quot;/&gt;&lt;property id=&quot;20307&quot; value=&quot;401&quot;/&gt;&lt;/object&gt;&lt;object type=&quot;3&quot; unique_id=&quot;10177&quot;&gt;&lt;property id=&quot;20148&quot; value=&quot;5&quot;/&gt;&lt;property id=&quot;20300&quot; value=&quot;Slide 20 - &amp;quot;Abandoned Brides - Statistics&amp;quot;&quot;/&gt;&lt;property id=&quot;20307&quot; value=&quot;402&quot;/&gt;&lt;/object&gt;&lt;object type=&quot;3&quot; unique_id=&quot;10178&quot;&gt;&lt;property id=&quot;20148&quot; value=&quot;5&quot;/&gt;&lt;property id=&quot;20300&quot; value=&quot;Slide 21 - &amp;quot;Abandoned Brides - Statistics&amp;quot;&quot;/&gt;&lt;property id=&quot;20307&quot; value=&quot;403&quot;/&gt;&lt;/object&gt;&lt;object type=&quot;3&quot; unique_id=&quot;10179&quot;&gt;&lt;property id=&quot;20148&quot; value=&quot;5&quot;/&gt;&lt;property id=&quot;20300&quot; value=&quot;Slide 22 - &amp;quot;Abandoned Brides - Statistics&amp;quot;&quot;/&gt;&lt;property id=&quot;20307&quot; value=&quot;404&quot;/&gt;&lt;/object&gt;&lt;object type=&quot;3&quot; unique_id=&quot;10180&quot;&gt;&lt;property id=&quot;20148&quot; value=&quot;5&quot;/&gt;&lt;property id=&quot;20300&quot; value=&quot;Slide 23 - &amp;quot;Abandonment in Doaba, Punjab&amp;quot;&quot;/&gt;&lt;property id=&quot;20307&quot; value=&quot;405&quot;/&gt;&lt;/object&gt;&lt;object type=&quot;3&quot; unique_id=&quot;10181&quot;&gt;&lt;property id=&quot;20148&quot; value=&quot;5&quot;/&gt;&lt;property id=&quot;20300&quot; value=&quot;Slide 24 - &amp;quot;Abandoned Grooms – What about their rights ?&amp;quot;&quot;/&gt;&lt;property id=&quot;20307&quot; value=&quot;406&quot;/&gt;&lt;/object&gt;&lt;object type=&quot;3&quot; unique_id=&quot;10182&quot;&gt;&lt;property id=&quot;20148&quot; value=&quot;5&quot;/&gt;&lt;property id=&quot;20300&quot; value=&quot;Slide 25 - &amp;quot;Efforts of NRIs to reach out to the Govt.&amp;quot;&quot;/&gt;&lt;property id=&quot;20307&quot; value=&quot;407&quot;/&gt;&lt;/object&gt;&lt;object type=&quot;3&quot; unique_id=&quot;10183&quot;&gt;&lt;property id=&quot;20148&quot; value=&quot;5&quot;/&gt;&lt;property id=&quot;20300&quot; value=&quot;Slide 26 - &amp;quot;NRIs Efforts to reach out to the Govt. &amp;quot;&quot;/&gt;&lt;property id=&quot;20307&quot; value=&quot;408&quot;/&gt;&lt;/object&gt;&lt;object type=&quot;3&quot; unique_id=&quot;10184&quot;&gt;&lt;property id=&quot;20148&quot; value=&quot;5&quot;/&gt;&lt;property id=&quot;20300&quot; value=&quot;Slide 27 - &amp;quot;NRIs Efforts to reach out to MOIA&amp;quot;&quot;/&gt;&lt;property id=&quot;20307&quot; value=&quot;409&quot;/&gt;&lt;/object&gt;&lt;object type=&quot;3&quot; unique_id=&quot;10185&quot;&gt;&lt;property id=&quot;20148&quot; value=&quot;5&quot;/&gt;&lt;property id=&quot;20300&quot; value=&quot;Slide 28 - &amp;quot;NRIs Efforts to reach out to MOIA&amp;quot;&quot;/&gt;&lt;property id=&quot;20307&quot; value=&quot;410&quot;/&gt;&lt;/object&gt;&lt;object type=&quot;3&quot; unique_id=&quot;10186&quot;&gt;&lt;property id=&quot;20148&quot; value=&quot;5&quot;/&gt;&lt;property id=&quot;20300&quot; value=&quot;Slide 29 - &amp;quot;NRIs Efforts to reach out to MOIA&amp;quot;&quot;/&gt;&lt;property id=&quot;20307&quot; value=&quot;411&quot;/&gt;&lt;/object&gt;&lt;object type=&quot;3&quot; unique_id=&quot;10187&quot;&gt;&lt;property id=&quot;20148&quot; value=&quot;5&quot;/&gt;&lt;property id=&quot;20300&quot; value=&quot;Slide 30 - &amp;quot;Comments on MOIA’s website&amp;quot;&quot;/&gt;&lt;property id=&quot;20307&quot; value=&quot;412&quot;/&gt;&lt;/object&gt;&lt;object type=&quot;3&quot; unique_id=&quot;10188&quot;&gt;&lt;property id=&quot;20148&quot; value=&quot;5&quot;/&gt;&lt;property id=&quot;20300&quot; value=&quot;Slide 31 - &amp;quot;Comments on MOIA’s website&amp;quot;&quot;/&gt;&lt;property id=&quot;20307&quot; value=&quot;413&quot;/&gt;&lt;/object&gt;&lt;object type=&quot;3&quot; unique_id=&quot;10189&quot;&gt;&lt;property id=&quot;20148&quot; value=&quot;5&quot;/&gt;&lt;property id=&quot;20300&quot; value=&quot;Slide 32 - &amp;quot;Conclusions and Recommendations&amp;quot;&quot;/&gt;&lt;property id=&quot;20307&quot; value=&quot;414&quot;/&gt;&lt;/object&gt;&lt;object type=&quot;3&quot; unique_id=&quot;10190&quot;&gt;&lt;property id=&quot;20148&quot; value=&quot;5&quot;/&gt;&lt;property id=&quot;20300&quot; value=&quot;Slide 33&quot;/&gt;&lt;property id=&quot;20307&quot; value=&quot;415&quot;/&gt;&lt;/object&gt;&lt;/object&gt;&lt;object type=&quot;8&quot; unique_id=&quot;10031&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3.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4.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5.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heme/theme1.xml><?xml version="1.0" encoding="utf-8"?>
<a:theme xmlns:a="http://schemas.openxmlformats.org/drawingml/2006/main" name="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8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8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8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8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8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8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8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8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8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8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8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9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9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9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9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9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9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9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9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9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9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9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9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0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0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0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0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0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0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0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0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0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0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0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0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5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16_Layers">
      <a:majorFont>
        <a:latin typeface="AdobeCorpID MyriadRgScn"/>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6494AC"/>
      </a:folHlink>
    </a:clrScheme>
    <a:fontScheme name="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6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7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7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7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7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7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7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7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7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7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7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7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18331</TotalTime>
  <Words>3863</Words>
  <Application>Microsoft Office PowerPoint</Application>
  <PresentationFormat>On-screen Show (4:3)</PresentationFormat>
  <Paragraphs>411</Paragraphs>
  <Slides>38</Slides>
  <Notes>21</Notes>
  <HiddenSlides>0</HiddenSlides>
  <MMClips>0</MMClips>
  <ScaleCrop>false</ScaleCrop>
  <HeadingPairs>
    <vt:vector size="4" baseType="variant">
      <vt:variant>
        <vt:lpstr>Theme</vt:lpstr>
      </vt:variant>
      <vt:variant>
        <vt:i4>17</vt:i4>
      </vt:variant>
      <vt:variant>
        <vt:lpstr>Slide Titles</vt:lpstr>
      </vt:variant>
      <vt:variant>
        <vt:i4>38</vt:i4>
      </vt:variant>
    </vt:vector>
  </HeadingPairs>
  <TitlesOfParts>
    <vt:vector size="55" baseType="lpstr">
      <vt:lpstr>Layers</vt:lpstr>
      <vt:lpstr>16_Layers</vt:lpstr>
      <vt:lpstr>3_Layers</vt:lpstr>
      <vt:lpstr>11_Layers</vt:lpstr>
      <vt:lpstr>4_Layers</vt:lpstr>
      <vt:lpstr>5_Layers</vt:lpstr>
      <vt:lpstr>6_Layers</vt:lpstr>
      <vt:lpstr>1_Layers</vt:lpstr>
      <vt:lpstr>7_Layers</vt:lpstr>
      <vt:lpstr>2_Layers</vt:lpstr>
      <vt:lpstr>12_Layers</vt:lpstr>
      <vt:lpstr>13_Layers</vt:lpstr>
      <vt:lpstr>8_Layers</vt:lpstr>
      <vt:lpstr>9_Layers</vt:lpstr>
      <vt:lpstr>10_Layers</vt:lpstr>
      <vt:lpstr>14_Layers</vt:lpstr>
      <vt:lpstr>15_Layers</vt:lpstr>
      <vt:lpstr>Project Status Report</vt:lpstr>
      <vt:lpstr>PowerPoint Presentation</vt:lpstr>
      <vt:lpstr>Contents</vt:lpstr>
      <vt:lpstr>Project Overview</vt:lpstr>
      <vt:lpstr>Some figures:</vt:lpstr>
      <vt:lpstr>Goals and Objectives</vt:lpstr>
      <vt:lpstr> Scope of the project </vt:lpstr>
      <vt:lpstr>Your Approach Towards the Project</vt:lpstr>
      <vt:lpstr>Your Approach Towards the Project</vt:lpstr>
      <vt:lpstr>  Field visits, Meetings and Interviews</vt:lpstr>
      <vt:lpstr> Key Findings: Study of Surveys </vt:lpstr>
      <vt:lpstr> Key Findings: Study of Surveys </vt:lpstr>
      <vt:lpstr> Key Findings: Study of Surveys </vt:lpstr>
      <vt:lpstr> Key Findings: Study of Surveys </vt:lpstr>
      <vt:lpstr> Key Findings: Existing Anti-corruption Laws/ Agencies </vt:lpstr>
      <vt:lpstr> Key Findings: Major Anti-corruption Laws proposed </vt:lpstr>
      <vt:lpstr> Key Findings: Some anti-corruption practices in other countries and other International best practices. </vt:lpstr>
      <vt:lpstr>Key Findings: Whistle Blowers</vt:lpstr>
      <vt:lpstr>Key Findings: Integrity Pact &amp; Business Responsibility Report</vt:lpstr>
      <vt:lpstr>Key Findings: SFIO</vt:lpstr>
      <vt:lpstr>Key Findings: UNGC and GCN signatories</vt:lpstr>
      <vt:lpstr>Key findings: UNGC and GCN</vt:lpstr>
      <vt:lpstr>Key Findings: Forensic Auditing</vt:lpstr>
      <vt:lpstr>Key Findings: E-procurement</vt:lpstr>
      <vt:lpstr>Key Findings: E-procurement: Advantages (Broadly)</vt:lpstr>
      <vt:lpstr>Key Findings: Red Flags in Procurement</vt:lpstr>
      <vt:lpstr>Results &amp; Discussions: Business Case against corruption.</vt:lpstr>
      <vt:lpstr> Results and Discussions </vt:lpstr>
      <vt:lpstr>Results and Discussions Contd.</vt:lpstr>
      <vt:lpstr> Recommendations and their scope: POLICY RECOMMENDATIONS </vt:lpstr>
      <vt:lpstr>Flowchart (Strategy) for Implementation</vt:lpstr>
      <vt:lpstr> Recommendations and their scope: OTHER RECOMMENDATIONS </vt:lpstr>
      <vt:lpstr> Recommendations and their scope: OTHER RECOMMENDATIONS </vt:lpstr>
      <vt:lpstr> Recommendations and their scope: OTHER RECOMMENDATIONS </vt:lpstr>
      <vt:lpstr> Recommendations : Model Compliance Program </vt:lpstr>
      <vt:lpstr>Suggestions for future work</vt:lpstr>
      <vt:lpstr>PowerPoint Presentation</vt:lpstr>
      <vt:lpstr>Appendix</vt:lpstr>
    </vt:vector>
  </TitlesOfParts>
  <Company>Adobe Systems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Corporate Template 2005</dc:title>
  <dc:creator>Rubal</dc:creator>
  <dc:description>If you have any questions regarding this template, please contact slide_help@adobe.com or x66546</dc:description>
  <cp:lastModifiedBy>sharth</cp:lastModifiedBy>
  <cp:revision>2824</cp:revision>
  <cp:lastPrinted>2004-04-23T17:56:34Z</cp:lastPrinted>
  <dcterms:created xsi:type="dcterms:W3CDTF">2003-07-28T18:07:43Z</dcterms:created>
  <dcterms:modified xsi:type="dcterms:W3CDTF">2012-07-12T07:13:04Z</dcterms:modified>
</cp:coreProperties>
</file>